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59" r:id="rId6"/>
    <p:sldId id="265" r:id="rId7"/>
    <p:sldId id="268" r:id="rId8"/>
    <p:sldId id="269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BDF"/>
          </a:solidFill>
        </a:fill>
      </a:tcStyle>
    </a:wholeTbl>
    <a:band2H>
      <a:tcTxStyle/>
      <a:tcStyle>
        <a:tcBdr/>
        <a:fill>
          <a:solidFill>
            <a:srgbClr val="E8EEF0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91A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91A1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91A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77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Shape 9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9" name="Shape 9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84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34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2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"/>
          <p:cNvSpPr>
            <a:spLocks noGrp="1"/>
          </p:cNvSpPr>
          <p:nvPr>
            <p:ph type="body" sz="half" idx="13"/>
          </p:nvPr>
        </p:nvSpPr>
        <p:spPr>
          <a:xfrm>
            <a:off x="609479" y="3682079"/>
            <a:ext cx="10972442" cy="189684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pc="-100"/>
            </a:pPr>
            <a:endParaRPr/>
          </a:p>
        </p:txBody>
      </p:sp>
      <p:sp>
        <p:nvSpPr>
          <p:cNvPr id="195" name="Title Text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9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8" y="1604519"/>
            <a:ext cx="10972443" cy="1896842"/>
          </a:xfrm>
          <a:prstGeom prst="rect">
            <a:avLst/>
          </a:prstGeom>
        </p:spPr>
        <p:txBody>
          <a:bodyPr anchor="t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"/>
          <p:cNvSpPr>
            <a:spLocks noGrp="1"/>
          </p:cNvSpPr>
          <p:nvPr>
            <p:ph type="body" sz="quarter" idx="13"/>
          </p:nvPr>
        </p:nvSpPr>
        <p:spPr>
          <a:xfrm>
            <a:off x="6231959" y="3682079"/>
            <a:ext cx="5354283" cy="189684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pc="-100"/>
            </a:pPr>
            <a:endParaRPr/>
          </a:p>
        </p:txBody>
      </p:sp>
      <p:sp>
        <p:nvSpPr>
          <p:cNvPr id="205" name="Title Text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8" y="1604519"/>
            <a:ext cx="5354285" cy="1896842"/>
          </a:xfrm>
          <a:prstGeom prst="rect">
            <a:avLst/>
          </a:prstGeom>
        </p:spPr>
        <p:txBody>
          <a:bodyPr anchor="t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"/>
          <p:cNvSpPr>
            <a:spLocks noGrp="1"/>
          </p:cNvSpPr>
          <p:nvPr>
            <p:ph type="body" sz="quarter" idx="13"/>
          </p:nvPr>
        </p:nvSpPr>
        <p:spPr>
          <a:xfrm>
            <a:off x="8029799" y="3682079"/>
            <a:ext cx="3533041" cy="189684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pc="-100"/>
            </a:pPr>
            <a:endParaRPr/>
          </a:p>
        </p:txBody>
      </p:sp>
      <p:sp>
        <p:nvSpPr>
          <p:cNvPr id="215" name="Title Text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8" y="1604519"/>
            <a:ext cx="3533045" cy="1896842"/>
          </a:xfrm>
          <a:prstGeom prst="rect">
            <a:avLst/>
          </a:prstGeom>
        </p:spPr>
        <p:txBody>
          <a:bodyPr anchor="t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"/>
          <p:cNvGrpSpPr/>
          <p:nvPr/>
        </p:nvGrpSpPr>
        <p:grpSpPr>
          <a:xfrm>
            <a:off x="-47" y="-52"/>
            <a:ext cx="12191797" cy="6858044"/>
            <a:chOff x="-36" y="-40"/>
            <a:chExt cx="12191796" cy="6858042"/>
          </a:xfrm>
        </p:grpSpPr>
        <p:sp>
          <p:nvSpPr>
            <p:cNvPr id="224" name="Line"/>
            <p:cNvSpPr/>
            <p:nvPr/>
          </p:nvSpPr>
          <p:spPr>
            <a:xfrm>
              <a:off x="609835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5" name="Line"/>
            <p:cNvSpPr/>
            <p:nvPr/>
          </p:nvSpPr>
          <p:spPr>
            <a:xfrm>
              <a:off x="1829155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6" name="Line"/>
            <p:cNvSpPr/>
            <p:nvPr/>
          </p:nvSpPr>
          <p:spPr>
            <a:xfrm>
              <a:off x="3048116" y="-5"/>
              <a:ext cx="362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7" name="Line"/>
            <p:cNvSpPr/>
            <p:nvPr/>
          </p:nvSpPr>
          <p:spPr>
            <a:xfrm>
              <a:off x="4267436" y="-5"/>
              <a:ext cx="362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8" name="Line"/>
            <p:cNvSpPr/>
            <p:nvPr/>
          </p:nvSpPr>
          <p:spPr>
            <a:xfrm>
              <a:off x="5486396" y="-5"/>
              <a:ext cx="362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29" name="Line"/>
            <p:cNvSpPr/>
            <p:nvPr/>
          </p:nvSpPr>
          <p:spPr>
            <a:xfrm>
              <a:off x="6705716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0" name="Line"/>
            <p:cNvSpPr/>
            <p:nvPr/>
          </p:nvSpPr>
          <p:spPr>
            <a:xfrm>
              <a:off x="7924676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1" name="Line"/>
            <p:cNvSpPr/>
            <p:nvPr/>
          </p:nvSpPr>
          <p:spPr>
            <a:xfrm>
              <a:off x="9143996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2" name="Line"/>
            <p:cNvSpPr/>
            <p:nvPr/>
          </p:nvSpPr>
          <p:spPr>
            <a:xfrm>
              <a:off x="10362957" y="-6"/>
              <a:ext cx="363" cy="6858009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3" name="Line"/>
            <p:cNvSpPr/>
            <p:nvPr/>
          </p:nvSpPr>
          <p:spPr>
            <a:xfrm>
              <a:off x="11582278" y="-6"/>
              <a:ext cx="362" cy="6858009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4" name="Line"/>
            <p:cNvSpPr/>
            <p:nvPr/>
          </p:nvSpPr>
          <p:spPr>
            <a:xfrm>
              <a:off x="2515" y="386274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5" name="Line"/>
            <p:cNvSpPr/>
            <p:nvPr/>
          </p:nvSpPr>
          <p:spPr>
            <a:xfrm>
              <a:off x="2515" y="1610996"/>
              <a:ext cx="12189245" cy="364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6" name="Line"/>
            <p:cNvSpPr/>
            <p:nvPr/>
          </p:nvSpPr>
          <p:spPr>
            <a:xfrm>
              <a:off x="2515" y="2835716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7" name="Line"/>
            <p:cNvSpPr/>
            <p:nvPr/>
          </p:nvSpPr>
          <p:spPr>
            <a:xfrm>
              <a:off x="2515" y="4060438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8" name="Line"/>
            <p:cNvSpPr/>
            <p:nvPr/>
          </p:nvSpPr>
          <p:spPr>
            <a:xfrm>
              <a:off x="2515" y="5285158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39" name="Line"/>
            <p:cNvSpPr/>
            <p:nvPr/>
          </p:nvSpPr>
          <p:spPr>
            <a:xfrm>
              <a:off x="2515" y="6509880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grpSp>
          <p:nvGrpSpPr>
            <p:cNvPr id="256" name="Group"/>
            <p:cNvGrpSpPr/>
            <p:nvPr/>
          </p:nvGrpSpPr>
          <p:grpSpPr>
            <a:xfrm>
              <a:off x="-18" y="-20"/>
              <a:ext cx="12191772" cy="6858012"/>
              <a:chOff x="-9" y="-10"/>
              <a:chExt cx="12191770" cy="6858011"/>
            </a:xfrm>
          </p:grpSpPr>
          <p:sp>
            <p:nvSpPr>
              <p:cNvPr id="240" name="Line"/>
              <p:cNvSpPr/>
              <p:nvPr/>
            </p:nvSpPr>
            <p:spPr>
              <a:xfrm>
                <a:off x="225350" y="-8"/>
                <a:ext cx="6815888" cy="685800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41" name="Line"/>
              <p:cNvSpPr/>
              <p:nvPr/>
            </p:nvSpPr>
            <p:spPr>
              <a:xfrm>
                <a:off x="1448990" y="-8"/>
                <a:ext cx="6815889" cy="685800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42" name="Line"/>
              <p:cNvSpPr/>
              <p:nvPr/>
            </p:nvSpPr>
            <p:spPr>
              <a:xfrm>
                <a:off x="2665792" y="-8"/>
                <a:ext cx="6815884" cy="685800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43" name="Line"/>
              <p:cNvSpPr/>
              <p:nvPr/>
            </p:nvSpPr>
            <p:spPr>
              <a:xfrm>
                <a:off x="3884753" y="-10"/>
                <a:ext cx="6816246" cy="685800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44" name="Line"/>
              <p:cNvSpPr/>
              <p:nvPr/>
            </p:nvSpPr>
            <p:spPr>
              <a:xfrm>
                <a:off x="5106232" y="-8"/>
                <a:ext cx="6815889" cy="685800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grpSp>
            <p:nvGrpSpPr>
              <p:cNvPr id="250" name="Group"/>
              <p:cNvGrpSpPr/>
              <p:nvPr/>
            </p:nvGrpSpPr>
            <p:grpSpPr>
              <a:xfrm>
                <a:off x="6327712" y="-11"/>
                <a:ext cx="5864050" cy="5898609"/>
                <a:chOff x="-1" y="-1"/>
                <a:chExt cx="5864049" cy="5898608"/>
              </a:xfrm>
            </p:grpSpPr>
            <p:sp>
              <p:nvSpPr>
                <p:cNvPr id="245" name="Line"/>
                <p:cNvSpPr/>
                <p:nvPr/>
              </p:nvSpPr>
              <p:spPr>
                <a:xfrm>
                  <a:off x="-2" y="-2"/>
                  <a:ext cx="5864051" cy="5898609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246" name="Line"/>
                <p:cNvSpPr/>
                <p:nvPr/>
              </p:nvSpPr>
              <p:spPr>
                <a:xfrm>
                  <a:off x="1221481" y="0"/>
                  <a:ext cx="4642567" cy="4672086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247" name="Line"/>
                <p:cNvSpPr/>
                <p:nvPr/>
              </p:nvSpPr>
              <p:spPr>
                <a:xfrm>
                  <a:off x="2445122" y="-2"/>
                  <a:ext cx="3418925" cy="3456727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248" name="Line"/>
                <p:cNvSpPr/>
                <p:nvPr/>
              </p:nvSpPr>
              <p:spPr>
                <a:xfrm>
                  <a:off x="3654363" y="-2"/>
                  <a:ext cx="2209685" cy="2226245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249" name="Line"/>
                <p:cNvSpPr/>
                <p:nvPr/>
              </p:nvSpPr>
              <p:spPr>
                <a:xfrm>
                  <a:off x="4871164" y="-2"/>
                  <a:ext cx="992883" cy="1002244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251" name="Line"/>
              <p:cNvSpPr/>
              <p:nvPr/>
            </p:nvSpPr>
            <p:spPr>
              <a:xfrm flipH="1" flipV="1">
                <a:off x="-9" y="1011952"/>
                <a:ext cx="5828765" cy="5845688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52" name="Line"/>
              <p:cNvSpPr/>
              <p:nvPr/>
            </p:nvSpPr>
            <p:spPr>
              <a:xfrm flipH="1" flipV="1">
                <a:off x="-10" y="2227315"/>
                <a:ext cx="4614486" cy="4630326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53" name="Line"/>
              <p:cNvSpPr/>
              <p:nvPr/>
            </p:nvSpPr>
            <p:spPr>
              <a:xfrm flipH="1" flipV="1">
                <a:off x="-9" y="3431875"/>
                <a:ext cx="3398404" cy="3425765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54" name="Line"/>
              <p:cNvSpPr/>
              <p:nvPr/>
            </p:nvSpPr>
            <p:spPr>
              <a:xfrm flipH="1" flipV="1">
                <a:off x="-8" y="4651197"/>
                <a:ext cx="2196363" cy="2206443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55" name="Line"/>
              <p:cNvSpPr/>
              <p:nvPr/>
            </p:nvSpPr>
            <p:spPr>
              <a:xfrm flipH="1" flipV="1">
                <a:off x="-9" y="5864398"/>
                <a:ext cx="986763" cy="993243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273" name="Group"/>
            <p:cNvGrpSpPr/>
            <p:nvPr/>
          </p:nvGrpSpPr>
          <p:grpSpPr>
            <a:xfrm>
              <a:off x="-37" y="-41"/>
              <a:ext cx="12191785" cy="6857671"/>
              <a:chOff x="-25" y="-27"/>
              <a:chExt cx="12191784" cy="6857669"/>
            </a:xfrm>
          </p:grpSpPr>
          <p:sp>
            <p:nvSpPr>
              <p:cNvPr id="257" name="Line"/>
              <p:cNvSpPr/>
              <p:nvPr/>
            </p:nvSpPr>
            <p:spPr>
              <a:xfrm flipH="1">
                <a:off x="5150513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58" name="Line"/>
              <p:cNvSpPr/>
              <p:nvPr/>
            </p:nvSpPr>
            <p:spPr>
              <a:xfrm flipH="1">
                <a:off x="3926873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59" name="Line"/>
              <p:cNvSpPr/>
              <p:nvPr/>
            </p:nvSpPr>
            <p:spPr>
              <a:xfrm flipH="1">
                <a:off x="2710073" y="-10"/>
                <a:ext cx="6815885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60" name="Line"/>
              <p:cNvSpPr/>
              <p:nvPr/>
            </p:nvSpPr>
            <p:spPr>
              <a:xfrm flipH="1">
                <a:off x="1490751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61" name="Line"/>
              <p:cNvSpPr/>
              <p:nvPr/>
            </p:nvSpPr>
            <p:spPr>
              <a:xfrm flipH="1">
                <a:off x="269271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grpSp>
            <p:nvGrpSpPr>
              <p:cNvPr id="267" name="Group"/>
              <p:cNvGrpSpPr/>
              <p:nvPr/>
            </p:nvGrpSpPr>
            <p:grpSpPr>
              <a:xfrm>
                <a:off x="-26" y="-28"/>
                <a:ext cx="5864048" cy="5898612"/>
                <a:chOff x="-13" y="-14"/>
                <a:chExt cx="5864046" cy="5898611"/>
              </a:xfrm>
            </p:grpSpPr>
            <p:sp>
              <p:nvSpPr>
                <p:cNvPr id="262" name="Line"/>
                <p:cNvSpPr/>
                <p:nvPr/>
              </p:nvSpPr>
              <p:spPr>
                <a:xfrm flipH="1">
                  <a:off x="-14" y="-15"/>
                  <a:ext cx="5864048" cy="5898613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263" name="Line"/>
                <p:cNvSpPr/>
                <p:nvPr/>
              </p:nvSpPr>
              <p:spPr>
                <a:xfrm flipH="1">
                  <a:off x="-14" y="-14"/>
                  <a:ext cx="4642565" cy="4672090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264" name="Line"/>
                <p:cNvSpPr/>
                <p:nvPr/>
              </p:nvSpPr>
              <p:spPr>
                <a:xfrm flipH="1">
                  <a:off x="-13" y="-14"/>
                  <a:ext cx="3418924" cy="3456728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265" name="Line"/>
                <p:cNvSpPr/>
                <p:nvPr/>
              </p:nvSpPr>
              <p:spPr>
                <a:xfrm flipH="1">
                  <a:off x="-13" y="-14"/>
                  <a:ext cx="2209683" cy="2226245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266" name="Line"/>
                <p:cNvSpPr/>
                <p:nvPr/>
              </p:nvSpPr>
              <p:spPr>
                <a:xfrm flipH="1">
                  <a:off x="-14" y="-15"/>
                  <a:ext cx="992883" cy="1002243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268" name="Line"/>
              <p:cNvSpPr/>
              <p:nvPr/>
            </p:nvSpPr>
            <p:spPr>
              <a:xfrm flipV="1">
                <a:off x="6362994" y="1011953"/>
                <a:ext cx="5828764" cy="584568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69" name="Line"/>
              <p:cNvSpPr/>
              <p:nvPr/>
            </p:nvSpPr>
            <p:spPr>
              <a:xfrm flipV="1">
                <a:off x="7576914" y="2227315"/>
                <a:ext cx="4614845" cy="463032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70" name="Line"/>
              <p:cNvSpPr/>
              <p:nvPr/>
            </p:nvSpPr>
            <p:spPr>
              <a:xfrm flipV="1">
                <a:off x="8793354" y="3431877"/>
                <a:ext cx="3398404" cy="3425764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71" name="Line"/>
              <p:cNvSpPr/>
              <p:nvPr/>
            </p:nvSpPr>
            <p:spPr>
              <a:xfrm flipV="1">
                <a:off x="9995394" y="4651197"/>
                <a:ext cx="2196363" cy="2206444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72" name="Line"/>
              <p:cNvSpPr/>
              <p:nvPr/>
            </p:nvSpPr>
            <p:spPr>
              <a:xfrm flipV="1">
                <a:off x="11204636" y="5864399"/>
                <a:ext cx="987123" cy="993243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275" name="Line"/>
          <p:cNvSpPr/>
          <p:nvPr/>
        </p:nvSpPr>
        <p:spPr>
          <a:xfrm>
            <a:off x="609477" y="6172198"/>
            <a:ext cx="10972805" cy="364"/>
          </a:xfrm>
          <a:prstGeom prst="line">
            <a:avLst/>
          </a:prstGeom>
          <a:ln w="12600">
            <a:solidFill>
              <a:srgbClr val="4A7EBB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roup"/>
          <p:cNvGrpSpPr/>
          <p:nvPr/>
        </p:nvGrpSpPr>
        <p:grpSpPr>
          <a:xfrm>
            <a:off x="-47" y="-52"/>
            <a:ext cx="12191797" cy="6858044"/>
            <a:chOff x="-36" y="-40"/>
            <a:chExt cx="12191796" cy="6858042"/>
          </a:xfrm>
        </p:grpSpPr>
        <p:sp>
          <p:nvSpPr>
            <p:cNvPr id="283" name="Line"/>
            <p:cNvSpPr/>
            <p:nvPr/>
          </p:nvSpPr>
          <p:spPr>
            <a:xfrm>
              <a:off x="609835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4" name="Line"/>
            <p:cNvSpPr/>
            <p:nvPr/>
          </p:nvSpPr>
          <p:spPr>
            <a:xfrm>
              <a:off x="1829155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5" name="Line"/>
            <p:cNvSpPr/>
            <p:nvPr/>
          </p:nvSpPr>
          <p:spPr>
            <a:xfrm>
              <a:off x="3048116" y="-5"/>
              <a:ext cx="362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6" name="Line"/>
            <p:cNvSpPr/>
            <p:nvPr/>
          </p:nvSpPr>
          <p:spPr>
            <a:xfrm>
              <a:off x="4267436" y="-5"/>
              <a:ext cx="362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7" name="Line"/>
            <p:cNvSpPr/>
            <p:nvPr/>
          </p:nvSpPr>
          <p:spPr>
            <a:xfrm>
              <a:off x="5486396" y="-5"/>
              <a:ext cx="362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8" name="Line"/>
            <p:cNvSpPr/>
            <p:nvPr/>
          </p:nvSpPr>
          <p:spPr>
            <a:xfrm>
              <a:off x="6705716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9" name="Line"/>
            <p:cNvSpPr/>
            <p:nvPr/>
          </p:nvSpPr>
          <p:spPr>
            <a:xfrm>
              <a:off x="7924676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0" name="Line"/>
            <p:cNvSpPr/>
            <p:nvPr/>
          </p:nvSpPr>
          <p:spPr>
            <a:xfrm>
              <a:off x="9143996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1" name="Line"/>
            <p:cNvSpPr/>
            <p:nvPr/>
          </p:nvSpPr>
          <p:spPr>
            <a:xfrm>
              <a:off x="10362957" y="-6"/>
              <a:ext cx="363" cy="6858009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2" name="Line"/>
            <p:cNvSpPr/>
            <p:nvPr/>
          </p:nvSpPr>
          <p:spPr>
            <a:xfrm>
              <a:off x="11582278" y="-6"/>
              <a:ext cx="362" cy="6858009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3" name="Line"/>
            <p:cNvSpPr/>
            <p:nvPr/>
          </p:nvSpPr>
          <p:spPr>
            <a:xfrm>
              <a:off x="2515" y="386274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4" name="Line"/>
            <p:cNvSpPr/>
            <p:nvPr/>
          </p:nvSpPr>
          <p:spPr>
            <a:xfrm>
              <a:off x="2515" y="1610996"/>
              <a:ext cx="12189245" cy="364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5" name="Line"/>
            <p:cNvSpPr/>
            <p:nvPr/>
          </p:nvSpPr>
          <p:spPr>
            <a:xfrm>
              <a:off x="2515" y="2835716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6" name="Line"/>
            <p:cNvSpPr/>
            <p:nvPr/>
          </p:nvSpPr>
          <p:spPr>
            <a:xfrm>
              <a:off x="2515" y="4060438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7" name="Line"/>
            <p:cNvSpPr/>
            <p:nvPr/>
          </p:nvSpPr>
          <p:spPr>
            <a:xfrm>
              <a:off x="2515" y="5285158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8" name="Line"/>
            <p:cNvSpPr/>
            <p:nvPr/>
          </p:nvSpPr>
          <p:spPr>
            <a:xfrm>
              <a:off x="2515" y="6509880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grpSp>
          <p:nvGrpSpPr>
            <p:cNvPr id="315" name="Group"/>
            <p:cNvGrpSpPr/>
            <p:nvPr/>
          </p:nvGrpSpPr>
          <p:grpSpPr>
            <a:xfrm>
              <a:off x="-18" y="-20"/>
              <a:ext cx="12191772" cy="6858012"/>
              <a:chOff x="-9" y="-10"/>
              <a:chExt cx="12191770" cy="6858011"/>
            </a:xfrm>
          </p:grpSpPr>
          <p:sp>
            <p:nvSpPr>
              <p:cNvPr id="299" name="Line"/>
              <p:cNvSpPr/>
              <p:nvPr/>
            </p:nvSpPr>
            <p:spPr>
              <a:xfrm>
                <a:off x="225350" y="-8"/>
                <a:ext cx="6815888" cy="685800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00" name="Line"/>
              <p:cNvSpPr/>
              <p:nvPr/>
            </p:nvSpPr>
            <p:spPr>
              <a:xfrm>
                <a:off x="1448990" y="-8"/>
                <a:ext cx="6815889" cy="685800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01" name="Line"/>
              <p:cNvSpPr/>
              <p:nvPr/>
            </p:nvSpPr>
            <p:spPr>
              <a:xfrm>
                <a:off x="2665792" y="-8"/>
                <a:ext cx="6815884" cy="685800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02" name="Line"/>
              <p:cNvSpPr/>
              <p:nvPr/>
            </p:nvSpPr>
            <p:spPr>
              <a:xfrm>
                <a:off x="3884753" y="-10"/>
                <a:ext cx="6816246" cy="685800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03" name="Line"/>
              <p:cNvSpPr/>
              <p:nvPr/>
            </p:nvSpPr>
            <p:spPr>
              <a:xfrm>
                <a:off x="5106232" y="-8"/>
                <a:ext cx="6815889" cy="685800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grpSp>
            <p:nvGrpSpPr>
              <p:cNvPr id="309" name="Group"/>
              <p:cNvGrpSpPr/>
              <p:nvPr/>
            </p:nvGrpSpPr>
            <p:grpSpPr>
              <a:xfrm>
                <a:off x="6327712" y="-11"/>
                <a:ext cx="5864050" cy="5898609"/>
                <a:chOff x="-1" y="-1"/>
                <a:chExt cx="5864049" cy="5898608"/>
              </a:xfrm>
            </p:grpSpPr>
            <p:sp>
              <p:nvSpPr>
                <p:cNvPr id="304" name="Line"/>
                <p:cNvSpPr/>
                <p:nvPr/>
              </p:nvSpPr>
              <p:spPr>
                <a:xfrm>
                  <a:off x="-2" y="-2"/>
                  <a:ext cx="5864051" cy="5898609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05" name="Line"/>
                <p:cNvSpPr/>
                <p:nvPr/>
              </p:nvSpPr>
              <p:spPr>
                <a:xfrm>
                  <a:off x="1221481" y="0"/>
                  <a:ext cx="4642567" cy="4672086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06" name="Line"/>
                <p:cNvSpPr/>
                <p:nvPr/>
              </p:nvSpPr>
              <p:spPr>
                <a:xfrm>
                  <a:off x="2445122" y="-2"/>
                  <a:ext cx="3418925" cy="3456727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07" name="Line"/>
                <p:cNvSpPr/>
                <p:nvPr/>
              </p:nvSpPr>
              <p:spPr>
                <a:xfrm>
                  <a:off x="3654363" y="-2"/>
                  <a:ext cx="2209685" cy="2226245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08" name="Line"/>
                <p:cNvSpPr/>
                <p:nvPr/>
              </p:nvSpPr>
              <p:spPr>
                <a:xfrm>
                  <a:off x="4871164" y="-2"/>
                  <a:ext cx="992883" cy="1002244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310" name="Line"/>
              <p:cNvSpPr/>
              <p:nvPr/>
            </p:nvSpPr>
            <p:spPr>
              <a:xfrm flipH="1" flipV="1">
                <a:off x="-9" y="1011952"/>
                <a:ext cx="5828765" cy="5845688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11" name="Line"/>
              <p:cNvSpPr/>
              <p:nvPr/>
            </p:nvSpPr>
            <p:spPr>
              <a:xfrm flipH="1" flipV="1">
                <a:off x="-10" y="2227315"/>
                <a:ext cx="4614486" cy="4630326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12" name="Line"/>
              <p:cNvSpPr/>
              <p:nvPr/>
            </p:nvSpPr>
            <p:spPr>
              <a:xfrm flipH="1" flipV="1">
                <a:off x="-9" y="3431875"/>
                <a:ext cx="3398404" cy="3425765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13" name="Line"/>
              <p:cNvSpPr/>
              <p:nvPr/>
            </p:nvSpPr>
            <p:spPr>
              <a:xfrm flipH="1" flipV="1">
                <a:off x="-8" y="4651197"/>
                <a:ext cx="2196363" cy="2206443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14" name="Line"/>
              <p:cNvSpPr/>
              <p:nvPr/>
            </p:nvSpPr>
            <p:spPr>
              <a:xfrm flipH="1" flipV="1">
                <a:off x="-9" y="5864398"/>
                <a:ext cx="986763" cy="993243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332" name="Group"/>
            <p:cNvGrpSpPr/>
            <p:nvPr/>
          </p:nvGrpSpPr>
          <p:grpSpPr>
            <a:xfrm>
              <a:off x="-37" y="-41"/>
              <a:ext cx="12191785" cy="6857671"/>
              <a:chOff x="-25" y="-27"/>
              <a:chExt cx="12191784" cy="6857669"/>
            </a:xfrm>
          </p:grpSpPr>
          <p:sp>
            <p:nvSpPr>
              <p:cNvPr id="316" name="Line"/>
              <p:cNvSpPr/>
              <p:nvPr/>
            </p:nvSpPr>
            <p:spPr>
              <a:xfrm flipH="1">
                <a:off x="5150513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17" name="Line"/>
              <p:cNvSpPr/>
              <p:nvPr/>
            </p:nvSpPr>
            <p:spPr>
              <a:xfrm flipH="1">
                <a:off x="3926873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18" name="Line"/>
              <p:cNvSpPr/>
              <p:nvPr/>
            </p:nvSpPr>
            <p:spPr>
              <a:xfrm flipH="1">
                <a:off x="2710073" y="-10"/>
                <a:ext cx="6815885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19" name="Line"/>
              <p:cNvSpPr/>
              <p:nvPr/>
            </p:nvSpPr>
            <p:spPr>
              <a:xfrm flipH="1">
                <a:off x="1490751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20" name="Line"/>
              <p:cNvSpPr/>
              <p:nvPr/>
            </p:nvSpPr>
            <p:spPr>
              <a:xfrm flipH="1">
                <a:off x="269271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grpSp>
            <p:nvGrpSpPr>
              <p:cNvPr id="326" name="Group"/>
              <p:cNvGrpSpPr/>
              <p:nvPr/>
            </p:nvGrpSpPr>
            <p:grpSpPr>
              <a:xfrm>
                <a:off x="-26" y="-28"/>
                <a:ext cx="5864048" cy="5898612"/>
                <a:chOff x="-13" y="-14"/>
                <a:chExt cx="5864046" cy="5898611"/>
              </a:xfrm>
            </p:grpSpPr>
            <p:sp>
              <p:nvSpPr>
                <p:cNvPr id="321" name="Line"/>
                <p:cNvSpPr/>
                <p:nvPr/>
              </p:nvSpPr>
              <p:spPr>
                <a:xfrm flipH="1">
                  <a:off x="-14" y="-15"/>
                  <a:ext cx="5864048" cy="5898613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22" name="Line"/>
                <p:cNvSpPr/>
                <p:nvPr/>
              </p:nvSpPr>
              <p:spPr>
                <a:xfrm flipH="1">
                  <a:off x="-14" y="-14"/>
                  <a:ext cx="4642565" cy="4672090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23" name="Line"/>
                <p:cNvSpPr/>
                <p:nvPr/>
              </p:nvSpPr>
              <p:spPr>
                <a:xfrm flipH="1">
                  <a:off x="-13" y="-14"/>
                  <a:ext cx="3418924" cy="3456728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24" name="Line"/>
                <p:cNvSpPr/>
                <p:nvPr/>
              </p:nvSpPr>
              <p:spPr>
                <a:xfrm flipH="1">
                  <a:off x="-13" y="-14"/>
                  <a:ext cx="2209683" cy="2226245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25" name="Line"/>
                <p:cNvSpPr/>
                <p:nvPr/>
              </p:nvSpPr>
              <p:spPr>
                <a:xfrm flipH="1">
                  <a:off x="-14" y="-15"/>
                  <a:ext cx="992883" cy="1002243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327" name="Line"/>
              <p:cNvSpPr/>
              <p:nvPr/>
            </p:nvSpPr>
            <p:spPr>
              <a:xfrm flipV="1">
                <a:off x="6362994" y="1011953"/>
                <a:ext cx="5828764" cy="584568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28" name="Line"/>
              <p:cNvSpPr/>
              <p:nvPr/>
            </p:nvSpPr>
            <p:spPr>
              <a:xfrm flipV="1">
                <a:off x="7576914" y="2227315"/>
                <a:ext cx="4614845" cy="463032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29" name="Line"/>
              <p:cNvSpPr/>
              <p:nvPr/>
            </p:nvSpPr>
            <p:spPr>
              <a:xfrm flipV="1">
                <a:off x="8793354" y="3431877"/>
                <a:ext cx="3398404" cy="3425764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30" name="Line"/>
              <p:cNvSpPr/>
              <p:nvPr/>
            </p:nvSpPr>
            <p:spPr>
              <a:xfrm flipV="1">
                <a:off x="9995394" y="4651197"/>
                <a:ext cx="2196363" cy="2206444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31" name="Line"/>
              <p:cNvSpPr/>
              <p:nvPr/>
            </p:nvSpPr>
            <p:spPr>
              <a:xfrm flipV="1">
                <a:off x="11204636" y="5864399"/>
                <a:ext cx="987123" cy="993243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334" name="Line"/>
          <p:cNvSpPr/>
          <p:nvPr/>
        </p:nvSpPr>
        <p:spPr>
          <a:xfrm>
            <a:off x="609477" y="6172198"/>
            <a:ext cx="10972805" cy="364"/>
          </a:xfrm>
          <a:prstGeom prst="line">
            <a:avLst/>
          </a:prstGeom>
          <a:ln w="12600">
            <a:solidFill>
              <a:srgbClr val="4A7EBB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5" name="Title Text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336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8" y="1604519"/>
            <a:ext cx="10972443" cy="3977283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Char char="•"/>
              <a:defRPr sz="2800" spc="0"/>
            </a:lvl2pPr>
            <a:lvl3pPr marL="1234438" indent="-320038">
              <a:spcBef>
                <a:spcPts val="1000"/>
              </a:spcBef>
              <a:buClrTx/>
              <a:buSzPct val="100000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roup"/>
          <p:cNvGrpSpPr/>
          <p:nvPr/>
        </p:nvGrpSpPr>
        <p:grpSpPr>
          <a:xfrm>
            <a:off x="-47" y="-52"/>
            <a:ext cx="12191797" cy="6858044"/>
            <a:chOff x="-36" y="-40"/>
            <a:chExt cx="12191796" cy="6858042"/>
          </a:xfrm>
        </p:grpSpPr>
        <p:sp>
          <p:nvSpPr>
            <p:cNvPr id="344" name="Line"/>
            <p:cNvSpPr/>
            <p:nvPr/>
          </p:nvSpPr>
          <p:spPr>
            <a:xfrm>
              <a:off x="609835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5" name="Line"/>
            <p:cNvSpPr/>
            <p:nvPr/>
          </p:nvSpPr>
          <p:spPr>
            <a:xfrm>
              <a:off x="1829155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6" name="Line"/>
            <p:cNvSpPr/>
            <p:nvPr/>
          </p:nvSpPr>
          <p:spPr>
            <a:xfrm>
              <a:off x="3048116" y="-5"/>
              <a:ext cx="362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7" name="Line"/>
            <p:cNvSpPr/>
            <p:nvPr/>
          </p:nvSpPr>
          <p:spPr>
            <a:xfrm>
              <a:off x="4267436" y="-5"/>
              <a:ext cx="362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8" name="Line"/>
            <p:cNvSpPr/>
            <p:nvPr/>
          </p:nvSpPr>
          <p:spPr>
            <a:xfrm>
              <a:off x="5486396" y="-5"/>
              <a:ext cx="362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49" name="Line"/>
            <p:cNvSpPr/>
            <p:nvPr/>
          </p:nvSpPr>
          <p:spPr>
            <a:xfrm>
              <a:off x="6705716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0" name="Line"/>
            <p:cNvSpPr/>
            <p:nvPr/>
          </p:nvSpPr>
          <p:spPr>
            <a:xfrm>
              <a:off x="7924676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1" name="Line"/>
            <p:cNvSpPr/>
            <p:nvPr/>
          </p:nvSpPr>
          <p:spPr>
            <a:xfrm>
              <a:off x="9143996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2" name="Line"/>
            <p:cNvSpPr/>
            <p:nvPr/>
          </p:nvSpPr>
          <p:spPr>
            <a:xfrm>
              <a:off x="10362957" y="-6"/>
              <a:ext cx="363" cy="6858009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3" name="Line"/>
            <p:cNvSpPr/>
            <p:nvPr/>
          </p:nvSpPr>
          <p:spPr>
            <a:xfrm>
              <a:off x="11582278" y="-6"/>
              <a:ext cx="362" cy="6858009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4" name="Line"/>
            <p:cNvSpPr/>
            <p:nvPr/>
          </p:nvSpPr>
          <p:spPr>
            <a:xfrm>
              <a:off x="2515" y="386274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5" name="Line"/>
            <p:cNvSpPr/>
            <p:nvPr/>
          </p:nvSpPr>
          <p:spPr>
            <a:xfrm>
              <a:off x="2515" y="1610996"/>
              <a:ext cx="12189245" cy="364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6" name="Line"/>
            <p:cNvSpPr/>
            <p:nvPr/>
          </p:nvSpPr>
          <p:spPr>
            <a:xfrm>
              <a:off x="2515" y="2835716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7" name="Line"/>
            <p:cNvSpPr/>
            <p:nvPr/>
          </p:nvSpPr>
          <p:spPr>
            <a:xfrm>
              <a:off x="2515" y="4060438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8" name="Line"/>
            <p:cNvSpPr/>
            <p:nvPr/>
          </p:nvSpPr>
          <p:spPr>
            <a:xfrm>
              <a:off x="2515" y="5285158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59" name="Line"/>
            <p:cNvSpPr/>
            <p:nvPr/>
          </p:nvSpPr>
          <p:spPr>
            <a:xfrm>
              <a:off x="2515" y="6509880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grpSp>
          <p:nvGrpSpPr>
            <p:cNvPr id="376" name="Group"/>
            <p:cNvGrpSpPr/>
            <p:nvPr/>
          </p:nvGrpSpPr>
          <p:grpSpPr>
            <a:xfrm>
              <a:off x="-18" y="-20"/>
              <a:ext cx="12191772" cy="6858012"/>
              <a:chOff x="-9" y="-10"/>
              <a:chExt cx="12191770" cy="6858011"/>
            </a:xfrm>
          </p:grpSpPr>
          <p:sp>
            <p:nvSpPr>
              <p:cNvPr id="360" name="Line"/>
              <p:cNvSpPr/>
              <p:nvPr/>
            </p:nvSpPr>
            <p:spPr>
              <a:xfrm>
                <a:off x="225350" y="-8"/>
                <a:ext cx="6815888" cy="685800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61" name="Line"/>
              <p:cNvSpPr/>
              <p:nvPr/>
            </p:nvSpPr>
            <p:spPr>
              <a:xfrm>
                <a:off x="1448990" y="-8"/>
                <a:ext cx="6815889" cy="685800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62" name="Line"/>
              <p:cNvSpPr/>
              <p:nvPr/>
            </p:nvSpPr>
            <p:spPr>
              <a:xfrm>
                <a:off x="2665792" y="-8"/>
                <a:ext cx="6815884" cy="685800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63" name="Line"/>
              <p:cNvSpPr/>
              <p:nvPr/>
            </p:nvSpPr>
            <p:spPr>
              <a:xfrm>
                <a:off x="3884753" y="-10"/>
                <a:ext cx="6816246" cy="685800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64" name="Line"/>
              <p:cNvSpPr/>
              <p:nvPr/>
            </p:nvSpPr>
            <p:spPr>
              <a:xfrm>
                <a:off x="5106232" y="-8"/>
                <a:ext cx="6815889" cy="685800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grpSp>
            <p:nvGrpSpPr>
              <p:cNvPr id="370" name="Group"/>
              <p:cNvGrpSpPr/>
              <p:nvPr/>
            </p:nvGrpSpPr>
            <p:grpSpPr>
              <a:xfrm>
                <a:off x="6327712" y="-11"/>
                <a:ext cx="5864050" cy="5898609"/>
                <a:chOff x="-1" y="-1"/>
                <a:chExt cx="5864049" cy="5898608"/>
              </a:xfrm>
            </p:grpSpPr>
            <p:sp>
              <p:nvSpPr>
                <p:cNvPr id="365" name="Line"/>
                <p:cNvSpPr/>
                <p:nvPr/>
              </p:nvSpPr>
              <p:spPr>
                <a:xfrm>
                  <a:off x="-2" y="-2"/>
                  <a:ext cx="5864051" cy="5898609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66" name="Line"/>
                <p:cNvSpPr/>
                <p:nvPr/>
              </p:nvSpPr>
              <p:spPr>
                <a:xfrm>
                  <a:off x="1221481" y="0"/>
                  <a:ext cx="4642567" cy="4672086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67" name="Line"/>
                <p:cNvSpPr/>
                <p:nvPr/>
              </p:nvSpPr>
              <p:spPr>
                <a:xfrm>
                  <a:off x="2445122" y="-2"/>
                  <a:ext cx="3418925" cy="3456727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68" name="Line"/>
                <p:cNvSpPr/>
                <p:nvPr/>
              </p:nvSpPr>
              <p:spPr>
                <a:xfrm>
                  <a:off x="3654363" y="-2"/>
                  <a:ext cx="2209685" cy="2226245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69" name="Line"/>
                <p:cNvSpPr/>
                <p:nvPr/>
              </p:nvSpPr>
              <p:spPr>
                <a:xfrm>
                  <a:off x="4871164" y="-2"/>
                  <a:ext cx="992883" cy="1002244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371" name="Line"/>
              <p:cNvSpPr/>
              <p:nvPr/>
            </p:nvSpPr>
            <p:spPr>
              <a:xfrm flipH="1" flipV="1">
                <a:off x="-9" y="1011952"/>
                <a:ext cx="5828765" cy="5845688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72" name="Line"/>
              <p:cNvSpPr/>
              <p:nvPr/>
            </p:nvSpPr>
            <p:spPr>
              <a:xfrm flipH="1" flipV="1">
                <a:off x="-10" y="2227315"/>
                <a:ext cx="4614486" cy="4630326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73" name="Line"/>
              <p:cNvSpPr/>
              <p:nvPr/>
            </p:nvSpPr>
            <p:spPr>
              <a:xfrm flipH="1" flipV="1">
                <a:off x="-9" y="3431875"/>
                <a:ext cx="3398404" cy="3425765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74" name="Line"/>
              <p:cNvSpPr/>
              <p:nvPr/>
            </p:nvSpPr>
            <p:spPr>
              <a:xfrm flipH="1" flipV="1">
                <a:off x="-8" y="4651197"/>
                <a:ext cx="2196363" cy="2206443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75" name="Line"/>
              <p:cNvSpPr/>
              <p:nvPr/>
            </p:nvSpPr>
            <p:spPr>
              <a:xfrm flipH="1" flipV="1">
                <a:off x="-9" y="5864398"/>
                <a:ext cx="986763" cy="993243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393" name="Group"/>
            <p:cNvGrpSpPr/>
            <p:nvPr/>
          </p:nvGrpSpPr>
          <p:grpSpPr>
            <a:xfrm>
              <a:off x="-37" y="-41"/>
              <a:ext cx="12191785" cy="6857671"/>
              <a:chOff x="-25" y="-27"/>
              <a:chExt cx="12191784" cy="6857669"/>
            </a:xfrm>
          </p:grpSpPr>
          <p:sp>
            <p:nvSpPr>
              <p:cNvPr id="377" name="Line"/>
              <p:cNvSpPr/>
              <p:nvPr/>
            </p:nvSpPr>
            <p:spPr>
              <a:xfrm flipH="1">
                <a:off x="5150513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78" name="Line"/>
              <p:cNvSpPr/>
              <p:nvPr/>
            </p:nvSpPr>
            <p:spPr>
              <a:xfrm flipH="1">
                <a:off x="3926873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79" name="Line"/>
              <p:cNvSpPr/>
              <p:nvPr/>
            </p:nvSpPr>
            <p:spPr>
              <a:xfrm flipH="1">
                <a:off x="2710073" y="-10"/>
                <a:ext cx="6815885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80" name="Line"/>
              <p:cNvSpPr/>
              <p:nvPr/>
            </p:nvSpPr>
            <p:spPr>
              <a:xfrm flipH="1">
                <a:off x="1490751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81" name="Line"/>
              <p:cNvSpPr/>
              <p:nvPr/>
            </p:nvSpPr>
            <p:spPr>
              <a:xfrm flipH="1">
                <a:off x="269271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grpSp>
            <p:nvGrpSpPr>
              <p:cNvPr id="387" name="Group"/>
              <p:cNvGrpSpPr/>
              <p:nvPr/>
            </p:nvGrpSpPr>
            <p:grpSpPr>
              <a:xfrm>
                <a:off x="-26" y="-28"/>
                <a:ext cx="5864048" cy="5898612"/>
                <a:chOff x="-13" y="-14"/>
                <a:chExt cx="5864046" cy="5898611"/>
              </a:xfrm>
            </p:grpSpPr>
            <p:sp>
              <p:nvSpPr>
                <p:cNvPr id="382" name="Line"/>
                <p:cNvSpPr/>
                <p:nvPr/>
              </p:nvSpPr>
              <p:spPr>
                <a:xfrm flipH="1">
                  <a:off x="-14" y="-15"/>
                  <a:ext cx="5864048" cy="5898613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83" name="Line"/>
                <p:cNvSpPr/>
                <p:nvPr/>
              </p:nvSpPr>
              <p:spPr>
                <a:xfrm flipH="1">
                  <a:off x="-14" y="-14"/>
                  <a:ext cx="4642565" cy="4672090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84" name="Line"/>
                <p:cNvSpPr/>
                <p:nvPr/>
              </p:nvSpPr>
              <p:spPr>
                <a:xfrm flipH="1">
                  <a:off x="-13" y="-14"/>
                  <a:ext cx="3418924" cy="3456728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85" name="Line"/>
                <p:cNvSpPr/>
                <p:nvPr/>
              </p:nvSpPr>
              <p:spPr>
                <a:xfrm flipH="1">
                  <a:off x="-13" y="-14"/>
                  <a:ext cx="2209683" cy="2226245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86" name="Line"/>
                <p:cNvSpPr/>
                <p:nvPr/>
              </p:nvSpPr>
              <p:spPr>
                <a:xfrm flipH="1">
                  <a:off x="-14" y="-15"/>
                  <a:ext cx="992883" cy="1002243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388" name="Line"/>
              <p:cNvSpPr/>
              <p:nvPr/>
            </p:nvSpPr>
            <p:spPr>
              <a:xfrm flipV="1">
                <a:off x="6362994" y="1011953"/>
                <a:ext cx="5828764" cy="584568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89" name="Line"/>
              <p:cNvSpPr/>
              <p:nvPr/>
            </p:nvSpPr>
            <p:spPr>
              <a:xfrm flipV="1">
                <a:off x="7576914" y="2227315"/>
                <a:ext cx="4614845" cy="463032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90" name="Line"/>
              <p:cNvSpPr/>
              <p:nvPr/>
            </p:nvSpPr>
            <p:spPr>
              <a:xfrm flipV="1">
                <a:off x="8793354" y="3431877"/>
                <a:ext cx="3398404" cy="3425764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91" name="Line"/>
              <p:cNvSpPr/>
              <p:nvPr/>
            </p:nvSpPr>
            <p:spPr>
              <a:xfrm flipV="1">
                <a:off x="9995394" y="4651197"/>
                <a:ext cx="2196363" cy="2206444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92" name="Line"/>
              <p:cNvSpPr/>
              <p:nvPr/>
            </p:nvSpPr>
            <p:spPr>
              <a:xfrm flipV="1">
                <a:off x="11204636" y="5864399"/>
                <a:ext cx="987123" cy="993243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395" name="Line"/>
          <p:cNvSpPr/>
          <p:nvPr/>
        </p:nvSpPr>
        <p:spPr>
          <a:xfrm>
            <a:off x="609477" y="6172198"/>
            <a:ext cx="10972805" cy="364"/>
          </a:xfrm>
          <a:prstGeom prst="line">
            <a:avLst/>
          </a:prstGeom>
          <a:ln w="12600">
            <a:solidFill>
              <a:srgbClr val="4A7EBB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6" name="Title Text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397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8" y="1604519"/>
            <a:ext cx="10972443" cy="3977283"/>
          </a:xfrm>
          <a:prstGeom prst="rect">
            <a:avLst/>
          </a:prstGeom>
        </p:spPr>
        <p:txBody>
          <a:bodyPr anchor="t"/>
          <a:lstStyle>
            <a:lvl1pPr marL="228600" indent="-228600">
              <a:spcBef>
                <a:spcPts val="1000"/>
              </a:spcBef>
              <a:buClrTx/>
              <a:buSzPct val="100000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Char char="•"/>
              <a:defRPr sz="2800" spc="0"/>
            </a:lvl2pPr>
            <a:lvl3pPr marL="1234438" indent="-320038">
              <a:spcBef>
                <a:spcPts val="1000"/>
              </a:spcBef>
              <a:buClrTx/>
              <a:buSzPct val="100000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roup"/>
          <p:cNvGrpSpPr/>
          <p:nvPr/>
        </p:nvGrpSpPr>
        <p:grpSpPr>
          <a:xfrm>
            <a:off x="-47" y="-52"/>
            <a:ext cx="12191797" cy="6858044"/>
            <a:chOff x="-36" y="-40"/>
            <a:chExt cx="12191796" cy="6858042"/>
          </a:xfrm>
        </p:grpSpPr>
        <p:sp>
          <p:nvSpPr>
            <p:cNvPr id="405" name="Line"/>
            <p:cNvSpPr/>
            <p:nvPr/>
          </p:nvSpPr>
          <p:spPr>
            <a:xfrm>
              <a:off x="609835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6" name="Line"/>
            <p:cNvSpPr/>
            <p:nvPr/>
          </p:nvSpPr>
          <p:spPr>
            <a:xfrm>
              <a:off x="1829155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7" name="Line"/>
            <p:cNvSpPr/>
            <p:nvPr/>
          </p:nvSpPr>
          <p:spPr>
            <a:xfrm>
              <a:off x="3048116" y="-5"/>
              <a:ext cx="362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8" name="Line"/>
            <p:cNvSpPr/>
            <p:nvPr/>
          </p:nvSpPr>
          <p:spPr>
            <a:xfrm>
              <a:off x="4267436" y="-5"/>
              <a:ext cx="362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9" name="Line"/>
            <p:cNvSpPr/>
            <p:nvPr/>
          </p:nvSpPr>
          <p:spPr>
            <a:xfrm>
              <a:off x="5486396" y="-5"/>
              <a:ext cx="362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>
              <a:off x="6705716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>
              <a:off x="7924676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>
              <a:off x="9143996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>
              <a:off x="10362957" y="-6"/>
              <a:ext cx="363" cy="6858009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>
              <a:off x="11582278" y="-6"/>
              <a:ext cx="362" cy="6858009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>
              <a:off x="2515" y="386274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>
              <a:off x="2515" y="1610996"/>
              <a:ext cx="12189245" cy="364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>
              <a:off x="2515" y="2835716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>
              <a:off x="2515" y="4060438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>
              <a:off x="2515" y="5285158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>
              <a:off x="2515" y="6509880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grpSp>
          <p:nvGrpSpPr>
            <p:cNvPr id="437" name="Group"/>
            <p:cNvGrpSpPr/>
            <p:nvPr/>
          </p:nvGrpSpPr>
          <p:grpSpPr>
            <a:xfrm>
              <a:off x="-18" y="-20"/>
              <a:ext cx="12191772" cy="6858012"/>
              <a:chOff x="-9" y="-10"/>
              <a:chExt cx="12191770" cy="6858011"/>
            </a:xfrm>
          </p:grpSpPr>
          <p:sp>
            <p:nvSpPr>
              <p:cNvPr id="421" name="Line"/>
              <p:cNvSpPr/>
              <p:nvPr/>
            </p:nvSpPr>
            <p:spPr>
              <a:xfrm>
                <a:off x="225350" y="-8"/>
                <a:ext cx="6815888" cy="685800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422" name="Line"/>
              <p:cNvSpPr/>
              <p:nvPr/>
            </p:nvSpPr>
            <p:spPr>
              <a:xfrm>
                <a:off x="1448990" y="-8"/>
                <a:ext cx="6815889" cy="685800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423" name="Line"/>
              <p:cNvSpPr/>
              <p:nvPr/>
            </p:nvSpPr>
            <p:spPr>
              <a:xfrm>
                <a:off x="2665792" y="-8"/>
                <a:ext cx="6815884" cy="685800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424" name="Line"/>
              <p:cNvSpPr/>
              <p:nvPr/>
            </p:nvSpPr>
            <p:spPr>
              <a:xfrm>
                <a:off x="3884753" y="-10"/>
                <a:ext cx="6816246" cy="685800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425" name="Line"/>
              <p:cNvSpPr/>
              <p:nvPr/>
            </p:nvSpPr>
            <p:spPr>
              <a:xfrm>
                <a:off x="5106232" y="-8"/>
                <a:ext cx="6815889" cy="685800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grpSp>
            <p:nvGrpSpPr>
              <p:cNvPr id="431" name="Group"/>
              <p:cNvGrpSpPr/>
              <p:nvPr/>
            </p:nvGrpSpPr>
            <p:grpSpPr>
              <a:xfrm>
                <a:off x="6327712" y="-11"/>
                <a:ext cx="5864050" cy="5898609"/>
                <a:chOff x="-1" y="-1"/>
                <a:chExt cx="5864049" cy="5898608"/>
              </a:xfrm>
            </p:grpSpPr>
            <p:sp>
              <p:nvSpPr>
                <p:cNvPr id="426" name="Line"/>
                <p:cNvSpPr/>
                <p:nvPr/>
              </p:nvSpPr>
              <p:spPr>
                <a:xfrm>
                  <a:off x="-2" y="-2"/>
                  <a:ext cx="5864051" cy="5898609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427" name="Line"/>
                <p:cNvSpPr/>
                <p:nvPr/>
              </p:nvSpPr>
              <p:spPr>
                <a:xfrm>
                  <a:off x="1221481" y="0"/>
                  <a:ext cx="4642567" cy="4672086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428" name="Line"/>
                <p:cNvSpPr/>
                <p:nvPr/>
              </p:nvSpPr>
              <p:spPr>
                <a:xfrm>
                  <a:off x="2445122" y="-2"/>
                  <a:ext cx="3418925" cy="3456727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429" name="Line"/>
                <p:cNvSpPr/>
                <p:nvPr/>
              </p:nvSpPr>
              <p:spPr>
                <a:xfrm>
                  <a:off x="3654363" y="-2"/>
                  <a:ext cx="2209685" cy="2226245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430" name="Line"/>
                <p:cNvSpPr/>
                <p:nvPr/>
              </p:nvSpPr>
              <p:spPr>
                <a:xfrm>
                  <a:off x="4871164" y="-2"/>
                  <a:ext cx="992883" cy="1002244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432" name="Line"/>
              <p:cNvSpPr/>
              <p:nvPr/>
            </p:nvSpPr>
            <p:spPr>
              <a:xfrm flipH="1" flipV="1">
                <a:off x="-9" y="1011952"/>
                <a:ext cx="5828765" cy="5845688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433" name="Line"/>
              <p:cNvSpPr/>
              <p:nvPr/>
            </p:nvSpPr>
            <p:spPr>
              <a:xfrm flipH="1" flipV="1">
                <a:off x="-10" y="2227315"/>
                <a:ext cx="4614486" cy="4630326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434" name="Line"/>
              <p:cNvSpPr/>
              <p:nvPr/>
            </p:nvSpPr>
            <p:spPr>
              <a:xfrm flipH="1" flipV="1">
                <a:off x="-9" y="3431875"/>
                <a:ext cx="3398404" cy="3425765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435" name="Line"/>
              <p:cNvSpPr/>
              <p:nvPr/>
            </p:nvSpPr>
            <p:spPr>
              <a:xfrm flipH="1" flipV="1">
                <a:off x="-8" y="4651197"/>
                <a:ext cx="2196363" cy="2206443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436" name="Line"/>
              <p:cNvSpPr/>
              <p:nvPr/>
            </p:nvSpPr>
            <p:spPr>
              <a:xfrm flipH="1" flipV="1">
                <a:off x="-9" y="5864398"/>
                <a:ext cx="986763" cy="993243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454" name="Group"/>
            <p:cNvGrpSpPr/>
            <p:nvPr/>
          </p:nvGrpSpPr>
          <p:grpSpPr>
            <a:xfrm>
              <a:off x="-37" y="-41"/>
              <a:ext cx="12191785" cy="6857671"/>
              <a:chOff x="-25" y="-27"/>
              <a:chExt cx="12191784" cy="6857669"/>
            </a:xfrm>
          </p:grpSpPr>
          <p:sp>
            <p:nvSpPr>
              <p:cNvPr id="438" name="Line"/>
              <p:cNvSpPr/>
              <p:nvPr/>
            </p:nvSpPr>
            <p:spPr>
              <a:xfrm flipH="1">
                <a:off x="5150513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439" name="Line"/>
              <p:cNvSpPr/>
              <p:nvPr/>
            </p:nvSpPr>
            <p:spPr>
              <a:xfrm flipH="1">
                <a:off x="3926873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440" name="Line"/>
              <p:cNvSpPr/>
              <p:nvPr/>
            </p:nvSpPr>
            <p:spPr>
              <a:xfrm flipH="1">
                <a:off x="2710073" y="-10"/>
                <a:ext cx="6815885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441" name="Line"/>
              <p:cNvSpPr/>
              <p:nvPr/>
            </p:nvSpPr>
            <p:spPr>
              <a:xfrm flipH="1">
                <a:off x="1490751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442" name="Line"/>
              <p:cNvSpPr/>
              <p:nvPr/>
            </p:nvSpPr>
            <p:spPr>
              <a:xfrm flipH="1">
                <a:off x="269271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grpSp>
            <p:nvGrpSpPr>
              <p:cNvPr id="448" name="Group"/>
              <p:cNvGrpSpPr/>
              <p:nvPr/>
            </p:nvGrpSpPr>
            <p:grpSpPr>
              <a:xfrm>
                <a:off x="-26" y="-28"/>
                <a:ext cx="5864048" cy="5898612"/>
                <a:chOff x="-13" y="-14"/>
                <a:chExt cx="5864046" cy="5898611"/>
              </a:xfrm>
            </p:grpSpPr>
            <p:sp>
              <p:nvSpPr>
                <p:cNvPr id="443" name="Line"/>
                <p:cNvSpPr/>
                <p:nvPr/>
              </p:nvSpPr>
              <p:spPr>
                <a:xfrm flipH="1">
                  <a:off x="-14" y="-15"/>
                  <a:ext cx="5864048" cy="5898613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444" name="Line"/>
                <p:cNvSpPr/>
                <p:nvPr/>
              </p:nvSpPr>
              <p:spPr>
                <a:xfrm flipH="1">
                  <a:off x="-14" y="-14"/>
                  <a:ext cx="4642565" cy="4672090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445" name="Line"/>
                <p:cNvSpPr/>
                <p:nvPr/>
              </p:nvSpPr>
              <p:spPr>
                <a:xfrm flipH="1">
                  <a:off x="-13" y="-14"/>
                  <a:ext cx="3418924" cy="3456728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446" name="Line"/>
                <p:cNvSpPr/>
                <p:nvPr/>
              </p:nvSpPr>
              <p:spPr>
                <a:xfrm flipH="1">
                  <a:off x="-13" y="-14"/>
                  <a:ext cx="2209683" cy="2226245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447" name="Line"/>
                <p:cNvSpPr/>
                <p:nvPr/>
              </p:nvSpPr>
              <p:spPr>
                <a:xfrm flipH="1">
                  <a:off x="-14" y="-15"/>
                  <a:ext cx="992883" cy="1002243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449" name="Line"/>
              <p:cNvSpPr/>
              <p:nvPr/>
            </p:nvSpPr>
            <p:spPr>
              <a:xfrm flipV="1">
                <a:off x="6362994" y="1011953"/>
                <a:ext cx="5828764" cy="584568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450" name="Line"/>
              <p:cNvSpPr/>
              <p:nvPr/>
            </p:nvSpPr>
            <p:spPr>
              <a:xfrm flipV="1">
                <a:off x="7576914" y="2227315"/>
                <a:ext cx="4614845" cy="463032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451" name="Line"/>
              <p:cNvSpPr/>
              <p:nvPr/>
            </p:nvSpPr>
            <p:spPr>
              <a:xfrm flipV="1">
                <a:off x="8793354" y="3431877"/>
                <a:ext cx="3398404" cy="3425764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452" name="Line"/>
              <p:cNvSpPr/>
              <p:nvPr/>
            </p:nvSpPr>
            <p:spPr>
              <a:xfrm flipV="1">
                <a:off x="9995394" y="4651197"/>
                <a:ext cx="2196363" cy="2206444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453" name="Line"/>
              <p:cNvSpPr/>
              <p:nvPr/>
            </p:nvSpPr>
            <p:spPr>
              <a:xfrm flipV="1">
                <a:off x="11204636" y="5864399"/>
                <a:ext cx="987123" cy="993243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456" name="Line"/>
          <p:cNvSpPr/>
          <p:nvPr/>
        </p:nvSpPr>
        <p:spPr>
          <a:xfrm>
            <a:off x="609477" y="6172198"/>
            <a:ext cx="10972805" cy="364"/>
          </a:xfrm>
          <a:prstGeom prst="line">
            <a:avLst/>
          </a:prstGeom>
          <a:ln w="12600">
            <a:solidFill>
              <a:srgbClr val="4A7EBB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57" name="Rectangle"/>
          <p:cNvSpPr>
            <a:spLocks noGrp="1"/>
          </p:cNvSpPr>
          <p:nvPr>
            <p:ph type="body" sz="half" idx="13"/>
          </p:nvPr>
        </p:nvSpPr>
        <p:spPr>
          <a:xfrm>
            <a:off x="6231959" y="1604519"/>
            <a:ext cx="5354283" cy="397728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pc="-100"/>
            </a:pPr>
            <a:endParaRPr/>
          </a:p>
        </p:txBody>
      </p:sp>
      <p:sp>
        <p:nvSpPr>
          <p:cNvPr id="458" name="Title Text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45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8" y="1604519"/>
            <a:ext cx="5354285" cy="3977283"/>
          </a:xfrm>
          <a:prstGeom prst="rect">
            <a:avLst/>
          </a:prstGeom>
        </p:spPr>
        <p:txBody>
          <a:bodyPr anchor="t"/>
          <a:lstStyle>
            <a:lvl1pPr marL="228600" indent="-228600">
              <a:spcBef>
                <a:spcPts val="1000"/>
              </a:spcBef>
              <a:buClrTx/>
              <a:buSzPct val="100000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Char char="•"/>
              <a:defRPr sz="2800" spc="0"/>
            </a:lvl2pPr>
            <a:lvl3pPr marL="1234438" indent="-320038">
              <a:spcBef>
                <a:spcPts val="1000"/>
              </a:spcBef>
              <a:buClrTx/>
              <a:buSzPct val="100000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roup"/>
          <p:cNvGrpSpPr/>
          <p:nvPr/>
        </p:nvGrpSpPr>
        <p:grpSpPr>
          <a:xfrm>
            <a:off x="-47" y="-52"/>
            <a:ext cx="12191797" cy="6858044"/>
            <a:chOff x="-36" y="-40"/>
            <a:chExt cx="12191796" cy="6858042"/>
          </a:xfrm>
        </p:grpSpPr>
        <p:sp>
          <p:nvSpPr>
            <p:cNvPr id="467" name="Line"/>
            <p:cNvSpPr/>
            <p:nvPr/>
          </p:nvSpPr>
          <p:spPr>
            <a:xfrm>
              <a:off x="609835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8" name="Line"/>
            <p:cNvSpPr/>
            <p:nvPr/>
          </p:nvSpPr>
          <p:spPr>
            <a:xfrm>
              <a:off x="1829155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9" name="Line"/>
            <p:cNvSpPr/>
            <p:nvPr/>
          </p:nvSpPr>
          <p:spPr>
            <a:xfrm>
              <a:off x="3048116" y="-5"/>
              <a:ext cx="362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0" name="Line"/>
            <p:cNvSpPr/>
            <p:nvPr/>
          </p:nvSpPr>
          <p:spPr>
            <a:xfrm>
              <a:off x="4267436" y="-5"/>
              <a:ext cx="362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1" name="Line"/>
            <p:cNvSpPr/>
            <p:nvPr/>
          </p:nvSpPr>
          <p:spPr>
            <a:xfrm>
              <a:off x="5486396" y="-5"/>
              <a:ext cx="362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2" name="Line"/>
            <p:cNvSpPr/>
            <p:nvPr/>
          </p:nvSpPr>
          <p:spPr>
            <a:xfrm>
              <a:off x="6705716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3" name="Line"/>
            <p:cNvSpPr/>
            <p:nvPr/>
          </p:nvSpPr>
          <p:spPr>
            <a:xfrm>
              <a:off x="7924676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4" name="Line"/>
            <p:cNvSpPr/>
            <p:nvPr/>
          </p:nvSpPr>
          <p:spPr>
            <a:xfrm>
              <a:off x="9143996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5" name="Line"/>
            <p:cNvSpPr/>
            <p:nvPr/>
          </p:nvSpPr>
          <p:spPr>
            <a:xfrm>
              <a:off x="10362957" y="-6"/>
              <a:ext cx="363" cy="6858009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6" name="Line"/>
            <p:cNvSpPr/>
            <p:nvPr/>
          </p:nvSpPr>
          <p:spPr>
            <a:xfrm>
              <a:off x="11582278" y="-6"/>
              <a:ext cx="362" cy="6858009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7" name="Line"/>
            <p:cNvSpPr/>
            <p:nvPr/>
          </p:nvSpPr>
          <p:spPr>
            <a:xfrm>
              <a:off x="2515" y="386274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8" name="Line"/>
            <p:cNvSpPr/>
            <p:nvPr/>
          </p:nvSpPr>
          <p:spPr>
            <a:xfrm>
              <a:off x="2515" y="1610996"/>
              <a:ext cx="12189245" cy="364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79" name="Line"/>
            <p:cNvSpPr/>
            <p:nvPr/>
          </p:nvSpPr>
          <p:spPr>
            <a:xfrm>
              <a:off x="2515" y="2835716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0" name="Line"/>
            <p:cNvSpPr/>
            <p:nvPr/>
          </p:nvSpPr>
          <p:spPr>
            <a:xfrm>
              <a:off x="2515" y="4060438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1" name="Line"/>
            <p:cNvSpPr/>
            <p:nvPr/>
          </p:nvSpPr>
          <p:spPr>
            <a:xfrm>
              <a:off x="2515" y="5285158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2" name="Line"/>
            <p:cNvSpPr/>
            <p:nvPr/>
          </p:nvSpPr>
          <p:spPr>
            <a:xfrm>
              <a:off x="2515" y="6509880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grpSp>
          <p:nvGrpSpPr>
            <p:cNvPr id="499" name="Group"/>
            <p:cNvGrpSpPr/>
            <p:nvPr/>
          </p:nvGrpSpPr>
          <p:grpSpPr>
            <a:xfrm>
              <a:off x="-18" y="-20"/>
              <a:ext cx="12191772" cy="6858012"/>
              <a:chOff x="-9" y="-10"/>
              <a:chExt cx="12191770" cy="6858011"/>
            </a:xfrm>
          </p:grpSpPr>
          <p:sp>
            <p:nvSpPr>
              <p:cNvPr id="483" name="Line"/>
              <p:cNvSpPr/>
              <p:nvPr/>
            </p:nvSpPr>
            <p:spPr>
              <a:xfrm>
                <a:off x="225350" y="-8"/>
                <a:ext cx="6815888" cy="685800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484" name="Line"/>
              <p:cNvSpPr/>
              <p:nvPr/>
            </p:nvSpPr>
            <p:spPr>
              <a:xfrm>
                <a:off x="1448990" y="-8"/>
                <a:ext cx="6815889" cy="685800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485" name="Line"/>
              <p:cNvSpPr/>
              <p:nvPr/>
            </p:nvSpPr>
            <p:spPr>
              <a:xfrm>
                <a:off x="2665792" y="-8"/>
                <a:ext cx="6815884" cy="685800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486" name="Line"/>
              <p:cNvSpPr/>
              <p:nvPr/>
            </p:nvSpPr>
            <p:spPr>
              <a:xfrm>
                <a:off x="3884753" y="-10"/>
                <a:ext cx="6816246" cy="685800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487" name="Line"/>
              <p:cNvSpPr/>
              <p:nvPr/>
            </p:nvSpPr>
            <p:spPr>
              <a:xfrm>
                <a:off x="5106232" y="-8"/>
                <a:ext cx="6815889" cy="685800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grpSp>
            <p:nvGrpSpPr>
              <p:cNvPr id="493" name="Group"/>
              <p:cNvGrpSpPr/>
              <p:nvPr/>
            </p:nvGrpSpPr>
            <p:grpSpPr>
              <a:xfrm>
                <a:off x="6327712" y="-11"/>
                <a:ext cx="5864050" cy="5898609"/>
                <a:chOff x="-1" y="-1"/>
                <a:chExt cx="5864049" cy="5898608"/>
              </a:xfrm>
            </p:grpSpPr>
            <p:sp>
              <p:nvSpPr>
                <p:cNvPr id="488" name="Line"/>
                <p:cNvSpPr/>
                <p:nvPr/>
              </p:nvSpPr>
              <p:spPr>
                <a:xfrm>
                  <a:off x="-2" y="-2"/>
                  <a:ext cx="5864051" cy="5898609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489" name="Line"/>
                <p:cNvSpPr/>
                <p:nvPr/>
              </p:nvSpPr>
              <p:spPr>
                <a:xfrm>
                  <a:off x="1221481" y="0"/>
                  <a:ext cx="4642567" cy="4672086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490" name="Line"/>
                <p:cNvSpPr/>
                <p:nvPr/>
              </p:nvSpPr>
              <p:spPr>
                <a:xfrm>
                  <a:off x="2445122" y="-2"/>
                  <a:ext cx="3418925" cy="3456727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491" name="Line"/>
                <p:cNvSpPr/>
                <p:nvPr/>
              </p:nvSpPr>
              <p:spPr>
                <a:xfrm>
                  <a:off x="3654363" y="-2"/>
                  <a:ext cx="2209685" cy="2226245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492" name="Line"/>
                <p:cNvSpPr/>
                <p:nvPr/>
              </p:nvSpPr>
              <p:spPr>
                <a:xfrm>
                  <a:off x="4871164" y="-2"/>
                  <a:ext cx="992883" cy="1002244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494" name="Line"/>
              <p:cNvSpPr/>
              <p:nvPr/>
            </p:nvSpPr>
            <p:spPr>
              <a:xfrm flipH="1" flipV="1">
                <a:off x="-9" y="1011952"/>
                <a:ext cx="5828765" cy="5845688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495" name="Line"/>
              <p:cNvSpPr/>
              <p:nvPr/>
            </p:nvSpPr>
            <p:spPr>
              <a:xfrm flipH="1" flipV="1">
                <a:off x="-10" y="2227315"/>
                <a:ext cx="4614486" cy="4630326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496" name="Line"/>
              <p:cNvSpPr/>
              <p:nvPr/>
            </p:nvSpPr>
            <p:spPr>
              <a:xfrm flipH="1" flipV="1">
                <a:off x="-9" y="3431875"/>
                <a:ext cx="3398404" cy="3425765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497" name="Line"/>
              <p:cNvSpPr/>
              <p:nvPr/>
            </p:nvSpPr>
            <p:spPr>
              <a:xfrm flipH="1" flipV="1">
                <a:off x="-8" y="4651197"/>
                <a:ext cx="2196363" cy="2206443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498" name="Line"/>
              <p:cNvSpPr/>
              <p:nvPr/>
            </p:nvSpPr>
            <p:spPr>
              <a:xfrm flipH="1" flipV="1">
                <a:off x="-9" y="5864398"/>
                <a:ext cx="986763" cy="993243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516" name="Group"/>
            <p:cNvGrpSpPr/>
            <p:nvPr/>
          </p:nvGrpSpPr>
          <p:grpSpPr>
            <a:xfrm>
              <a:off x="-37" y="-41"/>
              <a:ext cx="12191785" cy="6857671"/>
              <a:chOff x="-25" y="-27"/>
              <a:chExt cx="12191784" cy="6857669"/>
            </a:xfrm>
          </p:grpSpPr>
          <p:sp>
            <p:nvSpPr>
              <p:cNvPr id="500" name="Line"/>
              <p:cNvSpPr/>
              <p:nvPr/>
            </p:nvSpPr>
            <p:spPr>
              <a:xfrm flipH="1">
                <a:off x="5150513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501" name="Line"/>
              <p:cNvSpPr/>
              <p:nvPr/>
            </p:nvSpPr>
            <p:spPr>
              <a:xfrm flipH="1">
                <a:off x="3926873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502" name="Line"/>
              <p:cNvSpPr/>
              <p:nvPr/>
            </p:nvSpPr>
            <p:spPr>
              <a:xfrm flipH="1">
                <a:off x="2710073" y="-10"/>
                <a:ext cx="6815885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503" name="Line"/>
              <p:cNvSpPr/>
              <p:nvPr/>
            </p:nvSpPr>
            <p:spPr>
              <a:xfrm flipH="1">
                <a:off x="1490751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504" name="Line"/>
              <p:cNvSpPr/>
              <p:nvPr/>
            </p:nvSpPr>
            <p:spPr>
              <a:xfrm flipH="1">
                <a:off x="269271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grpSp>
            <p:nvGrpSpPr>
              <p:cNvPr id="510" name="Group"/>
              <p:cNvGrpSpPr/>
              <p:nvPr/>
            </p:nvGrpSpPr>
            <p:grpSpPr>
              <a:xfrm>
                <a:off x="-26" y="-28"/>
                <a:ext cx="5864048" cy="5898612"/>
                <a:chOff x="-13" y="-14"/>
                <a:chExt cx="5864046" cy="5898611"/>
              </a:xfrm>
            </p:grpSpPr>
            <p:sp>
              <p:nvSpPr>
                <p:cNvPr id="505" name="Line"/>
                <p:cNvSpPr/>
                <p:nvPr/>
              </p:nvSpPr>
              <p:spPr>
                <a:xfrm flipH="1">
                  <a:off x="-14" y="-15"/>
                  <a:ext cx="5864048" cy="5898613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506" name="Line"/>
                <p:cNvSpPr/>
                <p:nvPr/>
              </p:nvSpPr>
              <p:spPr>
                <a:xfrm flipH="1">
                  <a:off x="-14" y="-14"/>
                  <a:ext cx="4642565" cy="4672090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507" name="Line"/>
                <p:cNvSpPr/>
                <p:nvPr/>
              </p:nvSpPr>
              <p:spPr>
                <a:xfrm flipH="1">
                  <a:off x="-13" y="-14"/>
                  <a:ext cx="3418924" cy="3456728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508" name="Line"/>
                <p:cNvSpPr/>
                <p:nvPr/>
              </p:nvSpPr>
              <p:spPr>
                <a:xfrm flipH="1">
                  <a:off x="-13" y="-14"/>
                  <a:ext cx="2209683" cy="2226245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509" name="Line"/>
                <p:cNvSpPr/>
                <p:nvPr/>
              </p:nvSpPr>
              <p:spPr>
                <a:xfrm flipH="1">
                  <a:off x="-14" y="-15"/>
                  <a:ext cx="992883" cy="1002243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511" name="Line"/>
              <p:cNvSpPr/>
              <p:nvPr/>
            </p:nvSpPr>
            <p:spPr>
              <a:xfrm flipV="1">
                <a:off x="6362994" y="1011953"/>
                <a:ext cx="5828764" cy="584568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512" name="Line"/>
              <p:cNvSpPr/>
              <p:nvPr/>
            </p:nvSpPr>
            <p:spPr>
              <a:xfrm flipV="1">
                <a:off x="7576914" y="2227315"/>
                <a:ext cx="4614845" cy="463032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513" name="Line"/>
              <p:cNvSpPr/>
              <p:nvPr/>
            </p:nvSpPr>
            <p:spPr>
              <a:xfrm flipV="1">
                <a:off x="8793354" y="3431877"/>
                <a:ext cx="3398404" cy="3425764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514" name="Line"/>
              <p:cNvSpPr/>
              <p:nvPr/>
            </p:nvSpPr>
            <p:spPr>
              <a:xfrm flipV="1">
                <a:off x="9995394" y="4651197"/>
                <a:ext cx="2196363" cy="2206444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515" name="Line"/>
              <p:cNvSpPr/>
              <p:nvPr/>
            </p:nvSpPr>
            <p:spPr>
              <a:xfrm flipV="1">
                <a:off x="11204636" y="5864399"/>
                <a:ext cx="987123" cy="993243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518" name="Line"/>
          <p:cNvSpPr/>
          <p:nvPr/>
        </p:nvSpPr>
        <p:spPr>
          <a:xfrm>
            <a:off x="609477" y="6172198"/>
            <a:ext cx="10972805" cy="364"/>
          </a:xfrm>
          <a:prstGeom prst="line">
            <a:avLst/>
          </a:prstGeom>
          <a:ln w="12600">
            <a:solidFill>
              <a:srgbClr val="4A7EBB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9" name="Title Text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5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roup"/>
          <p:cNvGrpSpPr/>
          <p:nvPr/>
        </p:nvGrpSpPr>
        <p:grpSpPr>
          <a:xfrm>
            <a:off x="-47" y="-52"/>
            <a:ext cx="12191797" cy="6858044"/>
            <a:chOff x="-36" y="-40"/>
            <a:chExt cx="12191796" cy="6858042"/>
          </a:xfrm>
        </p:grpSpPr>
        <p:sp>
          <p:nvSpPr>
            <p:cNvPr id="527" name="Line"/>
            <p:cNvSpPr/>
            <p:nvPr/>
          </p:nvSpPr>
          <p:spPr>
            <a:xfrm>
              <a:off x="609835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8" name="Line"/>
            <p:cNvSpPr/>
            <p:nvPr/>
          </p:nvSpPr>
          <p:spPr>
            <a:xfrm>
              <a:off x="1829155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9" name="Line"/>
            <p:cNvSpPr/>
            <p:nvPr/>
          </p:nvSpPr>
          <p:spPr>
            <a:xfrm>
              <a:off x="3048116" y="-5"/>
              <a:ext cx="362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0" name="Line"/>
            <p:cNvSpPr/>
            <p:nvPr/>
          </p:nvSpPr>
          <p:spPr>
            <a:xfrm>
              <a:off x="4267436" y="-5"/>
              <a:ext cx="362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1" name="Line"/>
            <p:cNvSpPr/>
            <p:nvPr/>
          </p:nvSpPr>
          <p:spPr>
            <a:xfrm>
              <a:off x="5486396" y="-5"/>
              <a:ext cx="362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2" name="Line"/>
            <p:cNvSpPr/>
            <p:nvPr/>
          </p:nvSpPr>
          <p:spPr>
            <a:xfrm>
              <a:off x="6705716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3" name="Line"/>
            <p:cNvSpPr/>
            <p:nvPr/>
          </p:nvSpPr>
          <p:spPr>
            <a:xfrm>
              <a:off x="7924676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4" name="Line"/>
            <p:cNvSpPr/>
            <p:nvPr/>
          </p:nvSpPr>
          <p:spPr>
            <a:xfrm>
              <a:off x="9143996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5" name="Line"/>
            <p:cNvSpPr/>
            <p:nvPr/>
          </p:nvSpPr>
          <p:spPr>
            <a:xfrm>
              <a:off x="10362957" y="-6"/>
              <a:ext cx="363" cy="6858009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6" name="Line"/>
            <p:cNvSpPr/>
            <p:nvPr/>
          </p:nvSpPr>
          <p:spPr>
            <a:xfrm>
              <a:off x="11582278" y="-6"/>
              <a:ext cx="362" cy="6858009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7" name="Line"/>
            <p:cNvSpPr/>
            <p:nvPr/>
          </p:nvSpPr>
          <p:spPr>
            <a:xfrm>
              <a:off x="2515" y="386274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8" name="Line"/>
            <p:cNvSpPr/>
            <p:nvPr/>
          </p:nvSpPr>
          <p:spPr>
            <a:xfrm>
              <a:off x="2515" y="1610996"/>
              <a:ext cx="12189245" cy="364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9" name="Line"/>
            <p:cNvSpPr/>
            <p:nvPr/>
          </p:nvSpPr>
          <p:spPr>
            <a:xfrm>
              <a:off x="2515" y="2835716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0" name="Line"/>
            <p:cNvSpPr/>
            <p:nvPr/>
          </p:nvSpPr>
          <p:spPr>
            <a:xfrm>
              <a:off x="2515" y="4060438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1" name="Line"/>
            <p:cNvSpPr/>
            <p:nvPr/>
          </p:nvSpPr>
          <p:spPr>
            <a:xfrm>
              <a:off x="2515" y="5285158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42" name="Line"/>
            <p:cNvSpPr/>
            <p:nvPr/>
          </p:nvSpPr>
          <p:spPr>
            <a:xfrm>
              <a:off x="2515" y="6509880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grpSp>
          <p:nvGrpSpPr>
            <p:cNvPr id="559" name="Group"/>
            <p:cNvGrpSpPr/>
            <p:nvPr/>
          </p:nvGrpSpPr>
          <p:grpSpPr>
            <a:xfrm>
              <a:off x="-18" y="-20"/>
              <a:ext cx="12191772" cy="6858012"/>
              <a:chOff x="-9" y="-10"/>
              <a:chExt cx="12191770" cy="6858011"/>
            </a:xfrm>
          </p:grpSpPr>
          <p:sp>
            <p:nvSpPr>
              <p:cNvPr id="543" name="Line"/>
              <p:cNvSpPr/>
              <p:nvPr/>
            </p:nvSpPr>
            <p:spPr>
              <a:xfrm>
                <a:off x="225350" y="-8"/>
                <a:ext cx="6815888" cy="685800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544" name="Line"/>
              <p:cNvSpPr/>
              <p:nvPr/>
            </p:nvSpPr>
            <p:spPr>
              <a:xfrm>
                <a:off x="1448990" y="-8"/>
                <a:ext cx="6815889" cy="685800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545" name="Line"/>
              <p:cNvSpPr/>
              <p:nvPr/>
            </p:nvSpPr>
            <p:spPr>
              <a:xfrm>
                <a:off x="2665792" y="-8"/>
                <a:ext cx="6815884" cy="685800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546" name="Line"/>
              <p:cNvSpPr/>
              <p:nvPr/>
            </p:nvSpPr>
            <p:spPr>
              <a:xfrm>
                <a:off x="3884753" y="-10"/>
                <a:ext cx="6816246" cy="685800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547" name="Line"/>
              <p:cNvSpPr/>
              <p:nvPr/>
            </p:nvSpPr>
            <p:spPr>
              <a:xfrm>
                <a:off x="5106232" y="-8"/>
                <a:ext cx="6815889" cy="685800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grpSp>
            <p:nvGrpSpPr>
              <p:cNvPr id="553" name="Group"/>
              <p:cNvGrpSpPr/>
              <p:nvPr/>
            </p:nvGrpSpPr>
            <p:grpSpPr>
              <a:xfrm>
                <a:off x="6327712" y="-11"/>
                <a:ext cx="5864050" cy="5898609"/>
                <a:chOff x="-1" y="-1"/>
                <a:chExt cx="5864049" cy="5898608"/>
              </a:xfrm>
            </p:grpSpPr>
            <p:sp>
              <p:nvSpPr>
                <p:cNvPr id="548" name="Line"/>
                <p:cNvSpPr/>
                <p:nvPr/>
              </p:nvSpPr>
              <p:spPr>
                <a:xfrm>
                  <a:off x="-2" y="-2"/>
                  <a:ext cx="5864051" cy="5898609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549" name="Line"/>
                <p:cNvSpPr/>
                <p:nvPr/>
              </p:nvSpPr>
              <p:spPr>
                <a:xfrm>
                  <a:off x="1221481" y="0"/>
                  <a:ext cx="4642567" cy="4672086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550" name="Line"/>
                <p:cNvSpPr/>
                <p:nvPr/>
              </p:nvSpPr>
              <p:spPr>
                <a:xfrm>
                  <a:off x="2445122" y="-2"/>
                  <a:ext cx="3418925" cy="3456727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551" name="Line"/>
                <p:cNvSpPr/>
                <p:nvPr/>
              </p:nvSpPr>
              <p:spPr>
                <a:xfrm>
                  <a:off x="3654363" y="-2"/>
                  <a:ext cx="2209685" cy="2226245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552" name="Line"/>
                <p:cNvSpPr/>
                <p:nvPr/>
              </p:nvSpPr>
              <p:spPr>
                <a:xfrm>
                  <a:off x="4871164" y="-2"/>
                  <a:ext cx="992883" cy="1002244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554" name="Line"/>
              <p:cNvSpPr/>
              <p:nvPr/>
            </p:nvSpPr>
            <p:spPr>
              <a:xfrm flipH="1" flipV="1">
                <a:off x="-9" y="1011952"/>
                <a:ext cx="5828765" cy="5845688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555" name="Line"/>
              <p:cNvSpPr/>
              <p:nvPr/>
            </p:nvSpPr>
            <p:spPr>
              <a:xfrm flipH="1" flipV="1">
                <a:off x="-10" y="2227315"/>
                <a:ext cx="4614486" cy="4630326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556" name="Line"/>
              <p:cNvSpPr/>
              <p:nvPr/>
            </p:nvSpPr>
            <p:spPr>
              <a:xfrm flipH="1" flipV="1">
                <a:off x="-9" y="3431875"/>
                <a:ext cx="3398404" cy="3425765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557" name="Line"/>
              <p:cNvSpPr/>
              <p:nvPr/>
            </p:nvSpPr>
            <p:spPr>
              <a:xfrm flipH="1" flipV="1">
                <a:off x="-8" y="4651197"/>
                <a:ext cx="2196363" cy="2206443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558" name="Line"/>
              <p:cNvSpPr/>
              <p:nvPr/>
            </p:nvSpPr>
            <p:spPr>
              <a:xfrm flipH="1" flipV="1">
                <a:off x="-9" y="5864398"/>
                <a:ext cx="986763" cy="993243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576" name="Group"/>
            <p:cNvGrpSpPr/>
            <p:nvPr/>
          </p:nvGrpSpPr>
          <p:grpSpPr>
            <a:xfrm>
              <a:off x="-37" y="-41"/>
              <a:ext cx="12191785" cy="6857671"/>
              <a:chOff x="-25" y="-27"/>
              <a:chExt cx="12191784" cy="6857669"/>
            </a:xfrm>
          </p:grpSpPr>
          <p:sp>
            <p:nvSpPr>
              <p:cNvPr id="560" name="Line"/>
              <p:cNvSpPr/>
              <p:nvPr/>
            </p:nvSpPr>
            <p:spPr>
              <a:xfrm flipH="1">
                <a:off x="5150513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561" name="Line"/>
              <p:cNvSpPr/>
              <p:nvPr/>
            </p:nvSpPr>
            <p:spPr>
              <a:xfrm flipH="1">
                <a:off x="3926873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562" name="Line"/>
              <p:cNvSpPr/>
              <p:nvPr/>
            </p:nvSpPr>
            <p:spPr>
              <a:xfrm flipH="1">
                <a:off x="2710073" y="-10"/>
                <a:ext cx="6815885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563" name="Line"/>
              <p:cNvSpPr/>
              <p:nvPr/>
            </p:nvSpPr>
            <p:spPr>
              <a:xfrm flipH="1">
                <a:off x="1490751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564" name="Line"/>
              <p:cNvSpPr/>
              <p:nvPr/>
            </p:nvSpPr>
            <p:spPr>
              <a:xfrm flipH="1">
                <a:off x="269271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grpSp>
            <p:nvGrpSpPr>
              <p:cNvPr id="570" name="Group"/>
              <p:cNvGrpSpPr/>
              <p:nvPr/>
            </p:nvGrpSpPr>
            <p:grpSpPr>
              <a:xfrm>
                <a:off x="-26" y="-28"/>
                <a:ext cx="5864048" cy="5898612"/>
                <a:chOff x="-13" y="-14"/>
                <a:chExt cx="5864046" cy="5898611"/>
              </a:xfrm>
            </p:grpSpPr>
            <p:sp>
              <p:nvSpPr>
                <p:cNvPr id="565" name="Line"/>
                <p:cNvSpPr/>
                <p:nvPr/>
              </p:nvSpPr>
              <p:spPr>
                <a:xfrm flipH="1">
                  <a:off x="-14" y="-15"/>
                  <a:ext cx="5864048" cy="5898613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566" name="Line"/>
                <p:cNvSpPr/>
                <p:nvPr/>
              </p:nvSpPr>
              <p:spPr>
                <a:xfrm flipH="1">
                  <a:off x="-14" y="-14"/>
                  <a:ext cx="4642565" cy="4672090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567" name="Line"/>
                <p:cNvSpPr/>
                <p:nvPr/>
              </p:nvSpPr>
              <p:spPr>
                <a:xfrm flipH="1">
                  <a:off x="-13" y="-14"/>
                  <a:ext cx="3418924" cy="3456728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568" name="Line"/>
                <p:cNvSpPr/>
                <p:nvPr/>
              </p:nvSpPr>
              <p:spPr>
                <a:xfrm flipH="1">
                  <a:off x="-13" y="-14"/>
                  <a:ext cx="2209683" cy="2226245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569" name="Line"/>
                <p:cNvSpPr/>
                <p:nvPr/>
              </p:nvSpPr>
              <p:spPr>
                <a:xfrm flipH="1">
                  <a:off x="-14" y="-15"/>
                  <a:ext cx="992883" cy="1002243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571" name="Line"/>
              <p:cNvSpPr/>
              <p:nvPr/>
            </p:nvSpPr>
            <p:spPr>
              <a:xfrm flipV="1">
                <a:off x="6362994" y="1011953"/>
                <a:ext cx="5828764" cy="584568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572" name="Line"/>
              <p:cNvSpPr/>
              <p:nvPr/>
            </p:nvSpPr>
            <p:spPr>
              <a:xfrm flipV="1">
                <a:off x="7576914" y="2227315"/>
                <a:ext cx="4614845" cy="463032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573" name="Line"/>
              <p:cNvSpPr/>
              <p:nvPr/>
            </p:nvSpPr>
            <p:spPr>
              <a:xfrm flipV="1">
                <a:off x="8793354" y="3431877"/>
                <a:ext cx="3398404" cy="3425764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574" name="Line"/>
              <p:cNvSpPr/>
              <p:nvPr/>
            </p:nvSpPr>
            <p:spPr>
              <a:xfrm flipV="1">
                <a:off x="9995394" y="4651197"/>
                <a:ext cx="2196363" cy="2206444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575" name="Line"/>
              <p:cNvSpPr/>
              <p:nvPr/>
            </p:nvSpPr>
            <p:spPr>
              <a:xfrm flipV="1">
                <a:off x="11204636" y="5864399"/>
                <a:ext cx="987123" cy="993243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578" name="Line"/>
          <p:cNvSpPr/>
          <p:nvPr/>
        </p:nvSpPr>
        <p:spPr>
          <a:xfrm>
            <a:off x="609477" y="6172198"/>
            <a:ext cx="10972805" cy="364"/>
          </a:xfrm>
          <a:prstGeom prst="line">
            <a:avLst/>
          </a:prstGeom>
          <a:ln w="12600">
            <a:solidFill>
              <a:srgbClr val="4A7EBB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7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Char char="•"/>
              <a:defRPr sz="2800" spc="0"/>
            </a:lvl2pPr>
            <a:lvl3pPr marL="1234438" indent="-320038">
              <a:spcBef>
                <a:spcPts val="1000"/>
              </a:spcBef>
              <a:buClrTx/>
              <a:buSzPct val="100000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roup"/>
          <p:cNvGrpSpPr/>
          <p:nvPr/>
        </p:nvGrpSpPr>
        <p:grpSpPr>
          <a:xfrm>
            <a:off x="-47" y="-52"/>
            <a:ext cx="12191797" cy="6858044"/>
            <a:chOff x="-36" y="-40"/>
            <a:chExt cx="12191796" cy="6858042"/>
          </a:xfrm>
        </p:grpSpPr>
        <p:sp>
          <p:nvSpPr>
            <p:cNvPr id="587" name="Line"/>
            <p:cNvSpPr/>
            <p:nvPr/>
          </p:nvSpPr>
          <p:spPr>
            <a:xfrm>
              <a:off x="609835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88" name="Line"/>
            <p:cNvSpPr/>
            <p:nvPr/>
          </p:nvSpPr>
          <p:spPr>
            <a:xfrm>
              <a:off x="1829155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89" name="Line"/>
            <p:cNvSpPr/>
            <p:nvPr/>
          </p:nvSpPr>
          <p:spPr>
            <a:xfrm>
              <a:off x="3048116" y="-5"/>
              <a:ext cx="362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0" name="Line"/>
            <p:cNvSpPr/>
            <p:nvPr/>
          </p:nvSpPr>
          <p:spPr>
            <a:xfrm>
              <a:off x="4267436" y="-5"/>
              <a:ext cx="362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1" name="Line"/>
            <p:cNvSpPr/>
            <p:nvPr/>
          </p:nvSpPr>
          <p:spPr>
            <a:xfrm>
              <a:off x="5486396" y="-5"/>
              <a:ext cx="362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2" name="Line"/>
            <p:cNvSpPr/>
            <p:nvPr/>
          </p:nvSpPr>
          <p:spPr>
            <a:xfrm>
              <a:off x="6705716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3" name="Line"/>
            <p:cNvSpPr/>
            <p:nvPr/>
          </p:nvSpPr>
          <p:spPr>
            <a:xfrm>
              <a:off x="7924676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4" name="Line"/>
            <p:cNvSpPr/>
            <p:nvPr/>
          </p:nvSpPr>
          <p:spPr>
            <a:xfrm>
              <a:off x="9143996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5" name="Line"/>
            <p:cNvSpPr/>
            <p:nvPr/>
          </p:nvSpPr>
          <p:spPr>
            <a:xfrm>
              <a:off x="10362957" y="-6"/>
              <a:ext cx="363" cy="6858009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6" name="Line"/>
            <p:cNvSpPr/>
            <p:nvPr/>
          </p:nvSpPr>
          <p:spPr>
            <a:xfrm>
              <a:off x="11582278" y="-6"/>
              <a:ext cx="362" cy="6858009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7" name="Line"/>
            <p:cNvSpPr/>
            <p:nvPr/>
          </p:nvSpPr>
          <p:spPr>
            <a:xfrm>
              <a:off x="2515" y="386274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8" name="Line"/>
            <p:cNvSpPr/>
            <p:nvPr/>
          </p:nvSpPr>
          <p:spPr>
            <a:xfrm>
              <a:off x="2515" y="1610996"/>
              <a:ext cx="12189245" cy="364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9" name="Line"/>
            <p:cNvSpPr/>
            <p:nvPr/>
          </p:nvSpPr>
          <p:spPr>
            <a:xfrm>
              <a:off x="2515" y="2835716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0" name="Line"/>
            <p:cNvSpPr/>
            <p:nvPr/>
          </p:nvSpPr>
          <p:spPr>
            <a:xfrm>
              <a:off x="2515" y="4060438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1" name="Line"/>
            <p:cNvSpPr/>
            <p:nvPr/>
          </p:nvSpPr>
          <p:spPr>
            <a:xfrm>
              <a:off x="2515" y="5285158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2" name="Line"/>
            <p:cNvSpPr/>
            <p:nvPr/>
          </p:nvSpPr>
          <p:spPr>
            <a:xfrm>
              <a:off x="2515" y="6509880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grpSp>
          <p:nvGrpSpPr>
            <p:cNvPr id="619" name="Group"/>
            <p:cNvGrpSpPr/>
            <p:nvPr/>
          </p:nvGrpSpPr>
          <p:grpSpPr>
            <a:xfrm>
              <a:off x="-18" y="-20"/>
              <a:ext cx="12191772" cy="6858012"/>
              <a:chOff x="-9" y="-10"/>
              <a:chExt cx="12191770" cy="6858011"/>
            </a:xfrm>
          </p:grpSpPr>
          <p:sp>
            <p:nvSpPr>
              <p:cNvPr id="603" name="Line"/>
              <p:cNvSpPr/>
              <p:nvPr/>
            </p:nvSpPr>
            <p:spPr>
              <a:xfrm>
                <a:off x="225350" y="-8"/>
                <a:ext cx="6815888" cy="685800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604" name="Line"/>
              <p:cNvSpPr/>
              <p:nvPr/>
            </p:nvSpPr>
            <p:spPr>
              <a:xfrm>
                <a:off x="1448990" y="-8"/>
                <a:ext cx="6815889" cy="685800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605" name="Line"/>
              <p:cNvSpPr/>
              <p:nvPr/>
            </p:nvSpPr>
            <p:spPr>
              <a:xfrm>
                <a:off x="2665792" y="-8"/>
                <a:ext cx="6815884" cy="685800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606" name="Line"/>
              <p:cNvSpPr/>
              <p:nvPr/>
            </p:nvSpPr>
            <p:spPr>
              <a:xfrm>
                <a:off x="3884753" y="-10"/>
                <a:ext cx="6816246" cy="685800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607" name="Line"/>
              <p:cNvSpPr/>
              <p:nvPr/>
            </p:nvSpPr>
            <p:spPr>
              <a:xfrm>
                <a:off x="5106232" y="-8"/>
                <a:ext cx="6815889" cy="685800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grpSp>
            <p:nvGrpSpPr>
              <p:cNvPr id="613" name="Group"/>
              <p:cNvGrpSpPr/>
              <p:nvPr/>
            </p:nvGrpSpPr>
            <p:grpSpPr>
              <a:xfrm>
                <a:off x="6327712" y="-11"/>
                <a:ext cx="5864050" cy="5898609"/>
                <a:chOff x="-1" y="-1"/>
                <a:chExt cx="5864049" cy="5898608"/>
              </a:xfrm>
            </p:grpSpPr>
            <p:sp>
              <p:nvSpPr>
                <p:cNvPr id="608" name="Line"/>
                <p:cNvSpPr/>
                <p:nvPr/>
              </p:nvSpPr>
              <p:spPr>
                <a:xfrm>
                  <a:off x="-2" y="-2"/>
                  <a:ext cx="5864051" cy="5898609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609" name="Line"/>
                <p:cNvSpPr/>
                <p:nvPr/>
              </p:nvSpPr>
              <p:spPr>
                <a:xfrm>
                  <a:off x="1221481" y="0"/>
                  <a:ext cx="4642567" cy="4672086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610" name="Line"/>
                <p:cNvSpPr/>
                <p:nvPr/>
              </p:nvSpPr>
              <p:spPr>
                <a:xfrm>
                  <a:off x="2445122" y="-2"/>
                  <a:ext cx="3418925" cy="3456727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611" name="Line"/>
                <p:cNvSpPr/>
                <p:nvPr/>
              </p:nvSpPr>
              <p:spPr>
                <a:xfrm>
                  <a:off x="3654363" y="-2"/>
                  <a:ext cx="2209685" cy="2226245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612" name="Line"/>
                <p:cNvSpPr/>
                <p:nvPr/>
              </p:nvSpPr>
              <p:spPr>
                <a:xfrm>
                  <a:off x="4871164" y="-2"/>
                  <a:ext cx="992883" cy="1002244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614" name="Line"/>
              <p:cNvSpPr/>
              <p:nvPr/>
            </p:nvSpPr>
            <p:spPr>
              <a:xfrm flipH="1" flipV="1">
                <a:off x="-9" y="1011952"/>
                <a:ext cx="5828765" cy="5845688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615" name="Line"/>
              <p:cNvSpPr/>
              <p:nvPr/>
            </p:nvSpPr>
            <p:spPr>
              <a:xfrm flipH="1" flipV="1">
                <a:off x="-10" y="2227315"/>
                <a:ext cx="4614486" cy="4630326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616" name="Line"/>
              <p:cNvSpPr/>
              <p:nvPr/>
            </p:nvSpPr>
            <p:spPr>
              <a:xfrm flipH="1" flipV="1">
                <a:off x="-9" y="3431875"/>
                <a:ext cx="3398404" cy="3425765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617" name="Line"/>
              <p:cNvSpPr/>
              <p:nvPr/>
            </p:nvSpPr>
            <p:spPr>
              <a:xfrm flipH="1" flipV="1">
                <a:off x="-8" y="4651197"/>
                <a:ext cx="2196363" cy="2206443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618" name="Line"/>
              <p:cNvSpPr/>
              <p:nvPr/>
            </p:nvSpPr>
            <p:spPr>
              <a:xfrm flipH="1" flipV="1">
                <a:off x="-9" y="5864398"/>
                <a:ext cx="986763" cy="993243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636" name="Group"/>
            <p:cNvGrpSpPr/>
            <p:nvPr/>
          </p:nvGrpSpPr>
          <p:grpSpPr>
            <a:xfrm>
              <a:off x="-37" y="-41"/>
              <a:ext cx="12191785" cy="6857671"/>
              <a:chOff x="-25" y="-27"/>
              <a:chExt cx="12191784" cy="6857669"/>
            </a:xfrm>
          </p:grpSpPr>
          <p:sp>
            <p:nvSpPr>
              <p:cNvPr id="620" name="Line"/>
              <p:cNvSpPr/>
              <p:nvPr/>
            </p:nvSpPr>
            <p:spPr>
              <a:xfrm flipH="1">
                <a:off x="5150513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621" name="Line"/>
              <p:cNvSpPr/>
              <p:nvPr/>
            </p:nvSpPr>
            <p:spPr>
              <a:xfrm flipH="1">
                <a:off x="3926873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622" name="Line"/>
              <p:cNvSpPr/>
              <p:nvPr/>
            </p:nvSpPr>
            <p:spPr>
              <a:xfrm flipH="1">
                <a:off x="2710073" y="-10"/>
                <a:ext cx="6815885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623" name="Line"/>
              <p:cNvSpPr/>
              <p:nvPr/>
            </p:nvSpPr>
            <p:spPr>
              <a:xfrm flipH="1">
                <a:off x="1490751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624" name="Line"/>
              <p:cNvSpPr/>
              <p:nvPr/>
            </p:nvSpPr>
            <p:spPr>
              <a:xfrm flipH="1">
                <a:off x="269271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grpSp>
            <p:nvGrpSpPr>
              <p:cNvPr id="630" name="Group"/>
              <p:cNvGrpSpPr/>
              <p:nvPr/>
            </p:nvGrpSpPr>
            <p:grpSpPr>
              <a:xfrm>
                <a:off x="-26" y="-28"/>
                <a:ext cx="5864048" cy="5898612"/>
                <a:chOff x="-13" y="-14"/>
                <a:chExt cx="5864046" cy="5898611"/>
              </a:xfrm>
            </p:grpSpPr>
            <p:sp>
              <p:nvSpPr>
                <p:cNvPr id="625" name="Line"/>
                <p:cNvSpPr/>
                <p:nvPr/>
              </p:nvSpPr>
              <p:spPr>
                <a:xfrm flipH="1">
                  <a:off x="-14" y="-15"/>
                  <a:ext cx="5864048" cy="5898613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626" name="Line"/>
                <p:cNvSpPr/>
                <p:nvPr/>
              </p:nvSpPr>
              <p:spPr>
                <a:xfrm flipH="1">
                  <a:off x="-14" y="-14"/>
                  <a:ext cx="4642565" cy="4672090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627" name="Line"/>
                <p:cNvSpPr/>
                <p:nvPr/>
              </p:nvSpPr>
              <p:spPr>
                <a:xfrm flipH="1">
                  <a:off x="-13" y="-14"/>
                  <a:ext cx="3418924" cy="3456728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628" name="Line"/>
                <p:cNvSpPr/>
                <p:nvPr/>
              </p:nvSpPr>
              <p:spPr>
                <a:xfrm flipH="1">
                  <a:off x="-13" y="-14"/>
                  <a:ext cx="2209683" cy="2226245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629" name="Line"/>
                <p:cNvSpPr/>
                <p:nvPr/>
              </p:nvSpPr>
              <p:spPr>
                <a:xfrm flipH="1">
                  <a:off x="-14" y="-15"/>
                  <a:ext cx="992883" cy="1002243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631" name="Line"/>
              <p:cNvSpPr/>
              <p:nvPr/>
            </p:nvSpPr>
            <p:spPr>
              <a:xfrm flipV="1">
                <a:off x="6362994" y="1011953"/>
                <a:ext cx="5828764" cy="584568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632" name="Line"/>
              <p:cNvSpPr/>
              <p:nvPr/>
            </p:nvSpPr>
            <p:spPr>
              <a:xfrm flipV="1">
                <a:off x="7576914" y="2227315"/>
                <a:ext cx="4614845" cy="463032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633" name="Line"/>
              <p:cNvSpPr/>
              <p:nvPr/>
            </p:nvSpPr>
            <p:spPr>
              <a:xfrm flipV="1">
                <a:off x="8793354" y="3431877"/>
                <a:ext cx="3398404" cy="3425764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634" name="Line"/>
              <p:cNvSpPr/>
              <p:nvPr/>
            </p:nvSpPr>
            <p:spPr>
              <a:xfrm flipV="1">
                <a:off x="9995394" y="4651197"/>
                <a:ext cx="2196363" cy="2206444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635" name="Line"/>
              <p:cNvSpPr/>
              <p:nvPr/>
            </p:nvSpPr>
            <p:spPr>
              <a:xfrm flipV="1">
                <a:off x="11204636" y="5864399"/>
                <a:ext cx="987123" cy="993243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638" name="Line"/>
          <p:cNvSpPr/>
          <p:nvPr/>
        </p:nvSpPr>
        <p:spPr>
          <a:xfrm>
            <a:off x="609477" y="6172198"/>
            <a:ext cx="10972805" cy="364"/>
          </a:xfrm>
          <a:prstGeom prst="line">
            <a:avLst/>
          </a:prstGeom>
          <a:ln w="12600">
            <a:solidFill>
              <a:srgbClr val="4A7EBB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39" name="Rectangle"/>
          <p:cNvSpPr>
            <a:spLocks noGrp="1"/>
          </p:cNvSpPr>
          <p:nvPr>
            <p:ph type="body" sz="quarter" idx="13"/>
          </p:nvPr>
        </p:nvSpPr>
        <p:spPr>
          <a:xfrm>
            <a:off x="609478" y="3682079"/>
            <a:ext cx="5354285" cy="189684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pc="-100"/>
            </a:pPr>
            <a:endParaRPr/>
          </a:p>
        </p:txBody>
      </p:sp>
      <p:sp>
        <p:nvSpPr>
          <p:cNvPr id="640" name="Title Text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6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8" y="1604519"/>
            <a:ext cx="5354285" cy="1896842"/>
          </a:xfrm>
          <a:prstGeom prst="rect">
            <a:avLst/>
          </a:prstGeom>
        </p:spPr>
        <p:txBody>
          <a:bodyPr anchor="t"/>
          <a:lstStyle>
            <a:lvl1pPr marL="228600" indent="-228600">
              <a:spcBef>
                <a:spcPts val="1000"/>
              </a:spcBef>
              <a:buClrTx/>
              <a:buSzPct val="100000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Char char="•"/>
              <a:defRPr sz="2800" spc="0"/>
            </a:lvl2pPr>
            <a:lvl3pPr marL="1234438" indent="-320038">
              <a:spcBef>
                <a:spcPts val="1000"/>
              </a:spcBef>
              <a:buClrTx/>
              <a:buSzPct val="100000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roup"/>
          <p:cNvGrpSpPr/>
          <p:nvPr/>
        </p:nvGrpSpPr>
        <p:grpSpPr>
          <a:xfrm>
            <a:off x="-47" y="-52"/>
            <a:ext cx="12191797" cy="6858044"/>
            <a:chOff x="-36" y="-40"/>
            <a:chExt cx="12191796" cy="6858042"/>
          </a:xfrm>
        </p:grpSpPr>
        <p:sp>
          <p:nvSpPr>
            <p:cNvPr id="649" name="Line"/>
            <p:cNvSpPr/>
            <p:nvPr/>
          </p:nvSpPr>
          <p:spPr>
            <a:xfrm>
              <a:off x="609835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0" name="Line"/>
            <p:cNvSpPr/>
            <p:nvPr/>
          </p:nvSpPr>
          <p:spPr>
            <a:xfrm>
              <a:off x="1829155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1" name="Line"/>
            <p:cNvSpPr/>
            <p:nvPr/>
          </p:nvSpPr>
          <p:spPr>
            <a:xfrm>
              <a:off x="3048116" y="-5"/>
              <a:ext cx="362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2" name="Line"/>
            <p:cNvSpPr/>
            <p:nvPr/>
          </p:nvSpPr>
          <p:spPr>
            <a:xfrm>
              <a:off x="4267436" y="-5"/>
              <a:ext cx="362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3" name="Line"/>
            <p:cNvSpPr/>
            <p:nvPr/>
          </p:nvSpPr>
          <p:spPr>
            <a:xfrm>
              <a:off x="5486396" y="-5"/>
              <a:ext cx="362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4" name="Line"/>
            <p:cNvSpPr/>
            <p:nvPr/>
          </p:nvSpPr>
          <p:spPr>
            <a:xfrm>
              <a:off x="6705716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5" name="Line"/>
            <p:cNvSpPr/>
            <p:nvPr/>
          </p:nvSpPr>
          <p:spPr>
            <a:xfrm>
              <a:off x="7924676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6" name="Line"/>
            <p:cNvSpPr/>
            <p:nvPr/>
          </p:nvSpPr>
          <p:spPr>
            <a:xfrm>
              <a:off x="9143996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7" name="Line"/>
            <p:cNvSpPr/>
            <p:nvPr/>
          </p:nvSpPr>
          <p:spPr>
            <a:xfrm>
              <a:off x="10362957" y="-6"/>
              <a:ext cx="363" cy="6858009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8" name="Line"/>
            <p:cNvSpPr/>
            <p:nvPr/>
          </p:nvSpPr>
          <p:spPr>
            <a:xfrm>
              <a:off x="11582278" y="-6"/>
              <a:ext cx="362" cy="6858009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9" name="Line"/>
            <p:cNvSpPr/>
            <p:nvPr/>
          </p:nvSpPr>
          <p:spPr>
            <a:xfrm>
              <a:off x="2515" y="386274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0" name="Line"/>
            <p:cNvSpPr/>
            <p:nvPr/>
          </p:nvSpPr>
          <p:spPr>
            <a:xfrm>
              <a:off x="2515" y="1610996"/>
              <a:ext cx="12189245" cy="364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1" name="Line"/>
            <p:cNvSpPr/>
            <p:nvPr/>
          </p:nvSpPr>
          <p:spPr>
            <a:xfrm>
              <a:off x="2515" y="2835716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2" name="Line"/>
            <p:cNvSpPr/>
            <p:nvPr/>
          </p:nvSpPr>
          <p:spPr>
            <a:xfrm>
              <a:off x="2515" y="4060438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3" name="Line"/>
            <p:cNvSpPr/>
            <p:nvPr/>
          </p:nvSpPr>
          <p:spPr>
            <a:xfrm>
              <a:off x="2515" y="5285158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4" name="Line"/>
            <p:cNvSpPr/>
            <p:nvPr/>
          </p:nvSpPr>
          <p:spPr>
            <a:xfrm>
              <a:off x="2515" y="6509880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grpSp>
          <p:nvGrpSpPr>
            <p:cNvPr id="681" name="Group"/>
            <p:cNvGrpSpPr/>
            <p:nvPr/>
          </p:nvGrpSpPr>
          <p:grpSpPr>
            <a:xfrm>
              <a:off x="-18" y="-20"/>
              <a:ext cx="12191772" cy="6858012"/>
              <a:chOff x="-9" y="-10"/>
              <a:chExt cx="12191770" cy="6858011"/>
            </a:xfrm>
          </p:grpSpPr>
          <p:sp>
            <p:nvSpPr>
              <p:cNvPr id="665" name="Line"/>
              <p:cNvSpPr/>
              <p:nvPr/>
            </p:nvSpPr>
            <p:spPr>
              <a:xfrm>
                <a:off x="225350" y="-8"/>
                <a:ext cx="6815888" cy="685800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666" name="Line"/>
              <p:cNvSpPr/>
              <p:nvPr/>
            </p:nvSpPr>
            <p:spPr>
              <a:xfrm>
                <a:off x="1448990" y="-8"/>
                <a:ext cx="6815889" cy="685800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667" name="Line"/>
              <p:cNvSpPr/>
              <p:nvPr/>
            </p:nvSpPr>
            <p:spPr>
              <a:xfrm>
                <a:off x="2665792" y="-8"/>
                <a:ext cx="6815884" cy="685800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668" name="Line"/>
              <p:cNvSpPr/>
              <p:nvPr/>
            </p:nvSpPr>
            <p:spPr>
              <a:xfrm>
                <a:off x="3884753" y="-10"/>
                <a:ext cx="6816246" cy="685800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669" name="Line"/>
              <p:cNvSpPr/>
              <p:nvPr/>
            </p:nvSpPr>
            <p:spPr>
              <a:xfrm>
                <a:off x="5106232" y="-8"/>
                <a:ext cx="6815889" cy="685800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grpSp>
            <p:nvGrpSpPr>
              <p:cNvPr id="675" name="Group"/>
              <p:cNvGrpSpPr/>
              <p:nvPr/>
            </p:nvGrpSpPr>
            <p:grpSpPr>
              <a:xfrm>
                <a:off x="6327712" y="-11"/>
                <a:ext cx="5864050" cy="5898609"/>
                <a:chOff x="-1" y="-1"/>
                <a:chExt cx="5864049" cy="5898608"/>
              </a:xfrm>
            </p:grpSpPr>
            <p:sp>
              <p:nvSpPr>
                <p:cNvPr id="670" name="Line"/>
                <p:cNvSpPr/>
                <p:nvPr/>
              </p:nvSpPr>
              <p:spPr>
                <a:xfrm>
                  <a:off x="-2" y="-2"/>
                  <a:ext cx="5864051" cy="5898609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671" name="Line"/>
                <p:cNvSpPr/>
                <p:nvPr/>
              </p:nvSpPr>
              <p:spPr>
                <a:xfrm>
                  <a:off x="1221481" y="0"/>
                  <a:ext cx="4642567" cy="4672086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672" name="Line"/>
                <p:cNvSpPr/>
                <p:nvPr/>
              </p:nvSpPr>
              <p:spPr>
                <a:xfrm>
                  <a:off x="2445122" y="-2"/>
                  <a:ext cx="3418925" cy="3456727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673" name="Line"/>
                <p:cNvSpPr/>
                <p:nvPr/>
              </p:nvSpPr>
              <p:spPr>
                <a:xfrm>
                  <a:off x="3654363" y="-2"/>
                  <a:ext cx="2209685" cy="2226245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674" name="Line"/>
                <p:cNvSpPr/>
                <p:nvPr/>
              </p:nvSpPr>
              <p:spPr>
                <a:xfrm>
                  <a:off x="4871164" y="-2"/>
                  <a:ext cx="992883" cy="1002244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676" name="Line"/>
              <p:cNvSpPr/>
              <p:nvPr/>
            </p:nvSpPr>
            <p:spPr>
              <a:xfrm flipH="1" flipV="1">
                <a:off x="-9" y="1011952"/>
                <a:ext cx="5828765" cy="5845688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677" name="Line"/>
              <p:cNvSpPr/>
              <p:nvPr/>
            </p:nvSpPr>
            <p:spPr>
              <a:xfrm flipH="1" flipV="1">
                <a:off x="-10" y="2227315"/>
                <a:ext cx="4614486" cy="4630326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678" name="Line"/>
              <p:cNvSpPr/>
              <p:nvPr/>
            </p:nvSpPr>
            <p:spPr>
              <a:xfrm flipH="1" flipV="1">
                <a:off x="-9" y="3431875"/>
                <a:ext cx="3398404" cy="3425765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679" name="Line"/>
              <p:cNvSpPr/>
              <p:nvPr/>
            </p:nvSpPr>
            <p:spPr>
              <a:xfrm flipH="1" flipV="1">
                <a:off x="-8" y="4651197"/>
                <a:ext cx="2196363" cy="2206443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680" name="Line"/>
              <p:cNvSpPr/>
              <p:nvPr/>
            </p:nvSpPr>
            <p:spPr>
              <a:xfrm flipH="1" flipV="1">
                <a:off x="-9" y="5864398"/>
                <a:ext cx="986763" cy="993243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698" name="Group"/>
            <p:cNvGrpSpPr/>
            <p:nvPr/>
          </p:nvGrpSpPr>
          <p:grpSpPr>
            <a:xfrm>
              <a:off x="-37" y="-41"/>
              <a:ext cx="12191785" cy="6857671"/>
              <a:chOff x="-25" y="-27"/>
              <a:chExt cx="12191784" cy="6857669"/>
            </a:xfrm>
          </p:grpSpPr>
          <p:sp>
            <p:nvSpPr>
              <p:cNvPr id="682" name="Line"/>
              <p:cNvSpPr/>
              <p:nvPr/>
            </p:nvSpPr>
            <p:spPr>
              <a:xfrm flipH="1">
                <a:off x="5150513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683" name="Line"/>
              <p:cNvSpPr/>
              <p:nvPr/>
            </p:nvSpPr>
            <p:spPr>
              <a:xfrm flipH="1">
                <a:off x="3926873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684" name="Line"/>
              <p:cNvSpPr/>
              <p:nvPr/>
            </p:nvSpPr>
            <p:spPr>
              <a:xfrm flipH="1">
                <a:off x="2710073" y="-10"/>
                <a:ext cx="6815885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685" name="Line"/>
              <p:cNvSpPr/>
              <p:nvPr/>
            </p:nvSpPr>
            <p:spPr>
              <a:xfrm flipH="1">
                <a:off x="1490751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686" name="Line"/>
              <p:cNvSpPr/>
              <p:nvPr/>
            </p:nvSpPr>
            <p:spPr>
              <a:xfrm flipH="1">
                <a:off x="269271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grpSp>
            <p:nvGrpSpPr>
              <p:cNvPr id="692" name="Group"/>
              <p:cNvGrpSpPr/>
              <p:nvPr/>
            </p:nvGrpSpPr>
            <p:grpSpPr>
              <a:xfrm>
                <a:off x="-26" y="-28"/>
                <a:ext cx="5864048" cy="5898612"/>
                <a:chOff x="-13" y="-14"/>
                <a:chExt cx="5864046" cy="5898611"/>
              </a:xfrm>
            </p:grpSpPr>
            <p:sp>
              <p:nvSpPr>
                <p:cNvPr id="687" name="Line"/>
                <p:cNvSpPr/>
                <p:nvPr/>
              </p:nvSpPr>
              <p:spPr>
                <a:xfrm flipH="1">
                  <a:off x="-14" y="-15"/>
                  <a:ext cx="5864048" cy="5898613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688" name="Line"/>
                <p:cNvSpPr/>
                <p:nvPr/>
              </p:nvSpPr>
              <p:spPr>
                <a:xfrm flipH="1">
                  <a:off x="-14" y="-14"/>
                  <a:ext cx="4642565" cy="4672090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689" name="Line"/>
                <p:cNvSpPr/>
                <p:nvPr/>
              </p:nvSpPr>
              <p:spPr>
                <a:xfrm flipH="1">
                  <a:off x="-13" y="-14"/>
                  <a:ext cx="3418924" cy="3456728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690" name="Line"/>
                <p:cNvSpPr/>
                <p:nvPr/>
              </p:nvSpPr>
              <p:spPr>
                <a:xfrm flipH="1">
                  <a:off x="-13" y="-14"/>
                  <a:ext cx="2209683" cy="2226245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691" name="Line"/>
                <p:cNvSpPr/>
                <p:nvPr/>
              </p:nvSpPr>
              <p:spPr>
                <a:xfrm flipH="1">
                  <a:off x="-14" y="-15"/>
                  <a:ext cx="992883" cy="1002243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693" name="Line"/>
              <p:cNvSpPr/>
              <p:nvPr/>
            </p:nvSpPr>
            <p:spPr>
              <a:xfrm flipV="1">
                <a:off x="6362994" y="1011953"/>
                <a:ext cx="5828764" cy="584568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694" name="Line"/>
              <p:cNvSpPr/>
              <p:nvPr/>
            </p:nvSpPr>
            <p:spPr>
              <a:xfrm flipV="1">
                <a:off x="7576914" y="2227315"/>
                <a:ext cx="4614845" cy="463032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695" name="Line"/>
              <p:cNvSpPr/>
              <p:nvPr/>
            </p:nvSpPr>
            <p:spPr>
              <a:xfrm flipV="1">
                <a:off x="8793354" y="3431877"/>
                <a:ext cx="3398404" cy="3425764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696" name="Line"/>
              <p:cNvSpPr/>
              <p:nvPr/>
            </p:nvSpPr>
            <p:spPr>
              <a:xfrm flipV="1">
                <a:off x="9995394" y="4651197"/>
                <a:ext cx="2196363" cy="2206444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697" name="Line"/>
              <p:cNvSpPr/>
              <p:nvPr/>
            </p:nvSpPr>
            <p:spPr>
              <a:xfrm flipV="1">
                <a:off x="11204636" y="5864399"/>
                <a:ext cx="987123" cy="993243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700" name="Line"/>
          <p:cNvSpPr/>
          <p:nvPr/>
        </p:nvSpPr>
        <p:spPr>
          <a:xfrm>
            <a:off x="609477" y="6172198"/>
            <a:ext cx="10972805" cy="364"/>
          </a:xfrm>
          <a:prstGeom prst="line">
            <a:avLst/>
          </a:prstGeom>
          <a:ln w="12600">
            <a:solidFill>
              <a:srgbClr val="4A7EBB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01" name="Rectangle"/>
          <p:cNvSpPr>
            <a:spLocks noGrp="1"/>
          </p:cNvSpPr>
          <p:nvPr>
            <p:ph type="body" sz="quarter" idx="13"/>
          </p:nvPr>
        </p:nvSpPr>
        <p:spPr>
          <a:xfrm>
            <a:off x="6231959" y="3682079"/>
            <a:ext cx="5354283" cy="189684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pc="-100"/>
            </a:pPr>
            <a:endParaRPr/>
          </a:p>
        </p:txBody>
      </p:sp>
      <p:sp>
        <p:nvSpPr>
          <p:cNvPr id="702" name="Title Text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70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8" y="1604519"/>
            <a:ext cx="5354285" cy="3977283"/>
          </a:xfrm>
          <a:prstGeom prst="rect">
            <a:avLst/>
          </a:prstGeom>
        </p:spPr>
        <p:txBody>
          <a:bodyPr anchor="t"/>
          <a:lstStyle>
            <a:lvl1pPr marL="228600" indent="-228600">
              <a:spcBef>
                <a:spcPts val="1000"/>
              </a:spcBef>
              <a:buClrTx/>
              <a:buSzPct val="100000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Char char="•"/>
              <a:defRPr sz="2800" spc="0"/>
            </a:lvl2pPr>
            <a:lvl3pPr marL="1234438" indent="-320038">
              <a:spcBef>
                <a:spcPts val="1000"/>
              </a:spcBef>
              <a:buClrTx/>
              <a:buSzPct val="100000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1" name="Group"/>
          <p:cNvGrpSpPr/>
          <p:nvPr/>
        </p:nvGrpSpPr>
        <p:grpSpPr>
          <a:xfrm>
            <a:off x="-47" y="-52"/>
            <a:ext cx="12191797" cy="6858044"/>
            <a:chOff x="-36" y="-40"/>
            <a:chExt cx="12191796" cy="6858042"/>
          </a:xfrm>
        </p:grpSpPr>
        <p:sp>
          <p:nvSpPr>
            <p:cNvPr id="711" name="Line"/>
            <p:cNvSpPr/>
            <p:nvPr/>
          </p:nvSpPr>
          <p:spPr>
            <a:xfrm>
              <a:off x="609835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2" name="Line"/>
            <p:cNvSpPr/>
            <p:nvPr/>
          </p:nvSpPr>
          <p:spPr>
            <a:xfrm>
              <a:off x="1829155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3" name="Line"/>
            <p:cNvSpPr/>
            <p:nvPr/>
          </p:nvSpPr>
          <p:spPr>
            <a:xfrm>
              <a:off x="3048116" y="-5"/>
              <a:ext cx="362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4" name="Line"/>
            <p:cNvSpPr/>
            <p:nvPr/>
          </p:nvSpPr>
          <p:spPr>
            <a:xfrm>
              <a:off x="4267436" y="-5"/>
              <a:ext cx="362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5" name="Line"/>
            <p:cNvSpPr/>
            <p:nvPr/>
          </p:nvSpPr>
          <p:spPr>
            <a:xfrm>
              <a:off x="5486396" y="-5"/>
              <a:ext cx="362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6" name="Line"/>
            <p:cNvSpPr/>
            <p:nvPr/>
          </p:nvSpPr>
          <p:spPr>
            <a:xfrm>
              <a:off x="6705716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7" name="Line"/>
            <p:cNvSpPr/>
            <p:nvPr/>
          </p:nvSpPr>
          <p:spPr>
            <a:xfrm>
              <a:off x="7924676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8" name="Line"/>
            <p:cNvSpPr/>
            <p:nvPr/>
          </p:nvSpPr>
          <p:spPr>
            <a:xfrm>
              <a:off x="9143996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19" name="Line"/>
            <p:cNvSpPr/>
            <p:nvPr/>
          </p:nvSpPr>
          <p:spPr>
            <a:xfrm>
              <a:off x="10362957" y="-6"/>
              <a:ext cx="363" cy="6858009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0" name="Line"/>
            <p:cNvSpPr/>
            <p:nvPr/>
          </p:nvSpPr>
          <p:spPr>
            <a:xfrm>
              <a:off x="11582278" y="-6"/>
              <a:ext cx="362" cy="6858009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1" name="Line"/>
            <p:cNvSpPr/>
            <p:nvPr/>
          </p:nvSpPr>
          <p:spPr>
            <a:xfrm>
              <a:off x="2515" y="386274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2" name="Line"/>
            <p:cNvSpPr/>
            <p:nvPr/>
          </p:nvSpPr>
          <p:spPr>
            <a:xfrm>
              <a:off x="2515" y="1610996"/>
              <a:ext cx="12189245" cy="364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3" name="Line"/>
            <p:cNvSpPr/>
            <p:nvPr/>
          </p:nvSpPr>
          <p:spPr>
            <a:xfrm>
              <a:off x="2515" y="2835716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4" name="Line"/>
            <p:cNvSpPr/>
            <p:nvPr/>
          </p:nvSpPr>
          <p:spPr>
            <a:xfrm>
              <a:off x="2515" y="4060438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5" name="Line"/>
            <p:cNvSpPr/>
            <p:nvPr/>
          </p:nvSpPr>
          <p:spPr>
            <a:xfrm>
              <a:off x="2515" y="5285158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26" name="Line"/>
            <p:cNvSpPr/>
            <p:nvPr/>
          </p:nvSpPr>
          <p:spPr>
            <a:xfrm>
              <a:off x="2515" y="6509880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grpSp>
          <p:nvGrpSpPr>
            <p:cNvPr id="743" name="Group"/>
            <p:cNvGrpSpPr/>
            <p:nvPr/>
          </p:nvGrpSpPr>
          <p:grpSpPr>
            <a:xfrm>
              <a:off x="-18" y="-20"/>
              <a:ext cx="12191772" cy="6858012"/>
              <a:chOff x="-9" y="-10"/>
              <a:chExt cx="12191770" cy="6858011"/>
            </a:xfrm>
          </p:grpSpPr>
          <p:sp>
            <p:nvSpPr>
              <p:cNvPr id="727" name="Line"/>
              <p:cNvSpPr/>
              <p:nvPr/>
            </p:nvSpPr>
            <p:spPr>
              <a:xfrm>
                <a:off x="225350" y="-8"/>
                <a:ext cx="6815888" cy="685800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728" name="Line"/>
              <p:cNvSpPr/>
              <p:nvPr/>
            </p:nvSpPr>
            <p:spPr>
              <a:xfrm>
                <a:off x="1448990" y="-8"/>
                <a:ext cx="6815889" cy="685800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729" name="Line"/>
              <p:cNvSpPr/>
              <p:nvPr/>
            </p:nvSpPr>
            <p:spPr>
              <a:xfrm>
                <a:off x="2665792" y="-8"/>
                <a:ext cx="6815884" cy="685800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730" name="Line"/>
              <p:cNvSpPr/>
              <p:nvPr/>
            </p:nvSpPr>
            <p:spPr>
              <a:xfrm>
                <a:off x="3884753" y="-10"/>
                <a:ext cx="6816246" cy="685800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731" name="Line"/>
              <p:cNvSpPr/>
              <p:nvPr/>
            </p:nvSpPr>
            <p:spPr>
              <a:xfrm>
                <a:off x="5106232" y="-8"/>
                <a:ext cx="6815889" cy="685800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grpSp>
            <p:nvGrpSpPr>
              <p:cNvPr id="737" name="Group"/>
              <p:cNvGrpSpPr/>
              <p:nvPr/>
            </p:nvGrpSpPr>
            <p:grpSpPr>
              <a:xfrm>
                <a:off x="6327712" y="-11"/>
                <a:ext cx="5864050" cy="5898609"/>
                <a:chOff x="-1" y="-1"/>
                <a:chExt cx="5864049" cy="5898608"/>
              </a:xfrm>
            </p:grpSpPr>
            <p:sp>
              <p:nvSpPr>
                <p:cNvPr id="732" name="Line"/>
                <p:cNvSpPr/>
                <p:nvPr/>
              </p:nvSpPr>
              <p:spPr>
                <a:xfrm>
                  <a:off x="-2" y="-2"/>
                  <a:ext cx="5864051" cy="5898609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733" name="Line"/>
                <p:cNvSpPr/>
                <p:nvPr/>
              </p:nvSpPr>
              <p:spPr>
                <a:xfrm>
                  <a:off x="1221481" y="0"/>
                  <a:ext cx="4642567" cy="4672086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734" name="Line"/>
                <p:cNvSpPr/>
                <p:nvPr/>
              </p:nvSpPr>
              <p:spPr>
                <a:xfrm>
                  <a:off x="2445122" y="-2"/>
                  <a:ext cx="3418925" cy="3456727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735" name="Line"/>
                <p:cNvSpPr/>
                <p:nvPr/>
              </p:nvSpPr>
              <p:spPr>
                <a:xfrm>
                  <a:off x="3654363" y="-2"/>
                  <a:ext cx="2209685" cy="2226245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736" name="Line"/>
                <p:cNvSpPr/>
                <p:nvPr/>
              </p:nvSpPr>
              <p:spPr>
                <a:xfrm>
                  <a:off x="4871164" y="-2"/>
                  <a:ext cx="992883" cy="1002244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738" name="Line"/>
              <p:cNvSpPr/>
              <p:nvPr/>
            </p:nvSpPr>
            <p:spPr>
              <a:xfrm flipH="1" flipV="1">
                <a:off x="-9" y="1011952"/>
                <a:ext cx="5828765" cy="5845688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739" name="Line"/>
              <p:cNvSpPr/>
              <p:nvPr/>
            </p:nvSpPr>
            <p:spPr>
              <a:xfrm flipH="1" flipV="1">
                <a:off x="-10" y="2227315"/>
                <a:ext cx="4614486" cy="4630326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740" name="Line"/>
              <p:cNvSpPr/>
              <p:nvPr/>
            </p:nvSpPr>
            <p:spPr>
              <a:xfrm flipH="1" flipV="1">
                <a:off x="-9" y="3431875"/>
                <a:ext cx="3398404" cy="3425765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741" name="Line"/>
              <p:cNvSpPr/>
              <p:nvPr/>
            </p:nvSpPr>
            <p:spPr>
              <a:xfrm flipH="1" flipV="1">
                <a:off x="-8" y="4651197"/>
                <a:ext cx="2196363" cy="2206443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742" name="Line"/>
              <p:cNvSpPr/>
              <p:nvPr/>
            </p:nvSpPr>
            <p:spPr>
              <a:xfrm flipH="1" flipV="1">
                <a:off x="-9" y="5864398"/>
                <a:ext cx="986763" cy="993243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760" name="Group"/>
            <p:cNvGrpSpPr/>
            <p:nvPr/>
          </p:nvGrpSpPr>
          <p:grpSpPr>
            <a:xfrm>
              <a:off x="-37" y="-41"/>
              <a:ext cx="12191785" cy="6857671"/>
              <a:chOff x="-25" y="-27"/>
              <a:chExt cx="12191784" cy="6857669"/>
            </a:xfrm>
          </p:grpSpPr>
          <p:sp>
            <p:nvSpPr>
              <p:cNvPr id="744" name="Line"/>
              <p:cNvSpPr/>
              <p:nvPr/>
            </p:nvSpPr>
            <p:spPr>
              <a:xfrm flipH="1">
                <a:off x="5150513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745" name="Line"/>
              <p:cNvSpPr/>
              <p:nvPr/>
            </p:nvSpPr>
            <p:spPr>
              <a:xfrm flipH="1">
                <a:off x="3926873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746" name="Line"/>
              <p:cNvSpPr/>
              <p:nvPr/>
            </p:nvSpPr>
            <p:spPr>
              <a:xfrm flipH="1">
                <a:off x="2710073" y="-10"/>
                <a:ext cx="6815885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747" name="Line"/>
              <p:cNvSpPr/>
              <p:nvPr/>
            </p:nvSpPr>
            <p:spPr>
              <a:xfrm flipH="1">
                <a:off x="1490751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748" name="Line"/>
              <p:cNvSpPr/>
              <p:nvPr/>
            </p:nvSpPr>
            <p:spPr>
              <a:xfrm flipH="1">
                <a:off x="269271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grpSp>
            <p:nvGrpSpPr>
              <p:cNvPr id="754" name="Group"/>
              <p:cNvGrpSpPr/>
              <p:nvPr/>
            </p:nvGrpSpPr>
            <p:grpSpPr>
              <a:xfrm>
                <a:off x="-26" y="-28"/>
                <a:ext cx="5864048" cy="5898612"/>
                <a:chOff x="-13" y="-14"/>
                <a:chExt cx="5864046" cy="5898611"/>
              </a:xfrm>
            </p:grpSpPr>
            <p:sp>
              <p:nvSpPr>
                <p:cNvPr id="749" name="Line"/>
                <p:cNvSpPr/>
                <p:nvPr/>
              </p:nvSpPr>
              <p:spPr>
                <a:xfrm flipH="1">
                  <a:off x="-14" y="-15"/>
                  <a:ext cx="5864048" cy="5898613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750" name="Line"/>
                <p:cNvSpPr/>
                <p:nvPr/>
              </p:nvSpPr>
              <p:spPr>
                <a:xfrm flipH="1">
                  <a:off x="-14" y="-14"/>
                  <a:ext cx="4642565" cy="4672090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751" name="Line"/>
                <p:cNvSpPr/>
                <p:nvPr/>
              </p:nvSpPr>
              <p:spPr>
                <a:xfrm flipH="1">
                  <a:off x="-13" y="-14"/>
                  <a:ext cx="3418924" cy="3456728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752" name="Line"/>
                <p:cNvSpPr/>
                <p:nvPr/>
              </p:nvSpPr>
              <p:spPr>
                <a:xfrm flipH="1">
                  <a:off x="-13" y="-14"/>
                  <a:ext cx="2209683" cy="2226245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753" name="Line"/>
                <p:cNvSpPr/>
                <p:nvPr/>
              </p:nvSpPr>
              <p:spPr>
                <a:xfrm flipH="1">
                  <a:off x="-14" y="-15"/>
                  <a:ext cx="992883" cy="1002243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755" name="Line"/>
              <p:cNvSpPr/>
              <p:nvPr/>
            </p:nvSpPr>
            <p:spPr>
              <a:xfrm flipV="1">
                <a:off x="6362994" y="1011953"/>
                <a:ext cx="5828764" cy="584568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756" name="Line"/>
              <p:cNvSpPr/>
              <p:nvPr/>
            </p:nvSpPr>
            <p:spPr>
              <a:xfrm flipV="1">
                <a:off x="7576914" y="2227315"/>
                <a:ext cx="4614845" cy="463032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757" name="Line"/>
              <p:cNvSpPr/>
              <p:nvPr/>
            </p:nvSpPr>
            <p:spPr>
              <a:xfrm flipV="1">
                <a:off x="8793354" y="3431877"/>
                <a:ext cx="3398404" cy="3425764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758" name="Line"/>
              <p:cNvSpPr/>
              <p:nvPr/>
            </p:nvSpPr>
            <p:spPr>
              <a:xfrm flipV="1">
                <a:off x="9995394" y="4651197"/>
                <a:ext cx="2196363" cy="2206444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759" name="Line"/>
              <p:cNvSpPr/>
              <p:nvPr/>
            </p:nvSpPr>
            <p:spPr>
              <a:xfrm flipV="1">
                <a:off x="11204636" y="5864399"/>
                <a:ext cx="987123" cy="993243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762" name="Line"/>
          <p:cNvSpPr/>
          <p:nvPr/>
        </p:nvSpPr>
        <p:spPr>
          <a:xfrm>
            <a:off x="609477" y="6172198"/>
            <a:ext cx="10972805" cy="364"/>
          </a:xfrm>
          <a:prstGeom prst="line">
            <a:avLst/>
          </a:prstGeom>
          <a:ln w="12600">
            <a:solidFill>
              <a:srgbClr val="4A7EBB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3" name="Rectangle"/>
          <p:cNvSpPr>
            <a:spLocks noGrp="1"/>
          </p:cNvSpPr>
          <p:nvPr>
            <p:ph type="body" sz="half" idx="13"/>
          </p:nvPr>
        </p:nvSpPr>
        <p:spPr>
          <a:xfrm>
            <a:off x="609479" y="3682079"/>
            <a:ext cx="10972442" cy="189684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pc="-100"/>
            </a:pPr>
            <a:endParaRPr/>
          </a:p>
        </p:txBody>
      </p:sp>
      <p:sp>
        <p:nvSpPr>
          <p:cNvPr id="764" name="Title Text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76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8" y="1604519"/>
            <a:ext cx="5354285" cy="1896842"/>
          </a:xfrm>
          <a:prstGeom prst="rect">
            <a:avLst/>
          </a:prstGeom>
        </p:spPr>
        <p:txBody>
          <a:bodyPr anchor="t"/>
          <a:lstStyle>
            <a:lvl1pPr marL="228600" indent="-228600">
              <a:spcBef>
                <a:spcPts val="1000"/>
              </a:spcBef>
              <a:buClrTx/>
              <a:buSzPct val="100000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Char char="•"/>
              <a:defRPr sz="2800" spc="0"/>
            </a:lvl2pPr>
            <a:lvl3pPr marL="1234438" indent="-320038">
              <a:spcBef>
                <a:spcPts val="1000"/>
              </a:spcBef>
              <a:buClrTx/>
              <a:buSzPct val="100000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3" name="Group"/>
          <p:cNvGrpSpPr/>
          <p:nvPr/>
        </p:nvGrpSpPr>
        <p:grpSpPr>
          <a:xfrm>
            <a:off x="-47" y="-52"/>
            <a:ext cx="12191797" cy="6858044"/>
            <a:chOff x="-36" y="-40"/>
            <a:chExt cx="12191796" cy="6858042"/>
          </a:xfrm>
        </p:grpSpPr>
        <p:sp>
          <p:nvSpPr>
            <p:cNvPr id="773" name="Line"/>
            <p:cNvSpPr/>
            <p:nvPr/>
          </p:nvSpPr>
          <p:spPr>
            <a:xfrm>
              <a:off x="609835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4" name="Line"/>
            <p:cNvSpPr/>
            <p:nvPr/>
          </p:nvSpPr>
          <p:spPr>
            <a:xfrm>
              <a:off x="1829155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5" name="Line"/>
            <p:cNvSpPr/>
            <p:nvPr/>
          </p:nvSpPr>
          <p:spPr>
            <a:xfrm>
              <a:off x="3048116" y="-5"/>
              <a:ext cx="362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6" name="Line"/>
            <p:cNvSpPr/>
            <p:nvPr/>
          </p:nvSpPr>
          <p:spPr>
            <a:xfrm>
              <a:off x="4267436" y="-5"/>
              <a:ext cx="362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7" name="Line"/>
            <p:cNvSpPr/>
            <p:nvPr/>
          </p:nvSpPr>
          <p:spPr>
            <a:xfrm>
              <a:off x="5486396" y="-5"/>
              <a:ext cx="362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8" name="Line"/>
            <p:cNvSpPr/>
            <p:nvPr/>
          </p:nvSpPr>
          <p:spPr>
            <a:xfrm>
              <a:off x="6705716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79" name="Line"/>
            <p:cNvSpPr/>
            <p:nvPr/>
          </p:nvSpPr>
          <p:spPr>
            <a:xfrm>
              <a:off x="7924676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0" name="Line"/>
            <p:cNvSpPr/>
            <p:nvPr/>
          </p:nvSpPr>
          <p:spPr>
            <a:xfrm>
              <a:off x="9143996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1" name="Line"/>
            <p:cNvSpPr/>
            <p:nvPr/>
          </p:nvSpPr>
          <p:spPr>
            <a:xfrm>
              <a:off x="10362957" y="-6"/>
              <a:ext cx="363" cy="6858009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2" name="Line"/>
            <p:cNvSpPr/>
            <p:nvPr/>
          </p:nvSpPr>
          <p:spPr>
            <a:xfrm>
              <a:off x="11582278" y="-6"/>
              <a:ext cx="362" cy="6858009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3" name="Line"/>
            <p:cNvSpPr/>
            <p:nvPr/>
          </p:nvSpPr>
          <p:spPr>
            <a:xfrm>
              <a:off x="2515" y="386274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4" name="Line"/>
            <p:cNvSpPr/>
            <p:nvPr/>
          </p:nvSpPr>
          <p:spPr>
            <a:xfrm>
              <a:off x="2515" y="1610996"/>
              <a:ext cx="12189245" cy="364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5" name="Line"/>
            <p:cNvSpPr/>
            <p:nvPr/>
          </p:nvSpPr>
          <p:spPr>
            <a:xfrm>
              <a:off x="2515" y="2835716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6" name="Line"/>
            <p:cNvSpPr/>
            <p:nvPr/>
          </p:nvSpPr>
          <p:spPr>
            <a:xfrm>
              <a:off x="2515" y="4060438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7" name="Line"/>
            <p:cNvSpPr/>
            <p:nvPr/>
          </p:nvSpPr>
          <p:spPr>
            <a:xfrm>
              <a:off x="2515" y="5285158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88" name="Line"/>
            <p:cNvSpPr/>
            <p:nvPr/>
          </p:nvSpPr>
          <p:spPr>
            <a:xfrm>
              <a:off x="2515" y="6509880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grpSp>
          <p:nvGrpSpPr>
            <p:cNvPr id="805" name="Group"/>
            <p:cNvGrpSpPr/>
            <p:nvPr/>
          </p:nvGrpSpPr>
          <p:grpSpPr>
            <a:xfrm>
              <a:off x="-18" y="-20"/>
              <a:ext cx="12191772" cy="6858012"/>
              <a:chOff x="-9" y="-10"/>
              <a:chExt cx="12191770" cy="6858011"/>
            </a:xfrm>
          </p:grpSpPr>
          <p:sp>
            <p:nvSpPr>
              <p:cNvPr id="789" name="Line"/>
              <p:cNvSpPr/>
              <p:nvPr/>
            </p:nvSpPr>
            <p:spPr>
              <a:xfrm>
                <a:off x="225350" y="-8"/>
                <a:ext cx="6815888" cy="685800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790" name="Line"/>
              <p:cNvSpPr/>
              <p:nvPr/>
            </p:nvSpPr>
            <p:spPr>
              <a:xfrm>
                <a:off x="1448990" y="-8"/>
                <a:ext cx="6815889" cy="685800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791" name="Line"/>
              <p:cNvSpPr/>
              <p:nvPr/>
            </p:nvSpPr>
            <p:spPr>
              <a:xfrm>
                <a:off x="2665792" y="-8"/>
                <a:ext cx="6815884" cy="685800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792" name="Line"/>
              <p:cNvSpPr/>
              <p:nvPr/>
            </p:nvSpPr>
            <p:spPr>
              <a:xfrm>
                <a:off x="3884753" y="-10"/>
                <a:ext cx="6816246" cy="685800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793" name="Line"/>
              <p:cNvSpPr/>
              <p:nvPr/>
            </p:nvSpPr>
            <p:spPr>
              <a:xfrm>
                <a:off x="5106232" y="-8"/>
                <a:ext cx="6815889" cy="685800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grpSp>
            <p:nvGrpSpPr>
              <p:cNvPr id="799" name="Group"/>
              <p:cNvGrpSpPr/>
              <p:nvPr/>
            </p:nvGrpSpPr>
            <p:grpSpPr>
              <a:xfrm>
                <a:off x="6327712" y="-11"/>
                <a:ext cx="5864050" cy="5898609"/>
                <a:chOff x="-1" y="-1"/>
                <a:chExt cx="5864049" cy="5898608"/>
              </a:xfrm>
            </p:grpSpPr>
            <p:sp>
              <p:nvSpPr>
                <p:cNvPr id="794" name="Line"/>
                <p:cNvSpPr/>
                <p:nvPr/>
              </p:nvSpPr>
              <p:spPr>
                <a:xfrm>
                  <a:off x="-2" y="-2"/>
                  <a:ext cx="5864051" cy="5898609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795" name="Line"/>
                <p:cNvSpPr/>
                <p:nvPr/>
              </p:nvSpPr>
              <p:spPr>
                <a:xfrm>
                  <a:off x="1221481" y="0"/>
                  <a:ext cx="4642567" cy="4672086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796" name="Line"/>
                <p:cNvSpPr/>
                <p:nvPr/>
              </p:nvSpPr>
              <p:spPr>
                <a:xfrm>
                  <a:off x="2445122" y="-2"/>
                  <a:ext cx="3418925" cy="3456727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797" name="Line"/>
                <p:cNvSpPr/>
                <p:nvPr/>
              </p:nvSpPr>
              <p:spPr>
                <a:xfrm>
                  <a:off x="3654363" y="-2"/>
                  <a:ext cx="2209685" cy="2226245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798" name="Line"/>
                <p:cNvSpPr/>
                <p:nvPr/>
              </p:nvSpPr>
              <p:spPr>
                <a:xfrm>
                  <a:off x="4871164" y="-2"/>
                  <a:ext cx="992883" cy="1002244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800" name="Line"/>
              <p:cNvSpPr/>
              <p:nvPr/>
            </p:nvSpPr>
            <p:spPr>
              <a:xfrm flipH="1" flipV="1">
                <a:off x="-9" y="1011952"/>
                <a:ext cx="5828765" cy="5845688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01" name="Line"/>
              <p:cNvSpPr/>
              <p:nvPr/>
            </p:nvSpPr>
            <p:spPr>
              <a:xfrm flipH="1" flipV="1">
                <a:off x="-10" y="2227315"/>
                <a:ext cx="4614486" cy="4630326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02" name="Line"/>
              <p:cNvSpPr/>
              <p:nvPr/>
            </p:nvSpPr>
            <p:spPr>
              <a:xfrm flipH="1" flipV="1">
                <a:off x="-9" y="3431875"/>
                <a:ext cx="3398404" cy="3425765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03" name="Line"/>
              <p:cNvSpPr/>
              <p:nvPr/>
            </p:nvSpPr>
            <p:spPr>
              <a:xfrm flipH="1" flipV="1">
                <a:off x="-8" y="4651197"/>
                <a:ext cx="2196363" cy="2206443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04" name="Line"/>
              <p:cNvSpPr/>
              <p:nvPr/>
            </p:nvSpPr>
            <p:spPr>
              <a:xfrm flipH="1" flipV="1">
                <a:off x="-9" y="5864398"/>
                <a:ext cx="986763" cy="993243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822" name="Group"/>
            <p:cNvGrpSpPr/>
            <p:nvPr/>
          </p:nvGrpSpPr>
          <p:grpSpPr>
            <a:xfrm>
              <a:off x="-37" y="-41"/>
              <a:ext cx="12191785" cy="6857671"/>
              <a:chOff x="-25" y="-27"/>
              <a:chExt cx="12191784" cy="6857669"/>
            </a:xfrm>
          </p:grpSpPr>
          <p:sp>
            <p:nvSpPr>
              <p:cNvPr id="806" name="Line"/>
              <p:cNvSpPr/>
              <p:nvPr/>
            </p:nvSpPr>
            <p:spPr>
              <a:xfrm flipH="1">
                <a:off x="5150513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07" name="Line"/>
              <p:cNvSpPr/>
              <p:nvPr/>
            </p:nvSpPr>
            <p:spPr>
              <a:xfrm flipH="1">
                <a:off x="3926873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08" name="Line"/>
              <p:cNvSpPr/>
              <p:nvPr/>
            </p:nvSpPr>
            <p:spPr>
              <a:xfrm flipH="1">
                <a:off x="2710073" y="-10"/>
                <a:ext cx="6815885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09" name="Line"/>
              <p:cNvSpPr/>
              <p:nvPr/>
            </p:nvSpPr>
            <p:spPr>
              <a:xfrm flipH="1">
                <a:off x="1490751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10" name="Line"/>
              <p:cNvSpPr/>
              <p:nvPr/>
            </p:nvSpPr>
            <p:spPr>
              <a:xfrm flipH="1">
                <a:off x="269271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grpSp>
            <p:nvGrpSpPr>
              <p:cNvPr id="816" name="Group"/>
              <p:cNvGrpSpPr/>
              <p:nvPr/>
            </p:nvGrpSpPr>
            <p:grpSpPr>
              <a:xfrm>
                <a:off x="-26" y="-28"/>
                <a:ext cx="5864048" cy="5898612"/>
                <a:chOff x="-13" y="-14"/>
                <a:chExt cx="5864046" cy="5898611"/>
              </a:xfrm>
            </p:grpSpPr>
            <p:sp>
              <p:nvSpPr>
                <p:cNvPr id="811" name="Line"/>
                <p:cNvSpPr/>
                <p:nvPr/>
              </p:nvSpPr>
              <p:spPr>
                <a:xfrm flipH="1">
                  <a:off x="-14" y="-15"/>
                  <a:ext cx="5864048" cy="5898613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812" name="Line"/>
                <p:cNvSpPr/>
                <p:nvPr/>
              </p:nvSpPr>
              <p:spPr>
                <a:xfrm flipH="1">
                  <a:off x="-14" y="-14"/>
                  <a:ext cx="4642565" cy="4672090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813" name="Line"/>
                <p:cNvSpPr/>
                <p:nvPr/>
              </p:nvSpPr>
              <p:spPr>
                <a:xfrm flipH="1">
                  <a:off x="-13" y="-14"/>
                  <a:ext cx="3418924" cy="3456728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814" name="Line"/>
                <p:cNvSpPr/>
                <p:nvPr/>
              </p:nvSpPr>
              <p:spPr>
                <a:xfrm flipH="1">
                  <a:off x="-13" y="-14"/>
                  <a:ext cx="2209683" cy="2226245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815" name="Line"/>
                <p:cNvSpPr/>
                <p:nvPr/>
              </p:nvSpPr>
              <p:spPr>
                <a:xfrm flipH="1">
                  <a:off x="-14" y="-15"/>
                  <a:ext cx="992883" cy="1002243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817" name="Line"/>
              <p:cNvSpPr/>
              <p:nvPr/>
            </p:nvSpPr>
            <p:spPr>
              <a:xfrm flipV="1">
                <a:off x="6362994" y="1011953"/>
                <a:ext cx="5828764" cy="584568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18" name="Line"/>
              <p:cNvSpPr/>
              <p:nvPr/>
            </p:nvSpPr>
            <p:spPr>
              <a:xfrm flipV="1">
                <a:off x="7576914" y="2227315"/>
                <a:ext cx="4614845" cy="463032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19" name="Line"/>
              <p:cNvSpPr/>
              <p:nvPr/>
            </p:nvSpPr>
            <p:spPr>
              <a:xfrm flipV="1">
                <a:off x="8793354" y="3431877"/>
                <a:ext cx="3398404" cy="3425764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20" name="Line"/>
              <p:cNvSpPr/>
              <p:nvPr/>
            </p:nvSpPr>
            <p:spPr>
              <a:xfrm flipV="1">
                <a:off x="9995394" y="4651197"/>
                <a:ext cx="2196363" cy="2206444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21" name="Line"/>
              <p:cNvSpPr/>
              <p:nvPr/>
            </p:nvSpPr>
            <p:spPr>
              <a:xfrm flipV="1">
                <a:off x="11204636" y="5864399"/>
                <a:ext cx="987123" cy="993243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824" name="Line"/>
          <p:cNvSpPr/>
          <p:nvPr/>
        </p:nvSpPr>
        <p:spPr>
          <a:xfrm>
            <a:off x="609477" y="6172198"/>
            <a:ext cx="10972805" cy="364"/>
          </a:xfrm>
          <a:prstGeom prst="line">
            <a:avLst/>
          </a:prstGeom>
          <a:ln w="12600">
            <a:solidFill>
              <a:srgbClr val="4A7EBB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25" name="Rectangle"/>
          <p:cNvSpPr>
            <a:spLocks noGrp="1"/>
          </p:cNvSpPr>
          <p:nvPr>
            <p:ph type="body" sz="half" idx="13"/>
          </p:nvPr>
        </p:nvSpPr>
        <p:spPr>
          <a:xfrm>
            <a:off x="609479" y="3682079"/>
            <a:ext cx="10972442" cy="189684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pc="-100"/>
            </a:pPr>
            <a:endParaRPr/>
          </a:p>
        </p:txBody>
      </p:sp>
      <p:sp>
        <p:nvSpPr>
          <p:cNvPr id="826" name="Title Text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82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8" y="1604519"/>
            <a:ext cx="10972443" cy="1896842"/>
          </a:xfrm>
          <a:prstGeom prst="rect">
            <a:avLst/>
          </a:prstGeom>
        </p:spPr>
        <p:txBody>
          <a:bodyPr anchor="t"/>
          <a:lstStyle>
            <a:lvl1pPr marL="228600" indent="-228600">
              <a:spcBef>
                <a:spcPts val="1000"/>
              </a:spcBef>
              <a:buClrTx/>
              <a:buSzPct val="100000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Char char="•"/>
              <a:defRPr sz="2800" spc="0"/>
            </a:lvl2pPr>
            <a:lvl3pPr marL="1234438" indent="-320038">
              <a:spcBef>
                <a:spcPts val="1000"/>
              </a:spcBef>
              <a:buClrTx/>
              <a:buSzPct val="100000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5" name="Group"/>
          <p:cNvGrpSpPr/>
          <p:nvPr/>
        </p:nvGrpSpPr>
        <p:grpSpPr>
          <a:xfrm>
            <a:off x="-47" y="-52"/>
            <a:ext cx="12191797" cy="6858044"/>
            <a:chOff x="-36" y="-40"/>
            <a:chExt cx="12191796" cy="6858042"/>
          </a:xfrm>
        </p:grpSpPr>
        <p:sp>
          <p:nvSpPr>
            <p:cNvPr id="835" name="Line"/>
            <p:cNvSpPr/>
            <p:nvPr/>
          </p:nvSpPr>
          <p:spPr>
            <a:xfrm>
              <a:off x="609835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6" name="Line"/>
            <p:cNvSpPr/>
            <p:nvPr/>
          </p:nvSpPr>
          <p:spPr>
            <a:xfrm>
              <a:off x="1829155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7" name="Line"/>
            <p:cNvSpPr/>
            <p:nvPr/>
          </p:nvSpPr>
          <p:spPr>
            <a:xfrm>
              <a:off x="3048116" y="-5"/>
              <a:ext cx="362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8" name="Line"/>
            <p:cNvSpPr/>
            <p:nvPr/>
          </p:nvSpPr>
          <p:spPr>
            <a:xfrm>
              <a:off x="4267436" y="-5"/>
              <a:ext cx="362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39" name="Line"/>
            <p:cNvSpPr/>
            <p:nvPr/>
          </p:nvSpPr>
          <p:spPr>
            <a:xfrm>
              <a:off x="5486396" y="-5"/>
              <a:ext cx="362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0" name="Line"/>
            <p:cNvSpPr/>
            <p:nvPr/>
          </p:nvSpPr>
          <p:spPr>
            <a:xfrm>
              <a:off x="6705716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1" name="Line"/>
            <p:cNvSpPr/>
            <p:nvPr/>
          </p:nvSpPr>
          <p:spPr>
            <a:xfrm>
              <a:off x="7924676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2" name="Line"/>
            <p:cNvSpPr/>
            <p:nvPr/>
          </p:nvSpPr>
          <p:spPr>
            <a:xfrm>
              <a:off x="9143996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3" name="Line"/>
            <p:cNvSpPr/>
            <p:nvPr/>
          </p:nvSpPr>
          <p:spPr>
            <a:xfrm>
              <a:off x="10362957" y="-6"/>
              <a:ext cx="363" cy="6858009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4" name="Line"/>
            <p:cNvSpPr/>
            <p:nvPr/>
          </p:nvSpPr>
          <p:spPr>
            <a:xfrm>
              <a:off x="11582278" y="-6"/>
              <a:ext cx="362" cy="6858009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5" name="Line"/>
            <p:cNvSpPr/>
            <p:nvPr/>
          </p:nvSpPr>
          <p:spPr>
            <a:xfrm>
              <a:off x="2515" y="386274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6" name="Line"/>
            <p:cNvSpPr/>
            <p:nvPr/>
          </p:nvSpPr>
          <p:spPr>
            <a:xfrm>
              <a:off x="2515" y="1610996"/>
              <a:ext cx="12189245" cy="364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7" name="Line"/>
            <p:cNvSpPr/>
            <p:nvPr/>
          </p:nvSpPr>
          <p:spPr>
            <a:xfrm>
              <a:off x="2515" y="2835716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8" name="Line"/>
            <p:cNvSpPr/>
            <p:nvPr/>
          </p:nvSpPr>
          <p:spPr>
            <a:xfrm>
              <a:off x="2515" y="4060438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49" name="Line"/>
            <p:cNvSpPr/>
            <p:nvPr/>
          </p:nvSpPr>
          <p:spPr>
            <a:xfrm>
              <a:off x="2515" y="5285158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50" name="Line"/>
            <p:cNvSpPr/>
            <p:nvPr/>
          </p:nvSpPr>
          <p:spPr>
            <a:xfrm>
              <a:off x="2515" y="6509880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grpSp>
          <p:nvGrpSpPr>
            <p:cNvPr id="867" name="Group"/>
            <p:cNvGrpSpPr/>
            <p:nvPr/>
          </p:nvGrpSpPr>
          <p:grpSpPr>
            <a:xfrm>
              <a:off x="-18" y="-20"/>
              <a:ext cx="12191772" cy="6858012"/>
              <a:chOff x="-9" y="-10"/>
              <a:chExt cx="12191770" cy="6858011"/>
            </a:xfrm>
          </p:grpSpPr>
          <p:sp>
            <p:nvSpPr>
              <p:cNvPr id="851" name="Line"/>
              <p:cNvSpPr/>
              <p:nvPr/>
            </p:nvSpPr>
            <p:spPr>
              <a:xfrm>
                <a:off x="225350" y="-8"/>
                <a:ext cx="6815888" cy="685800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52" name="Line"/>
              <p:cNvSpPr/>
              <p:nvPr/>
            </p:nvSpPr>
            <p:spPr>
              <a:xfrm>
                <a:off x="1448990" y="-8"/>
                <a:ext cx="6815889" cy="685800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53" name="Line"/>
              <p:cNvSpPr/>
              <p:nvPr/>
            </p:nvSpPr>
            <p:spPr>
              <a:xfrm>
                <a:off x="2665792" y="-8"/>
                <a:ext cx="6815884" cy="685800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54" name="Line"/>
              <p:cNvSpPr/>
              <p:nvPr/>
            </p:nvSpPr>
            <p:spPr>
              <a:xfrm>
                <a:off x="3884753" y="-10"/>
                <a:ext cx="6816246" cy="685800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55" name="Line"/>
              <p:cNvSpPr/>
              <p:nvPr/>
            </p:nvSpPr>
            <p:spPr>
              <a:xfrm>
                <a:off x="5106232" y="-8"/>
                <a:ext cx="6815889" cy="685800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grpSp>
            <p:nvGrpSpPr>
              <p:cNvPr id="861" name="Group"/>
              <p:cNvGrpSpPr/>
              <p:nvPr/>
            </p:nvGrpSpPr>
            <p:grpSpPr>
              <a:xfrm>
                <a:off x="6327712" y="-11"/>
                <a:ext cx="5864050" cy="5898609"/>
                <a:chOff x="-1" y="-1"/>
                <a:chExt cx="5864049" cy="5898608"/>
              </a:xfrm>
            </p:grpSpPr>
            <p:sp>
              <p:nvSpPr>
                <p:cNvPr id="856" name="Line"/>
                <p:cNvSpPr/>
                <p:nvPr/>
              </p:nvSpPr>
              <p:spPr>
                <a:xfrm>
                  <a:off x="-2" y="-2"/>
                  <a:ext cx="5864051" cy="5898609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857" name="Line"/>
                <p:cNvSpPr/>
                <p:nvPr/>
              </p:nvSpPr>
              <p:spPr>
                <a:xfrm>
                  <a:off x="1221481" y="0"/>
                  <a:ext cx="4642567" cy="4672086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858" name="Line"/>
                <p:cNvSpPr/>
                <p:nvPr/>
              </p:nvSpPr>
              <p:spPr>
                <a:xfrm>
                  <a:off x="2445122" y="-2"/>
                  <a:ext cx="3418925" cy="3456727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859" name="Line"/>
                <p:cNvSpPr/>
                <p:nvPr/>
              </p:nvSpPr>
              <p:spPr>
                <a:xfrm>
                  <a:off x="3654363" y="-2"/>
                  <a:ext cx="2209685" cy="2226245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860" name="Line"/>
                <p:cNvSpPr/>
                <p:nvPr/>
              </p:nvSpPr>
              <p:spPr>
                <a:xfrm>
                  <a:off x="4871164" y="-2"/>
                  <a:ext cx="992883" cy="1002244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862" name="Line"/>
              <p:cNvSpPr/>
              <p:nvPr/>
            </p:nvSpPr>
            <p:spPr>
              <a:xfrm flipH="1" flipV="1">
                <a:off x="-9" y="1011952"/>
                <a:ext cx="5828765" cy="5845688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63" name="Line"/>
              <p:cNvSpPr/>
              <p:nvPr/>
            </p:nvSpPr>
            <p:spPr>
              <a:xfrm flipH="1" flipV="1">
                <a:off x="-10" y="2227315"/>
                <a:ext cx="4614486" cy="4630326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64" name="Line"/>
              <p:cNvSpPr/>
              <p:nvPr/>
            </p:nvSpPr>
            <p:spPr>
              <a:xfrm flipH="1" flipV="1">
                <a:off x="-9" y="3431875"/>
                <a:ext cx="3398404" cy="3425765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65" name="Line"/>
              <p:cNvSpPr/>
              <p:nvPr/>
            </p:nvSpPr>
            <p:spPr>
              <a:xfrm flipH="1" flipV="1">
                <a:off x="-8" y="4651197"/>
                <a:ext cx="2196363" cy="2206443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66" name="Line"/>
              <p:cNvSpPr/>
              <p:nvPr/>
            </p:nvSpPr>
            <p:spPr>
              <a:xfrm flipH="1" flipV="1">
                <a:off x="-9" y="5864398"/>
                <a:ext cx="986763" cy="993243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884" name="Group"/>
            <p:cNvGrpSpPr/>
            <p:nvPr/>
          </p:nvGrpSpPr>
          <p:grpSpPr>
            <a:xfrm>
              <a:off x="-37" y="-41"/>
              <a:ext cx="12191785" cy="6857671"/>
              <a:chOff x="-25" y="-27"/>
              <a:chExt cx="12191784" cy="6857669"/>
            </a:xfrm>
          </p:grpSpPr>
          <p:sp>
            <p:nvSpPr>
              <p:cNvPr id="868" name="Line"/>
              <p:cNvSpPr/>
              <p:nvPr/>
            </p:nvSpPr>
            <p:spPr>
              <a:xfrm flipH="1">
                <a:off x="5150513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69" name="Line"/>
              <p:cNvSpPr/>
              <p:nvPr/>
            </p:nvSpPr>
            <p:spPr>
              <a:xfrm flipH="1">
                <a:off x="3926873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70" name="Line"/>
              <p:cNvSpPr/>
              <p:nvPr/>
            </p:nvSpPr>
            <p:spPr>
              <a:xfrm flipH="1">
                <a:off x="2710073" y="-10"/>
                <a:ext cx="6815885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71" name="Line"/>
              <p:cNvSpPr/>
              <p:nvPr/>
            </p:nvSpPr>
            <p:spPr>
              <a:xfrm flipH="1">
                <a:off x="1490751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72" name="Line"/>
              <p:cNvSpPr/>
              <p:nvPr/>
            </p:nvSpPr>
            <p:spPr>
              <a:xfrm flipH="1">
                <a:off x="269271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grpSp>
            <p:nvGrpSpPr>
              <p:cNvPr id="878" name="Group"/>
              <p:cNvGrpSpPr/>
              <p:nvPr/>
            </p:nvGrpSpPr>
            <p:grpSpPr>
              <a:xfrm>
                <a:off x="-26" y="-28"/>
                <a:ext cx="5864048" cy="5898612"/>
                <a:chOff x="-13" y="-14"/>
                <a:chExt cx="5864046" cy="5898611"/>
              </a:xfrm>
            </p:grpSpPr>
            <p:sp>
              <p:nvSpPr>
                <p:cNvPr id="873" name="Line"/>
                <p:cNvSpPr/>
                <p:nvPr/>
              </p:nvSpPr>
              <p:spPr>
                <a:xfrm flipH="1">
                  <a:off x="-14" y="-15"/>
                  <a:ext cx="5864048" cy="5898613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874" name="Line"/>
                <p:cNvSpPr/>
                <p:nvPr/>
              </p:nvSpPr>
              <p:spPr>
                <a:xfrm flipH="1">
                  <a:off x="-14" y="-14"/>
                  <a:ext cx="4642565" cy="4672090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875" name="Line"/>
                <p:cNvSpPr/>
                <p:nvPr/>
              </p:nvSpPr>
              <p:spPr>
                <a:xfrm flipH="1">
                  <a:off x="-13" y="-14"/>
                  <a:ext cx="3418924" cy="3456728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876" name="Line"/>
                <p:cNvSpPr/>
                <p:nvPr/>
              </p:nvSpPr>
              <p:spPr>
                <a:xfrm flipH="1">
                  <a:off x="-13" y="-14"/>
                  <a:ext cx="2209683" cy="2226245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877" name="Line"/>
                <p:cNvSpPr/>
                <p:nvPr/>
              </p:nvSpPr>
              <p:spPr>
                <a:xfrm flipH="1">
                  <a:off x="-14" y="-15"/>
                  <a:ext cx="992883" cy="1002243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879" name="Line"/>
              <p:cNvSpPr/>
              <p:nvPr/>
            </p:nvSpPr>
            <p:spPr>
              <a:xfrm flipV="1">
                <a:off x="6362994" y="1011953"/>
                <a:ext cx="5828764" cy="584568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80" name="Line"/>
              <p:cNvSpPr/>
              <p:nvPr/>
            </p:nvSpPr>
            <p:spPr>
              <a:xfrm flipV="1">
                <a:off x="7576914" y="2227315"/>
                <a:ext cx="4614845" cy="463032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81" name="Line"/>
              <p:cNvSpPr/>
              <p:nvPr/>
            </p:nvSpPr>
            <p:spPr>
              <a:xfrm flipV="1">
                <a:off x="8793354" y="3431877"/>
                <a:ext cx="3398404" cy="3425764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82" name="Line"/>
              <p:cNvSpPr/>
              <p:nvPr/>
            </p:nvSpPr>
            <p:spPr>
              <a:xfrm flipV="1">
                <a:off x="9995394" y="4651197"/>
                <a:ext cx="2196363" cy="2206444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83" name="Line"/>
              <p:cNvSpPr/>
              <p:nvPr/>
            </p:nvSpPr>
            <p:spPr>
              <a:xfrm flipV="1">
                <a:off x="11204636" y="5864399"/>
                <a:ext cx="987123" cy="993243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886" name="Line"/>
          <p:cNvSpPr/>
          <p:nvPr/>
        </p:nvSpPr>
        <p:spPr>
          <a:xfrm>
            <a:off x="609477" y="6172198"/>
            <a:ext cx="10972805" cy="364"/>
          </a:xfrm>
          <a:prstGeom prst="line">
            <a:avLst/>
          </a:prstGeom>
          <a:ln w="12600">
            <a:solidFill>
              <a:srgbClr val="4A7EBB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87" name="Rectangle"/>
          <p:cNvSpPr>
            <a:spLocks noGrp="1"/>
          </p:cNvSpPr>
          <p:nvPr>
            <p:ph type="body" sz="quarter" idx="13"/>
          </p:nvPr>
        </p:nvSpPr>
        <p:spPr>
          <a:xfrm>
            <a:off x="6231959" y="3682079"/>
            <a:ext cx="5354283" cy="189684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pc="-100"/>
            </a:pPr>
            <a:endParaRPr/>
          </a:p>
        </p:txBody>
      </p:sp>
      <p:sp>
        <p:nvSpPr>
          <p:cNvPr id="888" name="Title Text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88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8" y="1604519"/>
            <a:ext cx="5354285" cy="1896842"/>
          </a:xfrm>
          <a:prstGeom prst="rect">
            <a:avLst/>
          </a:prstGeom>
        </p:spPr>
        <p:txBody>
          <a:bodyPr anchor="t"/>
          <a:lstStyle>
            <a:lvl1pPr marL="228600" indent="-228600">
              <a:spcBef>
                <a:spcPts val="1000"/>
              </a:spcBef>
              <a:buClrTx/>
              <a:buSzPct val="100000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Char char="•"/>
              <a:defRPr sz="2800" spc="0"/>
            </a:lvl2pPr>
            <a:lvl3pPr marL="1234438" indent="-320038">
              <a:spcBef>
                <a:spcPts val="1000"/>
              </a:spcBef>
              <a:buClrTx/>
              <a:buSzPct val="100000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7" name="Group"/>
          <p:cNvGrpSpPr/>
          <p:nvPr/>
        </p:nvGrpSpPr>
        <p:grpSpPr>
          <a:xfrm>
            <a:off x="-47" y="-52"/>
            <a:ext cx="12191797" cy="6858044"/>
            <a:chOff x="-36" y="-40"/>
            <a:chExt cx="12191796" cy="6858042"/>
          </a:xfrm>
        </p:grpSpPr>
        <p:sp>
          <p:nvSpPr>
            <p:cNvPr id="897" name="Line"/>
            <p:cNvSpPr/>
            <p:nvPr/>
          </p:nvSpPr>
          <p:spPr>
            <a:xfrm>
              <a:off x="609835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8" name="Line"/>
            <p:cNvSpPr/>
            <p:nvPr/>
          </p:nvSpPr>
          <p:spPr>
            <a:xfrm>
              <a:off x="1829155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9" name="Line"/>
            <p:cNvSpPr/>
            <p:nvPr/>
          </p:nvSpPr>
          <p:spPr>
            <a:xfrm>
              <a:off x="3048116" y="-5"/>
              <a:ext cx="362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0" name="Line"/>
            <p:cNvSpPr/>
            <p:nvPr/>
          </p:nvSpPr>
          <p:spPr>
            <a:xfrm>
              <a:off x="4267436" y="-5"/>
              <a:ext cx="362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1" name="Line"/>
            <p:cNvSpPr/>
            <p:nvPr/>
          </p:nvSpPr>
          <p:spPr>
            <a:xfrm>
              <a:off x="5486396" y="-5"/>
              <a:ext cx="362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2" name="Line"/>
            <p:cNvSpPr/>
            <p:nvPr/>
          </p:nvSpPr>
          <p:spPr>
            <a:xfrm>
              <a:off x="6705716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3" name="Line"/>
            <p:cNvSpPr/>
            <p:nvPr/>
          </p:nvSpPr>
          <p:spPr>
            <a:xfrm>
              <a:off x="7924676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4" name="Line"/>
            <p:cNvSpPr/>
            <p:nvPr/>
          </p:nvSpPr>
          <p:spPr>
            <a:xfrm>
              <a:off x="9143996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5" name="Line"/>
            <p:cNvSpPr/>
            <p:nvPr/>
          </p:nvSpPr>
          <p:spPr>
            <a:xfrm>
              <a:off x="10362957" y="-6"/>
              <a:ext cx="363" cy="6858009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6" name="Line"/>
            <p:cNvSpPr/>
            <p:nvPr/>
          </p:nvSpPr>
          <p:spPr>
            <a:xfrm>
              <a:off x="11582278" y="-6"/>
              <a:ext cx="362" cy="6858009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7" name="Line"/>
            <p:cNvSpPr/>
            <p:nvPr/>
          </p:nvSpPr>
          <p:spPr>
            <a:xfrm>
              <a:off x="2515" y="386274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8" name="Line"/>
            <p:cNvSpPr/>
            <p:nvPr/>
          </p:nvSpPr>
          <p:spPr>
            <a:xfrm>
              <a:off x="2515" y="1610996"/>
              <a:ext cx="12189245" cy="364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9" name="Line"/>
            <p:cNvSpPr/>
            <p:nvPr/>
          </p:nvSpPr>
          <p:spPr>
            <a:xfrm>
              <a:off x="2515" y="2835716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0" name="Line"/>
            <p:cNvSpPr/>
            <p:nvPr/>
          </p:nvSpPr>
          <p:spPr>
            <a:xfrm>
              <a:off x="2515" y="4060438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1" name="Line"/>
            <p:cNvSpPr/>
            <p:nvPr/>
          </p:nvSpPr>
          <p:spPr>
            <a:xfrm>
              <a:off x="2515" y="5285158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2" name="Line"/>
            <p:cNvSpPr/>
            <p:nvPr/>
          </p:nvSpPr>
          <p:spPr>
            <a:xfrm>
              <a:off x="2515" y="6509880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grpSp>
          <p:nvGrpSpPr>
            <p:cNvPr id="929" name="Group"/>
            <p:cNvGrpSpPr/>
            <p:nvPr/>
          </p:nvGrpSpPr>
          <p:grpSpPr>
            <a:xfrm>
              <a:off x="-18" y="-20"/>
              <a:ext cx="12191772" cy="6858012"/>
              <a:chOff x="-9" y="-10"/>
              <a:chExt cx="12191770" cy="6858011"/>
            </a:xfrm>
          </p:grpSpPr>
          <p:sp>
            <p:nvSpPr>
              <p:cNvPr id="913" name="Line"/>
              <p:cNvSpPr/>
              <p:nvPr/>
            </p:nvSpPr>
            <p:spPr>
              <a:xfrm>
                <a:off x="225350" y="-8"/>
                <a:ext cx="6815888" cy="685800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914" name="Line"/>
              <p:cNvSpPr/>
              <p:nvPr/>
            </p:nvSpPr>
            <p:spPr>
              <a:xfrm>
                <a:off x="1448990" y="-8"/>
                <a:ext cx="6815889" cy="685800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915" name="Line"/>
              <p:cNvSpPr/>
              <p:nvPr/>
            </p:nvSpPr>
            <p:spPr>
              <a:xfrm>
                <a:off x="2665792" y="-8"/>
                <a:ext cx="6815884" cy="685800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916" name="Line"/>
              <p:cNvSpPr/>
              <p:nvPr/>
            </p:nvSpPr>
            <p:spPr>
              <a:xfrm>
                <a:off x="3884753" y="-10"/>
                <a:ext cx="6816246" cy="685800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917" name="Line"/>
              <p:cNvSpPr/>
              <p:nvPr/>
            </p:nvSpPr>
            <p:spPr>
              <a:xfrm>
                <a:off x="5106232" y="-8"/>
                <a:ext cx="6815889" cy="685800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grpSp>
            <p:nvGrpSpPr>
              <p:cNvPr id="923" name="Group"/>
              <p:cNvGrpSpPr/>
              <p:nvPr/>
            </p:nvGrpSpPr>
            <p:grpSpPr>
              <a:xfrm>
                <a:off x="6327712" y="-11"/>
                <a:ext cx="5864050" cy="5898609"/>
                <a:chOff x="-1" y="-1"/>
                <a:chExt cx="5864049" cy="5898608"/>
              </a:xfrm>
            </p:grpSpPr>
            <p:sp>
              <p:nvSpPr>
                <p:cNvPr id="918" name="Line"/>
                <p:cNvSpPr/>
                <p:nvPr/>
              </p:nvSpPr>
              <p:spPr>
                <a:xfrm>
                  <a:off x="-2" y="-2"/>
                  <a:ext cx="5864051" cy="5898609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919" name="Line"/>
                <p:cNvSpPr/>
                <p:nvPr/>
              </p:nvSpPr>
              <p:spPr>
                <a:xfrm>
                  <a:off x="1221481" y="0"/>
                  <a:ext cx="4642567" cy="4672086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920" name="Line"/>
                <p:cNvSpPr/>
                <p:nvPr/>
              </p:nvSpPr>
              <p:spPr>
                <a:xfrm>
                  <a:off x="2445122" y="-2"/>
                  <a:ext cx="3418925" cy="3456727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921" name="Line"/>
                <p:cNvSpPr/>
                <p:nvPr/>
              </p:nvSpPr>
              <p:spPr>
                <a:xfrm>
                  <a:off x="3654363" y="-2"/>
                  <a:ext cx="2209685" cy="2226245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922" name="Line"/>
                <p:cNvSpPr/>
                <p:nvPr/>
              </p:nvSpPr>
              <p:spPr>
                <a:xfrm>
                  <a:off x="4871164" y="-2"/>
                  <a:ext cx="992883" cy="1002244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924" name="Line"/>
              <p:cNvSpPr/>
              <p:nvPr/>
            </p:nvSpPr>
            <p:spPr>
              <a:xfrm flipH="1" flipV="1">
                <a:off x="-9" y="1011952"/>
                <a:ext cx="5828765" cy="5845688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925" name="Line"/>
              <p:cNvSpPr/>
              <p:nvPr/>
            </p:nvSpPr>
            <p:spPr>
              <a:xfrm flipH="1" flipV="1">
                <a:off x="-10" y="2227315"/>
                <a:ext cx="4614486" cy="4630326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926" name="Line"/>
              <p:cNvSpPr/>
              <p:nvPr/>
            </p:nvSpPr>
            <p:spPr>
              <a:xfrm flipH="1" flipV="1">
                <a:off x="-9" y="3431875"/>
                <a:ext cx="3398404" cy="3425765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927" name="Line"/>
              <p:cNvSpPr/>
              <p:nvPr/>
            </p:nvSpPr>
            <p:spPr>
              <a:xfrm flipH="1" flipV="1">
                <a:off x="-8" y="4651197"/>
                <a:ext cx="2196363" cy="2206443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928" name="Line"/>
              <p:cNvSpPr/>
              <p:nvPr/>
            </p:nvSpPr>
            <p:spPr>
              <a:xfrm flipH="1" flipV="1">
                <a:off x="-9" y="5864398"/>
                <a:ext cx="986763" cy="993243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946" name="Group"/>
            <p:cNvGrpSpPr/>
            <p:nvPr/>
          </p:nvGrpSpPr>
          <p:grpSpPr>
            <a:xfrm>
              <a:off x="-37" y="-41"/>
              <a:ext cx="12191785" cy="6857671"/>
              <a:chOff x="-25" y="-27"/>
              <a:chExt cx="12191784" cy="6857669"/>
            </a:xfrm>
          </p:grpSpPr>
          <p:sp>
            <p:nvSpPr>
              <p:cNvPr id="930" name="Line"/>
              <p:cNvSpPr/>
              <p:nvPr/>
            </p:nvSpPr>
            <p:spPr>
              <a:xfrm flipH="1">
                <a:off x="5150513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931" name="Line"/>
              <p:cNvSpPr/>
              <p:nvPr/>
            </p:nvSpPr>
            <p:spPr>
              <a:xfrm flipH="1">
                <a:off x="3926873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932" name="Line"/>
              <p:cNvSpPr/>
              <p:nvPr/>
            </p:nvSpPr>
            <p:spPr>
              <a:xfrm flipH="1">
                <a:off x="2710073" y="-10"/>
                <a:ext cx="6815885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933" name="Line"/>
              <p:cNvSpPr/>
              <p:nvPr/>
            </p:nvSpPr>
            <p:spPr>
              <a:xfrm flipH="1">
                <a:off x="1490751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934" name="Line"/>
              <p:cNvSpPr/>
              <p:nvPr/>
            </p:nvSpPr>
            <p:spPr>
              <a:xfrm flipH="1">
                <a:off x="269271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grpSp>
            <p:nvGrpSpPr>
              <p:cNvPr id="940" name="Group"/>
              <p:cNvGrpSpPr/>
              <p:nvPr/>
            </p:nvGrpSpPr>
            <p:grpSpPr>
              <a:xfrm>
                <a:off x="-26" y="-28"/>
                <a:ext cx="5864048" cy="5898612"/>
                <a:chOff x="-13" y="-14"/>
                <a:chExt cx="5864046" cy="5898611"/>
              </a:xfrm>
            </p:grpSpPr>
            <p:sp>
              <p:nvSpPr>
                <p:cNvPr id="935" name="Line"/>
                <p:cNvSpPr/>
                <p:nvPr/>
              </p:nvSpPr>
              <p:spPr>
                <a:xfrm flipH="1">
                  <a:off x="-14" y="-15"/>
                  <a:ext cx="5864048" cy="5898613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936" name="Line"/>
                <p:cNvSpPr/>
                <p:nvPr/>
              </p:nvSpPr>
              <p:spPr>
                <a:xfrm flipH="1">
                  <a:off x="-14" y="-14"/>
                  <a:ext cx="4642565" cy="4672090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937" name="Line"/>
                <p:cNvSpPr/>
                <p:nvPr/>
              </p:nvSpPr>
              <p:spPr>
                <a:xfrm flipH="1">
                  <a:off x="-13" y="-14"/>
                  <a:ext cx="3418924" cy="3456728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938" name="Line"/>
                <p:cNvSpPr/>
                <p:nvPr/>
              </p:nvSpPr>
              <p:spPr>
                <a:xfrm flipH="1">
                  <a:off x="-13" y="-14"/>
                  <a:ext cx="2209683" cy="2226245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939" name="Line"/>
                <p:cNvSpPr/>
                <p:nvPr/>
              </p:nvSpPr>
              <p:spPr>
                <a:xfrm flipH="1">
                  <a:off x="-14" y="-15"/>
                  <a:ext cx="992883" cy="1002243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941" name="Line"/>
              <p:cNvSpPr/>
              <p:nvPr/>
            </p:nvSpPr>
            <p:spPr>
              <a:xfrm flipV="1">
                <a:off x="6362994" y="1011953"/>
                <a:ext cx="5828764" cy="584568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942" name="Line"/>
              <p:cNvSpPr/>
              <p:nvPr/>
            </p:nvSpPr>
            <p:spPr>
              <a:xfrm flipV="1">
                <a:off x="7576914" y="2227315"/>
                <a:ext cx="4614845" cy="463032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943" name="Line"/>
              <p:cNvSpPr/>
              <p:nvPr/>
            </p:nvSpPr>
            <p:spPr>
              <a:xfrm flipV="1">
                <a:off x="8793354" y="3431877"/>
                <a:ext cx="3398404" cy="3425764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944" name="Line"/>
              <p:cNvSpPr/>
              <p:nvPr/>
            </p:nvSpPr>
            <p:spPr>
              <a:xfrm flipV="1">
                <a:off x="9995394" y="4651197"/>
                <a:ext cx="2196363" cy="2206444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945" name="Line"/>
              <p:cNvSpPr/>
              <p:nvPr/>
            </p:nvSpPr>
            <p:spPr>
              <a:xfrm flipV="1">
                <a:off x="11204636" y="5864399"/>
                <a:ext cx="987123" cy="993243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948" name="Line"/>
          <p:cNvSpPr/>
          <p:nvPr/>
        </p:nvSpPr>
        <p:spPr>
          <a:xfrm>
            <a:off x="609477" y="6172198"/>
            <a:ext cx="10972805" cy="364"/>
          </a:xfrm>
          <a:prstGeom prst="line">
            <a:avLst/>
          </a:prstGeom>
          <a:ln w="12600">
            <a:solidFill>
              <a:srgbClr val="4A7EBB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49" name="Rectangle"/>
          <p:cNvSpPr>
            <a:spLocks noGrp="1"/>
          </p:cNvSpPr>
          <p:nvPr>
            <p:ph type="body" sz="quarter" idx="13"/>
          </p:nvPr>
        </p:nvSpPr>
        <p:spPr>
          <a:xfrm>
            <a:off x="8029799" y="3682079"/>
            <a:ext cx="3533041" cy="189684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pc="-100"/>
            </a:pPr>
            <a:endParaRPr/>
          </a:p>
        </p:txBody>
      </p:sp>
      <p:sp>
        <p:nvSpPr>
          <p:cNvPr id="950" name="Title Text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9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8" y="1604519"/>
            <a:ext cx="3533045" cy="1896842"/>
          </a:xfrm>
          <a:prstGeom prst="rect">
            <a:avLst/>
          </a:prstGeom>
        </p:spPr>
        <p:txBody>
          <a:bodyPr anchor="t"/>
          <a:lstStyle>
            <a:lvl1pPr marL="228600" indent="-228600">
              <a:spcBef>
                <a:spcPts val="1000"/>
              </a:spcBef>
              <a:buClrTx/>
              <a:buSzPct val="100000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Char char="•"/>
              <a:defRPr sz="2800" spc="0"/>
            </a:lvl2pPr>
            <a:lvl3pPr marL="1234438" indent="-320038">
              <a:spcBef>
                <a:spcPts val="1000"/>
              </a:spcBef>
              <a:buClrTx/>
              <a:buSzPct val="100000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Text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30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8" y="1604519"/>
            <a:ext cx="10972443" cy="3977283"/>
          </a:xfrm>
          <a:prstGeom prst="rect">
            <a:avLst/>
          </a:prstGeom>
        </p:spPr>
        <p:txBody>
          <a:bodyPr anchor="t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"/>
          <p:cNvSpPr>
            <a:spLocks noGrp="1"/>
          </p:cNvSpPr>
          <p:nvPr>
            <p:ph type="body" sz="half" idx="13"/>
          </p:nvPr>
        </p:nvSpPr>
        <p:spPr>
          <a:xfrm>
            <a:off x="6231959" y="1604519"/>
            <a:ext cx="5354283" cy="397728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pc="-100"/>
            </a:pPr>
            <a:endParaRPr/>
          </a:p>
        </p:txBody>
      </p:sp>
      <p:sp>
        <p:nvSpPr>
          <p:cNvPr id="139" name="Title Text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4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8" y="1604519"/>
            <a:ext cx="5354285" cy="3977283"/>
          </a:xfrm>
          <a:prstGeom prst="rect">
            <a:avLst/>
          </a:prstGeom>
        </p:spPr>
        <p:txBody>
          <a:bodyPr anchor="t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Text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"/>
          <p:cNvSpPr>
            <a:spLocks noGrp="1"/>
          </p:cNvSpPr>
          <p:nvPr>
            <p:ph type="body" sz="quarter" idx="13"/>
          </p:nvPr>
        </p:nvSpPr>
        <p:spPr>
          <a:xfrm>
            <a:off x="609478" y="3682079"/>
            <a:ext cx="5354285" cy="189684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pc="-100"/>
            </a:pPr>
            <a:endParaRPr/>
          </a:p>
        </p:txBody>
      </p:sp>
      <p:sp>
        <p:nvSpPr>
          <p:cNvPr id="165" name="Title Text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6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8" y="1604519"/>
            <a:ext cx="5354285" cy="1896842"/>
          </a:xfrm>
          <a:prstGeom prst="rect">
            <a:avLst/>
          </a:prstGeom>
        </p:spPr>
        <p:txBody>
          <a:bodyPr anchor="t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"/>
          <p:cNvSpPr>
            <a:spLocks noGrp="1"/>
          </p:cNvSpPr>
          <p:nvPr>
            <p:ph type="body" sz="quarter" idx="13"/>
          </p:nvPr>
        </p:nvSpPr>
        <p:spPr>
          <a:xfrm>
            <a:off x="6231959" y="3682079"/>
            <a:ext cx="5354283" cy="189684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pc="-100"/>
            </a:pPr>
            <a:endParaRPr/>
          </a:p>
        </p:txBody>
      </p:sp>
      <p:sp>
        <p:nvSpPr>
          <p:cNvPr id="175" name="Title Text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7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8" y="1604519"/>
            <a:ext cx="5354285" cy="3977283"/>
          </a:xfrm>
          <a:prstGeom prst="rect">
            <a:avLst/>
          </a:prstGeom>
        </p:spPr>
        <p:txBody>
          <a:bodyPr anchor="t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"/>
          <p:cNvSpPr>
            <a:spLocks noGrp="1"/>
          </p:cNvSpPr>
          <p:nvPr>
            <p:ph type="body" sz="half" idx="13"/>
          </p:nvPr>
        </p:nvSpPr>
        <p:spPr>
          <a:xfrm>
            <a:off x="609479" y="3682079"/>
            <a:ext cx="10972442" cy="189684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pc="-100"/>
            </a:pPr>
            <a:endParaRPr/>
          </a:p>
        </p:txBody>
      </p:sp>
      <p:sp>
        <p:nvSpPr>
          <p:cNvPr id="185" name="Title Text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8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8" y="1604519"/>
            <a:ext cx="5354285" cy="1896842"/>
          </a:xfrm>
          <a:prstGeom prst="rect">
            <a:avLst/>
          </a:prstGeom>
        </p:spPr>
        <p:txBody>
          <a:bodyPr anchor="t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"/>
          <p:cNvGrpSpPr/>
          <p:nvPr/>
        </p:nvGrpSpPr>
        <p:grpSpPr>
          <a:xfrm>
            <a:off x="-47" y="-52"/>
            <a:ext cx="12191797" cy="6858044"/>
            <a:chOff x="-36" y="-40"/>
            <a:chExt cx="12191796" cy="6858042"/>
          </a:xfrm>
        </p:grpSpPr>
        <p:sp>
          <p:nvSpPr>
            <p:cNvPr id="2" name="Line"/>
            <p:cNvSpPr/>
            <p:nvPr/>
          </p:nvSpPr>
          <p:spPr>
            <a:xfrm>
              <a:off x="609835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" name="Line"/>
            <p:cNvSpPr/>
            <p:nvPr/>
          </p:nvSpPr>
          <p:spPr>
            <a:xfrm>
              <a:off x="1829155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" name="Line"/>
            <p:cNvSpPr/>
            <p:nvPr/>
          </p:nvSpPr>
          <p:spPr>
            <a:xfrm>
              <a:off x="3048116" y="-5"/>
              <a:ext cx="362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" name="Line"/>
            <p:cNvSpPr/>
            <p:nvPr/>
          </p:nvSpPr>
          <p:spPr>
            <a:xfrm>
              <a:off x="4267436" y="-5"/>
              <a:ext cx="362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" name="Line"/>
            <p:cNvSpPr/>
            <p:nvPr/>
          </p:nvSpPr>
          <p:spPr>
            <a:xfrm>
              <a:off x="5486396" y="-5"/>
              <a:ext cx="362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" name="Line"/>
            <p:cNvSpPr/>
            <p:nvPr/>
          </p:nvSpPr>
          <p:spPr>
            <a:xfrm>
              <a:off x="6705716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" name="Line"/>
            <p:cNvSpPr/>
            <p:nvPr/>
          </p:nvSpPr>
          <p:spPr>
            <a:xfrm>
              <a:off x="7924676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" name="Line"/>
            <p:cNvSpPr/>
            <p:nvPr/>
          </p:nvSpPr>
          <p:spPr>
            <a:xfrm>
              <a:off x="9143996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" name="Line"/>
            <p:cNvSpPr/>
            <p:nvPr/>
          </p:nvSpPr>
          <p:spPr>
            <a:xfrm>
              <a:off x="10362957" y="-6"/>
              <a:ext cx="363" cy="6858009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Line"/>
            <p:cNvSpPr/>
            <p:nvPr/>
          </p:nvSpPr>
          <p:spPr>
            <a:xfrm>
              <a:off x="11582278" y="-6"/>
              <a:ext cx="362" cy="6858009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" name="Line"/>
            <p:cNvSpPr/>
            <p:nvPr/>
          </p:nvSpPr>
          <p:spPr>
            <a:xfrm>
              <a:off x="2515" y="386274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" name="Line"/>
            <p:cNvSpPr/>
            <p:nvPr/>
          </p:nvSpPr>
          <p:spPr>
            <a:xfrm>
              <a:off x="2515" y="1610996"/>
              <a:ext cx="12189245" cy="364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" name="Line"/>
            <p:cNvSpPr/>
            <p:nvPr/>
          </p:nvSpPr>
          <p:spPr>
            <a:xfrm>
              <a:off x="2515" y="2835716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" name="Line"/>
            <p:cNvSpPr/>
            <p:nvPr/>
          </p:nvSpPr>
          <p:spPr>
            <a:xfrm>
              <a:off x="2515" y="4060438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" name="Line"/>
            <p:cNvSpPr/>
            <p:nvPr/>
          </p:nvSpPr>
          <p:spPr>
            <a:xfrm>
              <a:off x="2515" y="5285158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" name="Line"/>
            <p:cNvSpPr/>
            <p:nvPr/>
          </p:nvSpPr>
          <p:spPr>
            <a:xfrm>
              <a:off x="2515" y="6509880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2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grpSp>
          <p:nvGrpSpPr>
            <p:cNvPr id="34" name="Group"/>
            <p:cNvGrpSpPr/>
            <p:nvPr/>
          </p:nvGrpSpPr>
          <p:grpSpPr>
            <a:xfrm>
              <a:off x="-18" y="-20"/>
              <a:ext cx="12191772" cy="6858012"/>
              <a:chOff x="-9" y="-10"/>
              <a:chExt cx="12191770" cy="6858011"/>
            </a:xfrm>
          </p:grpSpPr>
          <p:sp>
            <p:nvSpPr>
              <p:cNvPr id="18" name="Line"/>
              <p:cNvSpPr/>
              <p:nvPr/>
            </p:nvSpPr>
            <p:spPr>
              <a:xfrm>
                <a:off x="225350" y="-8"/>
                <a:ext cx="6815888" cy="685800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9" name="Line"/>
              <p:cNvSpPr/>
              <p:nvPr/>
            </p:nvSpPr>
            <p:spPr>
              <a:xfrm>
                <a:off x="1448990" y="-8"/>
                <a:ext cx="6815889" cy="685800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0" name="Line"/>
              <p:cNvSpPr/>
              <p:nvPr/>
            </p:nvSpPr>
            <p:spPr>
              <a:xfrm>
                <a:off x="2665792" y="-8"/>
                <a:ext cx="6815884" cy="685800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1" name="Line"/>
              <p:cNvSpPr/>
              <p:nvPr/>
            </p:nvSpPr>
            <p:spPr>
              <a:xfrm>
                <a:off x="3884753" y="-10"/>
                <a:ext cx="6816246" cy="685800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2" name="Line"/>
              <p:cNvSpPr/>
              <p:nvPr/>
            </p:nvSpPr>
            <p:spPr>
              <a:xfrm>
                <a:off x="5106232" y="-8"/>
                <a:ext cx="6815889" cy="685800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grpSp>
            <p:nvGrpSpPr>
              <p:cNvPr id="28" name="Group"/>
              <p:cNvGrpSpPr/>
              <p:nvPr/>
            </p:nvGrpSpPr>
            <p:grpSpPr>
              <a:xfrm>
                <a:off x="6327712" y="-11"/>
                <a:ext cx="5864050" cy="5898609"/>
                <a:chOff x="-1" y="-1"/>
                <a:chExt cx="5864049" cy="5898608"/>
              </a:xfrm>
            </p:grpSpPr>
            <p:sp>
              <p:nvSpPr>
                <p:cNvPr id="23" name="Line"/>
                <p:cNvSpPr/>
                <p:nvPr/>
              </p:nvSpPr>
              <p:spPr>
                <a:xfrm>
                  <a:off x="-2" y="-2"/>
                  <a:ext cx="5864051" cy="5898609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24" name="Line"/>
                <p:cNvSpPr/>
                <p:nvPr/>
              </p:nvSpPr>
              <p:spPr>
                <a:xfrm>
                  <a:off x="1221481" y="0"/>
                  <a:ext cx="4642567" cy="4672086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25" name="Line"/>
                <p:cNvSpPr/>
                <p:nvPr/>
              </p:nvSpPr>
              <p:spPr>
                <a:xfrm>
                  <a:off x="2445122" y="-2"/>
                  <a:ext cx="3418925" cy="3456727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26" name="Line"/>
                <p:cNvSpPr/>
                <p:nvPr/>
              </p:nvSpPr>
              <p:spPr>
                <a:xfrm>
                  <a:off x="3654363" y="-2"/>
                  <a:ext cx="2209685" cy="2226245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27" name="Line"/>
                <p:cNvSpPr/>
                <p:nvPr/>
              </p:nvSpPr>
              <p:spPr>
                <a:xfrm>
                  <a:off x="4871164" y="-2"/>
                  <a:ext cx="992883" cy="1002244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29" name="Line"/>
              <p:cNvSpPr/>
              <p:nvPr/>
            </p:nvSpPr>
            <p:spPr>
              <a:xfrm flipH="1" flipV="1">
                <a:off x="-9" y="1011952"/>
                <a:ext cx="5828765" cy="5845688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0" name="Line"/>
              <p:cNvSpPr/>
              <p:nvPr/>
            </p:nvSpPr>
            <p:spPr>
              <a:xfrm flipH="1" flipV="1">
                <a:off x="-10" y="2227315"/>
                <a:ext cx="4614486" cy="4630326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1" name="Line"/>
              <p:cNvSpPr/>
              <p:nvPr/>
            </p:nvSpPr>
            <p:spPr>
              <a:xfrm flipH="1" flipV="1">
                <a:off x="-9" y="3431875"/>
                <a:ext cx="3398404" cy="3425765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2" name="Line"/>
              <p:cNvSpPr/>
              <p:nvPr/>
            </p:nvSpPr>
            <p:spPr>
              <a:xfrm flipH="1" flipV="1">
                <a:off x="-8" y="4651197"/>
                <a:ext cx="2196363" cy="2206443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3" name="Line"/>
              <p:cNvSpPr/>
              <p:nvPr/>
            </p:nvSpPr>
            <p:spPr>
              <a:xfrm flipH="1" flipV="1">
                <a:off x="-9" y="5864398"/>
                <a:ext cx="986763" cy="993243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51" name="Group"/>
            <p:cNvGrpSpPr/>
            <p:nvPr/>
          </p:nvGrpSpPr>
          <p:grpSpPr>
            <a:xfrm>
              <a:off x="-37" y="-41"/>
              <a:ext cx="12191785" cy="6857671"/>
              <a:chOff x="-25" y="-27"/>
              <a:chExt cx="12191784" cy="6857669"/>
            </a:xfrm>
          </p:grpSpPr>
          <p:sp>
            <p:nvSpPr>
              <p:cNvPr id="35" name="Line"/>
              <p:cNvSpPr/>
              <p:nvPr/>
            </p:nvSpPr>
            <p:spPr>
              <a:xfrm flipH="1">
                <a:off x="5150513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6" name="Line"/>
              <p:cNvSpPr/>
              <p:nvPr/>
            </p:nvSpPr>
            <p:spPr>
              <a:xfrm flipH="1">
                <a:off x="3926873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7" name="Line"/>
              <p:cNvSpPr/>
              <p:nvPr/>
            </p:nvSpPr>
            <p:spPr>
              <a:xfrm flipH="1">
                <a:off x="2710073" y="-10"/>
                <a:ext cx="6815885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8" name="Line"/>
              <p:cNvSpPr/>
              <p:nvPr/>
            </p:nvSpPr>
            <p:spPr>
              <a:xfrm flipH="1">
                <a:off x="1490751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9" name="Line"/>
              <p:cNvSpPr/>
              <p:nvPr/>
            </p:nvSpPr>
            <p:spPr>
              <a:xfrm flipH="1">
                <a:off x="269271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grpSp>
            <p:nvGrpSpPr>
              <p:cNvPr id="45" name="Group"/>
              <p:cNvGrpSpPr/>
              <p:nvPr/>
            </p:nvGrpSpPr>
            <p:grpSpPr>
              <a:xfrm>
                <a:off x="-26" y="-28"/>
                <a:ext cx="5864048" cy="5898612"/>
                <a:chOff x="-13" y="-14"/>
                <a:chExt cx="5864046" cy="5898611"/>
              </a:xfrm>
            </p:grpSpPr>
            <p:sp>
              <p:nvSpPr>
                <p:cNvPr id="40" name="Line"/>
                <p:cNvSpPr/>
                <p:nvPr/>
              </p:nvSpPr>
              <p:spPr>
                <a:xfrm flipH="1">
                  <a:off x="-14" y="-15"/>
                  <a:ext cx="5864048" cy="5898613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41" name="Line"/>
                <p:cNvSpPr/>
                <p:nvPr/>
              </p:nvSpPr>
              <p:spPr>
                <a:xfrm flipH="1">
                  <a:off x="-14" y="-14"/>
                  <a:ext cx="4642565" cy="4672090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42" name="Line"/>
                <p:cNvSpPr/>
                <p:nvPr/>
              </p:nvSpPr>
              <p:spPr>
                <a:xfrm flipH="1">
                  <a:off x="-13" y="-14"/>
                  <a:ext cx="3418924" cy="3456728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43" name="Line"/>
                <p:cNvSpPr/>
                <p:nvPr/>
              </p:nvSpPr>
              <p:spPr>
                <a:xfrm flipH="1">
                  <a:off x="-13" y="-14"/>
                  <a:ext cx="2209683" cy="2226245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44" name="Line"/>
                <p:cNvSpPr/>
                <p:nvPr/>
              </p:nvSpPr>
              <p:spPr>
                <a:xfrm flipH="1">
                  <a:off x="-14" y="-15"/>
                  <a:ext cx="992883" cy="1002243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2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46" name="Line"/>
              <p:cNvSpPr/>
              <p:nvPr/>
            </p:nvSpPr>
            <p:spPr>
              <a:xfrm flipV="1">
                <a:off x="6362994" y="1011953"/>
                <a:ext cx="5828764" cy="584568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47" name="Line"/>
              <p:cNvSpPr/>
              <p:nvPr/>
            </p:nvSpPr>
            <p:spPr>
              <a:xfrm flipV="1">
                <a:off x="7576914" y="2227315"/>
                <a:ext cx="4614845" cy="463032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48" name="Line"/>
              <p:cNvSpPr/>
              <p:nvPr/>
            </p:nvSpPr>
            <p:spPr>
              <a:xfrm flipV="1">
                <a:off x="8793354" y="3431877"/>
                <a:ext cx="3398404" cy="3425764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49" name="Line"/>
              <p:cNvSpPr/>
              <p:nvPr/>
            </p:nvSpPr>
            <p:spPr>
              <a:xfrm flipV="1">
                <a:off x="9995394" y="4651197"/>
                <a:ext cx="2196363" cy="2206444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50" name="Line"/>
              <p:cNvSpPr/>
              <p:nvPr/>
            </p:nvSpPr>
            <p:spPr>
              <a:xfrm flipV="1">
                <a:off x="11204636" y="5864399"/>
                <a:ext cx="987123" cy="993243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2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53" name="Line"/>
          <p:cNvSpPr/>
          <p:nvPr/>
        </p:nvSpPr>
        <p:spPr>
          <a:xfrm>
            <a:off x="609477" y="6172198"/>
            <a:ext cx="10972805" cy="364"/>
          </a:xfrm>
          <a:prstGeom prst="line">
            <a:avLst/>
          </a:prstGeom>
          <a:ln w="12600">
            <a:solidFill>
              <a:srgbClr val="D05638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104" name="Group"/>
          <p:cNvGrpSpPr/>
          <p:nvPr/>
        </p:nvGrpSpPr>
        <p:grpSpPr>
          <a:xfrm>
            <a:off x="-47" y="-52"/>
            <a:ext cx="12191797" cy="6858044"/>
            <a:chOff x="-36" y="-40"/>
            <a:chExt cx="12191796" cy="6858042"/>
          </a:xfrm>
        </p:grpSpPr>
        <p:sp>
          <p:nvSpPr>
            <p:cNvPr id="54" name="Line"/>
            <p:cNvSpPr/>
            <p:nvPr/>
          </p:nvSpPr>
          <p:spPr>
            <a:xfrm>
              <a:off x="609835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3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5" name="Line"/>
            <p:cNvSpPr/>
            <p:nvPr/>
          </p:nvSpPr>
          <p:spPr>
            <a:xfrm>
              <a:off x="1829155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3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6" name="Line"/>
            <p:cNvSpPr/>
            <p:nvPr/>
          </p:nvSpPr>
          <p:spPr>
            <a:xfrm>
              <a:off x="3048116" y="-5"/>
              <a:ext cx="362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3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7" name="Line"/>
            <p:cNvSpPr/>
            <p:nvPr/>
          </p:nvSpPr>
          <p:spPr>
            <a:xfrm>
              <a:off x="4267436" y="-5"/>
              <a:ext cx="362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3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8" name="Line"/>
            <p:cNvSpPr/>
            <p:nvPr/>
          </p:nvSpPr>
          <p:spPr>
            <a:xfrm>
              <a:off x="5486396" y="-5"/>
              <a:ext cx="362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3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" name="Line"/>
            <p:cNvSpPr/>
            <p:nvPr/>
          </p:nvSpPr>
          <p:spPr>
            <a:xfrm>
              <a:off x="6705716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3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0" name="Line"/>
            <p:cNvSpPr/>
            <p:nvPr/>
          </p:nvSpPr>
          <p:spPr>
            <a:xfrm>
              <a:off x="7924676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3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1" name="Line"/>
            <p:cNvSpPr/>
            <p:nvPr/>
          </p:nvSpPr>
          <p:spPr>
            <a:xfrm>
              <a:off x="9143996" y="-5"/>
              <a:ext cx="363" cy="6858007"/>
            </a:xfrm>
            <a:prstGeom prst="line">
              <a:avLst/>
            </a:prstGeom>
            <a:noFill/>
            <a:ln w="9525" cap="flat">
              <a:solidFill>
                <a:srgbClr val="D8D8D8">
                  <a:alpha val="3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2" name="Line"/>
            <p:cNvSpPr/>
            <p:nvPr/>
          </p:nvSpPr>
          <p:spPr>
            <a:xfrm>
              <a:off x="10362957" y="-6"/>
              <a:ext cx="363" cy="6858009"/>
            </a:xfrm>
            <a:prstGeom prst="line">
              <a:avLst/>
            </a:prstGeom>
            <a:noFill/>
            <a:ln w="9525" cap="flat">
              <a:solidFill>
                <a:srgbClr val="D8D8D8">
                  <a:alpha val="3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3" name="Line"/>
            <p:cNvSpPr/>
            <p:nvPr/>
          </p:nvSpPr>
          <p:spPr>
            <a:xfrm>
              <a:off x="11582278" y="-6"/>
              <a:ext cx="362" cy="6858009"/>
            </a:xfrm>
            <a:prstGeom prst="line">
              <a:avLst/>
            </a:prstGeom>
            <a:noFill/>
            <a:ln w="9525" cap="flat">
              <a:solidFill>
                <a:srgbClr val="D8D8D8">
                  <a:alpha val="3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4" name="Line"/>
            <p:cNvSpPr/>
            <p:nvPr/>
          </p:nvSpPr>
          <p:spPr>
            <a:xfrm>
              <a:off x="2515" y="386274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3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5" name="Line"/>
            <p:cNvSpPr/>
            <p:nvPr/>
          </p:nvSpPr>
          <p:spPr>
            <a:xfrm>
              <a:off x="2515" y="1610996"/>
              <a:ext cx="12189245" cy="364"/>
            </a:xfrm>
            <a:prstGeom prst="line">
              <a:avLst/>
            </a:prstGeom>
            <a:noFill/>
            <a:ln w="9525" cap="flat">
              <a:solidFill>
                <a:srgbClr val="D8D8D8">
                  <a:alpha val="3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6" name="Line"/>
            <p:cNvSpPr/>
            <p:nvPr/>
          </p:nvSpPr>
          <p:spPr>
            <a:xfrm>
              <a:off x="2515" y="2835716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3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7" name="Line"/>
            <p:cNvSpPr/>
            <p:nvPr/>
          </p:nvSpPr>
          <p:spPr>
            <a:xfrm>
              <a:off x="2515" y="4060438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3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8" name="Line"/>
            <p:cNvSpPr/>
            <p:nvPr/>
          </p:nvSpPr>
          <p:spPr>
            <a:xfrm>
              <a:off x="2515" y="5285158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3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69" name="Line"/>
            <p:cNvSpPr/>
            <p:nvPr/>
          </p:nvSpPr>
          <p:spPr>
            <a:xfrm>
              <a:off x="2515" y="6509880"/>
              <a:ext cx="12189245" cy="365"/>
            </a:xfrm>
            <a:prstGeom prst="line">
              <a:avLst/>
            </a:prstGeom>
            <a:noFill/>
            <a:ln w="9525" cap="flat">
              <a:solidFill>
                <a:srgbClr val="D8D8D8">
                  <a:alpha val="35000"/>
                </a:srgb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grpSp>
          <p:nvGrpSpPr>
            <p:cNvPr id="86" name="Group"/>
            <p:cNvGrpSpPr/>
            <p:nvPr/>
          </p:nvGrpSpPr>
          <p:grpSpPr>
            <a:xfrm>
              <a:off x="-18" y="-20"/>
              <a:ext cx="12191772" cy="6858012"/>
              <a:chOff x="-9" y="-10"/>
              <a:chExt cx="12191770" cy="6858011"/>
            </a:xfrm>
          </p:grpSpPr>
          <p:sp>
            <p:nvSpPr>
              <p:cNvPr id="70" name="Line"/>
              <p:cNvSpPr/>
              <p:nvPr/>
            </p:nvSpPr>
            <p:spPr>
              <a:xfrm>
                <a:off x="225350" y="-8"/>
                <a:ext cx="6815888" cy="685800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3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71" name="Line"/>
              <p:cNvSpPr/>
              <p:nvPr/>
            </p:nvSpPr>
            <p:spPr>
              <a:xfrm>
                <a:off x="1448990" y="-8"/>
                <a:ext cx="6815889" cy="685800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3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72" name="Line"/>
              <p:cNvSpPr/>
              <p:nvPr/>
            </p:nvSpPr>
            <p:spPr>
              <a:xfrm>
                <a:off x="2665792" y="-8"/>
                <a:ext cx="6815884" cy="685800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3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73" name="Line"/>
              <p:cNvSpPr/>
              <p:nvPr/>
            </p:nvSpPr>
            <p:spPr>
              <a:xfrm>
                <a:off x="3884753" y="-10"/>
                <a:ext cx="6816246" cy="685800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3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74" name="Line"/>
              <p:cNvSpPr/>
              <p:nvPr/>
            </p:nvSpPr>
            <p:spPr>
              <a:xfrm>
                <a:off x="5106232" y="-8"/>
                <a:ext cx="6815889" cy="685800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3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grpSp>
            <p:nvGrpSpPr>
              <p:cNvPr id="80" name="Group"/>
              <p:cNvGrpSpPr/>
              <p:nvPr/>
            </p:nvGrpSpPr>
            <p:grpSpPr>
              <a:xfrm>
                <a:off x="6327712" y="-11"/>
                <a:ext cx="5864050" cy="5898609"/>
                <a:chOff x="-1" y="-1"/>
                <a:chExt cx="5864049" cy="5898608"/>
              </a:xfrm>
            </p:grpSpPr>
            <p:sp>
              <p:nvSpPr>
                <p:cNvPr id="75" name="Line"/>
                <p:cNvSpPr/>
                <p:nvPr/>
              </p:nvSpPr>
              <p:spPr>
                <a:xfrm>
                  <a:off x="-2" y="-2"/>
                  <a:ext cx="5864051" cy="5898609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3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76" name="Line"/>
                <p:cNvSpPr/>
                <p:nvPr/>
              </p:nvSpPr>
              <p:spPr>
                <a:xfrm>
                  <a:off x="1221481" y="0"/>
                  <a:ext cx="4642567" cy="4672086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3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77" name="Line"/>
                <p:cNvSpPr/>
                <p:nvPr/>
              </p:nvSpPr>
              <p:spPr>
                <a:xfrm>
                  <a:off x="2445122" y="-2"/>
                  <a:ext cx="3418925" cy="3456727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3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78" name="Line"/>
                <p:cNvSpPr/>
                <p:nvPr/>
              </p:nvSpPr>
              <p:spPr>
                <a:xfrm>
                  <a:off x="3654363" y="-2"/>
                  <a:ext cx="2209685" cy="2226245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3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79" name="Line"/>
                <p:cNvSpPr/>
                <p:nvPr/>
              </p:nvSpPr>
              <p:spPr>
                <a:xfrm>
                  <a:off x="4871164" y="-2"/>
                  <a:ext cx="992883" cy="1002244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3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81" name="Line"/>
              <p:cNvSpPr/>
              <p:nvPr/>
            </p:nvSpPr>
            <p:spPr>
              <a:xfrm flipH="1" flipV="1">
                <a:off x="-9" y="1011952"/>
                <a:ext cx="5828765" cy="5845688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3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2" name="Line"/>
              <p:cNvSpPr/>
              <p:nvPr/>
            </p:nvSpPr>
            <p:spPr>
              <a:xfrm flipH="1" flipV="1">
                <a:off x="-10" y="2227315"/>
                <a:ext cx="4614486" cy="4630326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3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3" name="Line"/>
              <p:cNvSpPr/>
              <p:nvPr/>
            </p:nvSpPr>
            <p:spPr>
              <a:xfrm flipH="1" flipV="1">
                <a:off x="-9" y="3431875"/>
                <a:ext cx="3398404" cy="3425765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3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4" name="Line"/>
              <p:cNvSpPr/>
              <p:nvPr/>
            </p:nvSpPr>
            <p:spPr>
              <a:xfrm flipH="1" flipV="1">
                <a:off x="-8" y="4651197"/>
                <a:ext cx="2196363" cy="2206443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3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5" name="Line"/>
              <p:cNvSpPr/>
              <p:nvPr/>
            </p:nvSpPr>
            <p:spPr>
              <a:xfrm flipH="1" flipV="1">
                <a:off x="-9" y="5864398"/>
                <a:ext cx="986763" cy="993243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3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03" name="Group"/>
            <p:cNvGrpSpPr/>
            <p:nvPr/>
          </p:nvGrpSpPr>
          <p:grpSpPr>
            <a:xfrm>
              <a:off x="-37" y="-41"/>
              <a:ext cx="12191785" cy="6857671"/>
              <a:chOff x="-25" y="-27"/>
              <a:chExt cx="12191784" cy="6857669"/>
            </a:xfrm>
          </p:grpSpPr>
          <p:sp>
            <p:nvSpPr>
              <p:cNvPr id="87" name="Line"/>
              <p:cNvSpPr/>
              <p:nvPr/>
            </p:nvSpPr>
            <p:spPr>
              <a:xfrm flipH="1">
                <a:off x="5150513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3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8" name="Line"/>
              <p:cNvSpPr/>
              <p:nvPr/>
            </p:nvSpPr>
            <p:spPr>
              <a:xfrm flipH="1">
                <a:off x="3926873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3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89" name="Line"/>
              <p:cNvSpPr/>
              <p:nvPr/>
            </p:nvSpPr>
            <p:spPr>
              <a:xfrm flipH="1">
                <a:off x="2710073" y="-10"/>
                <a:ext cx="6815885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3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90" name="Line"/>
              <p:cNvSpPr/>
              <p:nvPr/>
            </p:nvSpPr>
            <p:spPr>
              <a:xfrm flipH="1">
                <a:off x="1490751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3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91" name="Line"/>
              <p:cNvSpPr/>
              <p:nvPr/>
            </p:nvSpPr>
            <p:spPr>
              <a:xfrm flipH="1">
                <a:off x="225351" y="-10"/>
                <a:ext cx="6815886" cy="6857650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3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grpSp>
            <p:nvGrpSpPr>
              <p:cNvPr id="97" name="Group"/>
              <p:cNvGrpSpPr/>
              <p:nvPr/>
            </p:nvGrpSpPr>
            <p:grpSpPr>
              <a:xfrm>
                <a:off x="-26" y="-28"/>
                <a:ext cx="5864048" cy="5898612"/>
                <a:chOff x="-13" y="-14"/>
                <a:chExt cx="5864046" cy="5898611"/>
              </a:xfrm>
            </p:grpSpPr>
            <p:sp>
              <p:nvSpPr>
                <p:cNvPr id="92" name="Line"/>
                <p:cNvSpPr/>
                <p:nvPr/>
              </p:nvSpPr>
              <p:spPr>
                <a:xfrm flipH="1">
                  <a:off x="-14" y="-15"/>
                  <a:ext cx="5864048" cy="5898613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3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93" name="Line"/>
                <p:cNvSpPr/>
                <p:nvPr/>
              </p:nvSpPr>
              <p:spPr>
                <a:xfrm flipH="1">
                  <a:off x="-14" y="-14"/>
                  <a:ext cx="4642565" cy="4672090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3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94" name="Line"/>
                <p:cNvSpPr/>
                <p:nvPr/>
              </p:nvSpPr>
              <p:spPr>
                <a:xfrm flipH="1">
                  <a:off x="-13" y="-14"/>
                  <a:ext cx="3418924" cy="3456728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3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95" name="Line"/>
                <p:cNvSpPr/>
                <p:nvPr/>
              </p:nvSpPr>
              <p:spPr>
                <a:xfrm flipH="1">
                  <a:off x="-13" y="-14"/>
                  <a:ext cx="2209683" cy="2226245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3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96" name="Line"/>
                <p:cNvSpPr/>
                <p:nvPr/>
              </p:nvSpPr>
              <p:spPr>
                <a:xfrm flipH="1">
                  <a:off x="-14" y="-15"/>
                  <a:ext cx="992883" cy="1002243"/>
                </a:xfrm>
                <a:prstGeom prst="line">
                  <a:avLst/>
                </a:prstGeom>
                <a:noFill/>
                <a:ln w="9525" cap="flat">
                  <a:solidFill>
                    <a:srgbClr val="D8D8D8">
                      <a:alpha val="35000"/>
                    </a:srgbClr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457200">
                    <a:defRPr sz="1200">
                      <a:latin typeface="Helvetica"/>
                      <a:ea typeface="Helvetica"/>
                      <a:cs typeface="Helvetica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98" name="Line"/>
              <p:cNvSpPr/>
              <p:nvPr/>
            </p:nvSpPr>
            <p:spPr>
              <a:xfrm flipV="1">
                <a:off x="6362994" y="1011953"/>
                <a:ext cx="5828764" cy="5845689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3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99" name="Line"/>
              <p:cNvSpPr/>
              <p:nvPr/>
            </p:nvSpPr>
            <p:spPr>
              <a:xfrm flipV="1">
                <a:off x="7576914" y="2227315"/>
                <a:ext cx="4614845" cy="4630327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3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00" name="Line"/>
              <p:cNvSpPr/>
              <p:nvPr/>
            </p:nvSpPr>
            <p:spPr>
              <a:xfrm flipV="1">
                <a:off x="8793354" y="3431877"/>
                <a:ext cx="3398404" cy="3425764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3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01" name="Line"/>
              <p:cNvSpPr/>
              <p:nvPr/>
            </p:nvSpPr>
            <p:spPr>
              <a:xfrm flipV="1">
                <a:off x="9995394" y="4651197"/>
                <a:ext cx="2196363" cy="2206444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3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02" name="Line"/>
              <p:cNvSpPr/>
              <p:nvPr/>
            </p:nvSpPr>
            <p:spPr>
              <a:xfrm flipV="1">
                <a:off x="11204636" y="5864399"/>
                <a:ext cx="987123" cy="993243"/>
              </a:xfrm>
              <a:prstGeom prst="line">
                <a:avLst/>
              </a:prstGeom>
              <a:noFill/>
              <a:ln w="9525" cap="flat">
                <a:solidFill>
                  <a:srgbClr val="D8D8D8">
                    <a:alpha val="35000"/>
                  </a:srgb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105" name="Line"/>
          <p:cNvSpPr/>
          <p:nvPr/>
        </p:nvSpPr>
        <p:spPr>
          <a:xfrm>
            <a:off x="1295279" y="5294160"/>
            <a:ext cx="9601204" cy="364"/>
          </a:xfrm>
          <a:prstGeom prst="line">
            <a:avLst/>
          </a:prstGeom>
          <a:ln w="12600">
            <a:solidFill>
              <a:srgbClr val="D05638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6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8" y="273598"/>
            <a:ext cx="10972443" cy="53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2pPr>
              <a:buSzPct val="75000"/>
              <a:buChar char="−"/>
            </a:lvl2pPr>
            <a:lvl4pPr>
              <a:buSzPct val="75000"/>
              <a:buChar char="−"/>
            </a:lvl4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xfrm>
            <a:off x="1826683" y="1371600"/>
            <a:ext cx="9753601" cy="465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t>Title Text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ransition spd="med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31998" marR="0" indent="-323997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910285" marR="0" indent="-370285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392000" marR="0" indent="-3840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857598" marR="0" indent="-345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289599" marR="0" indent="-345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721598" marR="0" indent="-345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153598" marR="0" indent="-345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606800" marR="0" indent="-4064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99202" marR="0" indent="-4064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ketwatch.com/story/this-is-why-americans-throw-out-165-billion-in-food-every-year-2016-07-2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atents.google.com/patent/US20120089409?oq=uttam+pawar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393745" y="6267953"/>
            <a:ext cx="188895" cy="26425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964" name="zaXpire"/>
          <p:cNvSpPr txBox="1"/>
          <p:nvPr/>
        </p:nvSpPr>
        <p:spPr>
          <a:xfrm>
            <a:off x="3070653" y="2596990"/>
            <a:ext cx="3939988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90000"/>
              </a:lnSpc>
              <a:defRPr sz="10000" spc="-2">
                <a:solidFill>
                  <a:srgbClr val="FF2600"/>
                </a:solidFill>
                <a:latin typeface="Big Caslon"/>
                <a:ea typeface="Big Caslon"/>
                <a:cs typeface="Big Caslon"/>
                <a:sym typeface="Big Caslon"/>
              </a:defRPr>
            </a:pPr>
            <a:r>
              <a:rPr dirty="0" err="1">
                <a:solidFill>
                  <a:srgbClr val="0096FF"/>
                </a:solidFill>
              </a:rPr>
              <a:t>za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rPr dirty="0" err="1">
                <a:solidFill>
                  <a:srgbClr val="0096FF"/>
                </a:solidFill>
              </a:rPr>
              <a:t>pire</a:t>
            </a:r>
            <a:endParaRPr dirty="0">
              <a:solidFill>
                <a:srgbClr val="0096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C9DF81-8C4C-421E-868A-396DA0A3330B}"/>
              </a:ext>
            </a:extLst>
          </p:cNvPr>
          <p:cNvSpPr/>
          <p:nvPr/>
        </p:nvSpPr>
        <p:spPr>
          <a:xfrm>
            <a:off x="3070653" y="4084577"/>
            <a:ext cx="85119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98989"/>
                </a:solidFill>
                <a:latin typeface="Roboto Lt"/>
              </a:rPr>
              <a:t>Bringing Simplicity + Sustainability + Safety + Social  to Food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Confidential"/>
          <p:cNvSpPr txBox="1"/>
          <p:nvPr/>
        </p:nvSpPr>
        <p:spPr>
          <a:xfrm>
            <a:off x="654479" y="6298478"/>
            <a:ext cx="603648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800" spc="-1">
                <a:solidFill>
                  <a:srgbClr val="959795"/>
                </a:solidFill>
              </a:defRPr>
            </a:lvl1pPr>
          </a:lstStyle>
          <a:p>
            <a:r>
              <a:t>Confidential</a:t>
            </a:r>
          </a:p>
        </p:txBody>
      </p:sp>
      <p:sp>
        <p:nvSpPr>
          <p:cNvPr id="96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393745" y="6267953"/>
            <a:ext cx="188895" cy="26425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969" name="expiration-date-comic-2-255x300.jpg" descr="expiration-date-comic-2-255x3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368" y="207819"/>
            <a:ext cx="6437263" cy="5734688"/>
          </a:xfrm>
          <a:prstGeom prst="rect">
            <a:avLst/>
          </a:prstGeom>
          <a:ln w="12700">
            <a:miter lim="400000"/>
          </a:ln>
        </p:spPr>
      </p:pic>
      <p:sp>
        <p:nvSpPr>
          <p:cNvPr id="970" name="https://therightplan.com/wp-content/uploads/2018/06/expiration-date-comic-2-255x300.jpg"/>
          <p:cNvSpPr txBox="1"/>
          <p:nvPr/>
        </p:nvSpPr>
        <p:spPr>
          <a:xfrm>
            <a:off x="632271" y="5942507"/>
            <a:ext cx="4152504" cy="212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r>
              <a:t>https://therightplan.com/wp-content/uploads/2018/06/expiration-date-comic-2-255x300.jpg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Confidential"/>
          <p:cNvSpPr txBox="1"/>
          <p:nvPr/>
        </p:nvSpPr>
        <p:spPr>
          <a:xfrm>
            <a:off x="654479" y="6298478"/>
            <a:ext cx="603648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800" spc="-1">
                <a:solidFill>
                  <a:srgbClr val="959795"/>
                </a:solidFill>
              </a:defRPr>
            </a:lvl1pPr>
          </a:lstStyle>
          <a:p>
            <a:r>
              <a:t>Confidential</a:t>
            </a:r>
          </a:p>
        </p:txBody>
      </p:sp>
      <p:sp>
        <p:nvSpPr>
          <p:cNvPr id="97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393745" y="6267953"/>
            <a:ext cx="188895" cy="26425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976" name="pic3.png" descr="pic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91" y="918961"/>
            <a:ext cx="9744217" cy="4619394"/>
          </a:xfrm>
          <a:prstGeom prst="rect">
            <a:avLst/>
          </a:prstGeom>
          <a:ln w="12700">
            <a:miter lim="400000"/>
          </a:ln>
        </p:spPr>
      </p:pic>
      <p:sp>
        <p:nvSpPr>
          <p:cNvPr id="977" name="Courtesy: Wikipedia - Tiffany Farrant [CC BY 2.0 (https://creativecommons.org/licenses/by/2.0)]"/>
          <p:cNvSpPr txBox="1"/>
          <p:nvPr/>
        </p:nvSpPr>
        <p:spPr>
          <a:xfrm>
            <a:off x="762638" y="5886188"/>
            <a:ext cx="9734415" cy="274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5E5E5E"/>
                </a:solidFill>
              </a:defRPr>
            </a:lvl1pPr>
          </a:lstStyle>
          <a:p>
            <a:r>
              <a:t>Courtesy: Wikipedia - Tiffany Farrant [CC BY 2.0 (https://creativecommons.org/licenses/by/2.0)]</a:t>
            </a:r>
          </a:p>
        </p:txBody>
      </p:sp>
      <p:sp>
        <p:nvSpPr>
          <p:cNvPr id="8" name="Problems (waste due expirations, recalls)">
            <a:extLst>
              <a:ext uri="{FF2B5EF4-FFF2-40B4-BE49-F238E27FC236}">
                <a16:creationId xmlns:a16="http://schemas.microsoft.com/office/drawing/2014/main" id="{25C28E2D-D28F-4490-B325-BE97717AE0A5}"/>
              </a:ext>
            </a:extLst>
          </p:cNvPr>
          <p:cNvSpPr txBox="1"/>
          <p:nvPr/>
        </p:nvSpPr>
        <p:spPr>
          <a:xfrm>
            <a:off x="458383" y="81872"/>
            <a:ext cx="10342924" cy="589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b">
            <a:spAutoFit/>
          </a:bodyPr>
          <a:lstStyle/>
          <a:p>
            <a:pPr algn="ctr">
              <a:lnSpc>
                <a:spcPct val="90000"/>
              </a:lnSpc>
              <a:defRPr sz="3600" b="1" spc="-1">
                <a:solidFill>
                  <a:srgbClr val="D15A3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>
                <a:solidFill>
                  <a:schemeClr val="tx1"/>
                </a:solidFill>
              </a:rPr>
              <a:t>big</a:t>
            </a:r>
            <a:r>
              <a:rPr lang="en-US" dirty="0"/>
              <a:t> concern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Confidential"/>
          <p:cNvSpPr txBox="1"/>
          <p:nvPr/>
        </p:nvSpPr>
        <p:spPr>
          <a:xfrm>
            <a:off x="654479" y="6298478"/>
            <a:ext cx="603648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800" spc="-1">
                <a:solidFill>
                  <a:srgbClr val="959795"/>
                </a:solidFill>
              </a:defRPr>
            </a:lvl1pPr>
          </a:lstStyle>
          <a:p>
            <a:r>
              <a:rPr dirty="0"/>
              <a:t>Confidential</a:t>
            </a:r>
          </a:p>
        </p:txBody>
      </p:sp>
      <p:sp>
        <p:nvSpPr>
          <p:cNvPr id="97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393745" y="6267953"/>
            <a:ext cx="188895" cy="26425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096E8F-1EB2-4AFB-A4CF-A5C68C8EF800}"/>
              </a:ext>
            </a:extLst>
          </p:cNvPr>
          <p:cNvSpPr/>
          <p:nvPr/>
        </p:nvSpPr>
        <p:spPr>
          <a:xfrm>
            <a:off x="654477" y="3880622"/>
            <a:ext cx="108823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chemeClr val="tx1"/>
                </a:solidFill>
                <a:effectLst/>
              </a:rPr>
              <a:t>A</a:t>
            </a:r>
            <a:r>
              <a:rPr lang="en-US" sz="3600" b="0" i="0" dirty="0">
                <a:solidFill>
                  <a:srgbClr val="FF0000"/>
                </a:solidFill>
                <a:effectLst/>
              </a:rPr>
              <a:t> </a:t>
            </a:r>
            <a:r>
              <a:rPr lang="en-US" sz="3600" b="1" i="0" dirty="0">
                <a:solidFill>
                  <a:srgbClr val="FF0000"/>
                </a:solidFill>
                <a:effectLst/>
              </a:rPr>
              <a:t>food/medicine recall</a:t>
            </a:r>
            <a:r>
              <a:rPr lang="en-US" sz="3600" b="0" i="0" dirty="0">
                <a:solidFill>
                  <a:srgbClr val="FF0000"/>
                </a:solidFill>
                <a:effectLst/>
              </a:rPr>
              <a:t> 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almost always is a </a:t>
            </a:r>
            <a:r>
              <a:rPr lang="en-US" sz="3600" b="0" i="0" dirty="0">
                <a:solidFill>
                  <a:srgbClr val="FF0000"/>
                </a:solidFill>
                <a:effectLst/>
              </a:rPr>
              <a:t>voluntary action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initiated by the manufacturer to remove </a:t>
            </a: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food/medicine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 from commerce that may cause health problems, or death.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D21606-07B9-41C1-925E-D6FD2789F798}"/>
              </a:ext>
            </a:extLst>
          </p:cNvPr>
          <p:cNvSpPr/>
          <p:nvPr/>
        </p:nvSpPr>
        <p:spPr>
          <a:xfrm>
            <a:off x="1698373" y="5432349"/>
            <a:ext cx="78868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- https://www.fns.usda.gov/sites/default/files/Responding_Food_Recall_FNS_Final_May_30_2014.pdf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1F99B6-1D80-4FCC-9DED-A55D8B9DCFFF}"/>
              </a:ext>
            </a:extLst>
          </p:cNvPr>
          <p:cNvSpPr/>
          <p:nvPr/>
        </p:nvSpPr>
        <p:spPr>
          <a:xfrm>
            <a:off x="1703642" y="3429000"/>
            <a:ext cx="39381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- https://time.com/5504355/food-recalls-more-common/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7AC2F2-1237-438A-A0A0-D1849E306EE6}"/>
              </a:ext>
            </a:extLst>
          </p:cNvPr>
          <p:cNvSpPr/>
          <p:nvPr/>
        </p:nvSpPr>
        <p:spPr>
          <a:xfrm>
            <a:off x="654477" y="2410527"/>
            <a:ext cx="106771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effectLst/>
                <a:cs typeface="Arial" panose="020B0604020202020204" pitchFamily="34" charset="0"/>
              </a:rPr>
              <a:t>The total number of food recalls in the U.S. increased by </a:t>
            </a:r>
            <a:r>
              <a:rPr lang="en-US" sz="3600" b="1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10% </a:t>
            </a:r>
            <a:r>
              <a:rPr lang="en-US" sz="2800" b="0" i="0" dirty="0">
                <a:effectLst/>
                <a:cs typeface="Arial" panose="020B0604020202020204" pitchFamily="34" charset="0"/>
              </a:rPr>
              <a:t>between 2013 and 2018</a:t>
            </a:r>
            <a:endParaRPr lang="en-US" sz="2800" dirty="0"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DB1BE2-B7CC-45D0-A34C-8D1024EB63C9}"/>
              </a:ext>
            </a:extLst>
          </p:cNvPr>
          <p:cNvSpPr/>
          <p:nvPr/>
        </p:nvSpPr>
        <p:spPr>
          <a:xfrm>
            <a:off x="1703642" y="1958842"/>
            <a:ext cx="86457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https://www.marketwatch.com/story/this-is-why-americans-throw-out-165-billion-in-food-every-year-2016-07-22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A2ABF-FD76-4165-80F3-A1E9132260E3}"/>
              </a:ext>
            </a:extLst>
          </p:cNvPr>
          <p:cNvSpPr/>
          <p:nvPr/>
        </p:nvSpPr>
        <p:spPr>
          <a:xfrm>
            <a:off x="654479" y="932451"/>
            <a:ext cx="108823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  <a:t>Over </a:t>
            </a:r>
            <a:r>
              <a:rPr lang="en-US" sz="3600" b="1" i="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80%</a:t>
            </a:r>
            <a:r>
              <a:rPr lang="en-US" sz="28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  <a:t> of Americans may be prematurely tossing food because they misinterpret expiration dates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5" name="Problems (waste due expirations, recalls)">
            <a:extLst>
              <a:ext uri="{FF2B5EF4-FFF2-40B4-BE49-F238E27FC236}">
                <a16:creationId xmlns:a16="http://schemas.microsoft.com/office/drawing/2014/main" id="{D79BE030-5BC4-43FC-9B45-F677F25EE55E}"/>
              </a:ext>
            </a:extLst>
          </p:cNvPr>
          <p:cNvSpPr txBox="1"/>
          <p:nvPr/>
        </p:nvSpPr>
        <p:spPr>
          <a:xfrm>
            <a:off x="238859" y="194404"/>
            <a:ext cx="10342924" cy="589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b">
            <a:spAutoFit/>
          </a:bodyPr>
          <a:lstStyle/>
          <a:p>
            <a:pPr algn="ctr">
              <a:lnSpc>
                <a:spcPct val="90000"/>
              </a:lnSpc>
              <a:defRPr sz="3600" b="1" spc="-1">
                <a:solidFill>
                  <a:srgbClr val="D15A3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>
                <a:solidFill>
                  <a:schemeClr val="tx1"/>
                </a:solidFill>
              </a:rPr>
              <a:t>specific</a:t>
            </a:r>
            <a:r>
              <a:rPr lang="en-US" dirty="0"/>
              <a:t> concern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717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Our Solution"/>
          <p:cNvSpPr txBox="1"/>
          <p:nvPr/>
        </p:nvSpPr>
        <p:spPr>
          <a:xfrm>
            <a:off x="1116763" y="103920"/>
            <a:ext cx="9509761" cy="589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b">
            <a:spAutoFit/>
          </a:bodyPr>
          <a:lstStyle>
            <a:lvl1pPr algn="ctr">
              <a:lnSpc>
                <a:spcPct val="90000"/>
              </a:lnSpc>
              <a:defRPr sz="3600" b="1" spc="-1">
                <a:solidFill>
                  <a:srgbClr val="D15A3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ur</a:t>
            </a:r>
            <a:r>
              <a:rPr dirty="0"/>
              <a:t> </a:t>
            </a:r>
            <a:r>
              <a:rPr lang="en-US" dirty="0"/>
              <a:t>so</a:t>
            </a:r>
            <a:r>
              <a:rPr dirty="0"/>
              <a:t>lution</a:t>
            </a:r>
          </a:p>
        </p:txBody>
      </p:sp>
      <p:sp>
        <p:nvSpPr>
          <p:cNvPr id="980" name="Confidential"/>
          <p:cNvSpPr txBox="1"/>
          <p:nvPr/>
        </p:nvSpPr>
        <p:spPr>
          <a:xfrm>
            <a:off x="654479" y="6298478"/>
            <a:ext cx="603648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800" spc="-1">
                <a:solidFill>
                  <a:srgbClr val="959795"/>
                </a:solidFill>
              </a:defRPr>
            </a:lvl1pPr>
          </a:lstStyle>
          <a:p>
            <a:r>
              <a:t>Confidential</a:t>
            </a:r>
          </a:p>
        </p:txBody>
      </p:sp>
      <p:sp>
        <p:nvSpPr>
          <p:cNvPr id="98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393742" y="6267953"/>
            <a:ext cx="188895" cy="2642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983" name="The 4Stages platform connects consumers with manufactures to give accurate information about the product from a palm of their hand."/>
          <p:cNvSpPr txBox="1"/>
          <p:nvPr/>
        </p:nvSpPr>
        <p:spPr>
          <a:xfrm>
            <a:off x="327257" y="799876"/>
            <a:ext cx="11537485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>
              <a:defRPr sz="1400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za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pire</a:t>
            </a:r>
            <a:r>
              <a:rPr dirty="0"/>
              <a:t> platform connects consumers with manufactures to </a:t>
            </a:r>
            <a:r>
              <a:rPr lang="en-US" dirty="0"/>
              <a:t>receive and provide</a:t>
            </a:r>
            <a:r>
              <a:rPr dirty="0"/>
              <a:t> accurate information about the product from a palm of their hand.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6F3C00-FB7F-4F1B-84CA-ABDCB2E88815}"/>
              </a:ext>
            </a:extLst>
          </p:cNvPr>
          <p:cNvGrpSpPr/>
          <p:nvPr/>
        </p:nvGrpSpPr>
        <p:grpSpPr>
          <a:xfrm>
            <a:off x="1172730" y="1135743"/>
            <a:ext cx="8942789" cy="4043969"/>
            <a:chOff x="814275" y="1525558"/>
            <a:chExt cx="9210785" cy="4457010"/>
          </a:xfrm>
        </p:grpSpPr>
        <p:sp>
          <p:nvSpPr>
            <p:cNvPr id="984" name="Hospitals"/>
            <p:cNvSpPr txBox="1"/>
            <p:nvPr/>
          </p:nvSpPr>
          <p:spPr>
            <a:xfrm>
              <a:off x="8505600" y="3298080"/>
              <a:ext cx="839162" cy="1840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defRPr sz="1200" spc="147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Hospitals</a:t>
              </a:r>
            </a:p>
          </p:txBody>
        </p:sp>
        <p:sp>
          <p:nvSpPr>
            <p:cNvPr id="985" name="PCP"/>
            <p:cNvSpPr txBox="1"/>
            <p:nvPr/>
          </p:nvSpPr>
          <p:spPr>
            <a:xfrm>
              <a:off x="8516759" y="3784079"/>
              <a:ext cx="839162" cy="1840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>
              <a:lvl1pPr algn="ctr">
                <a:defRPr sz="1200" spc="147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PCP</a:t>
              </a:r>
            </a:p>
          </p:txBody>
        </p:sp>
        <p:sp>
          <p:nvSpPr>
            <p:cNvPr id="986" name="Shape"/>
            <p:cNvSpPr/>
            <p:nvPr/>
          </p:nvSpPr>
          <p:spPr>
            <a:xfrm>
              <a:off x="4356187" y="3216707"/>
              <a:ext cx="1860425" cy="1377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8" y="7117"/>
                  </a:moveTo>
                  <a:lnTo>
                    <a:pt x="1942" y="6742"/>
                  </a:lnTo>
                  <a:lnTo>
                    <a:pt x="1938" y="6371"/>
                  </a:lnTo>
                  <a:lnTo>
                    <a:pt x="1956" y="6006"/>
                  </a:lnTo>
                  <a:lnTo>
                    <a:pt x="2132" y="4957"/>
                  </a:lnTo>
                  <a:lnTo>
                    <a:pt x="2476" y="4007"/>
                  </a:lnTo>
                  <a:lnTo>
                    <a:pt x="2969" y="3191"/>
                  </a:lnTo>
                  <a:lnTo>
                    <a:pt x="3589" y="2546"/>
                  </a:lnTo>
                  <a:lnTo>
                    <a:pt x="4318" y="2108"/>
                  </a:lnTo>
                  <a:lnTo>
                    <a:pt x="5063" y="1918"/>
                  </a:lnTo>
                  <a:lnTo>
                    <a:pt x="5271" y="1906"/>
                  </a:lnTo>
                  <a:lnTo>
                    <a:pt x="5479" y="1912"/>
                  </a:lnTo>
                  <a:lnTo>
                    <a:pt x="6295" y="2107"/>
                  </a:lnTo>
                  <a:lnTo>
                    <a:pt x="6872" y="2429"/>
                  </a:lnTo>
                  <a:lnTo>
                    <a:pt x="7002" y="2187"/>
                  </a:lnTo>
                  <a:lnTo>
                    <a:pt x="7456" y="1554"/>
                  </a:lnTo>
                  <a:lnTo>
                    <a:pt x="7985" y="1073"/>
                  </a:lnTo>
                  <a:lnTo>
                    <a:pt x="8568" y="754"/>
                  </a:lnTo>
                  <a:lnTo>
                    <a:pt x="9390" y="605"/>
                  </a:lnTo>
                  <a:lnTo>
                    <a:pt x="9598" y="620"/>
                  </a:lnTo>
                  <a:lnTo>
                    <a:pt x="10216" y="798"/>
                  </a:lnTo>
                  <a:lnTo>
                    <a:pt x="10787" y="1170"/>
                  </a:lnTo>
                  <a:lnTo>
                    <a:pt x="11108" y="1496"/>
                  </a:lnTo>
                  <a:lnTo>
                    <a:pt x="11225" y="1283"/>
                  </a:lnTo>
                  <a:lnTo>
                    <a:pt x="11795" y="577"/>
                  </a:lnTo>
                  <a:lnTo>
                    <a:pt x="12486" y="137"/>
                  </a:lnTo>
                  <a:lnTo>
                    <a:pt x="13239" y="4"/>
                  </a:lnTo>
                  <a:lnTo>
                    <a:pt x="13429" y="24"/>
                  </a:lnTo>
                  <a:lnTo>
                    <a:pt x="14214" y="375"/>
                  </a:lnTo>
                  <a:lnTo>
                    <a:pt x="14705" y="855"/>
                  </a:lnTo>
                  <a:lnTo>
                    <a:pt x="14827" y="1028"/>
                  </a:lnTo>
                  <a:lnTo>
                    <a:pt x="14978" y="846"/>
                  </a:lnTo>
                  <a:lnTo>
                    <a:pt x="15654" y="292"/>
                  </a:lnTo>
                  <a:lnTo>
                    <a:pt x="16405" y="23"/>
                  </a:lnTo>
                  <a:lnTo>
                    <a:pt x="16791" y="0"/>
                  </a:lnTo>
                  <a:lnTo>
                    <a:pt x="16984" y="17"/>
                  </a:lnTo>
                  <a:lnTo>
                    <a:pt x="17731" y="283"/>
                  </a:lnTo>
                  <a:lnTo>
                    <a:pt x="18405" y="891"/>
                  </a:lnTo>
                  <a:lnTo>
                    <a:pt x="18794" y="1515"/>
                  </a:lnTo>
                  <a:lnTo>
                    <a:pt x="19103" y="2427"/>
                  </a:lnTo>
                  <a:lnTo>
                    <a:pt x="19145" y="2668"/>
                  </a:lnTo>
                  <a:lnTo>
                    <a:pt x="19355" y="2766"/>
                  </a:lnTo>
                  <a:lnTo>
                    <a:pt x="19925" y="3175"/>
                  </a:lnTo>
                  <a:lnTo>
                    <a:pt x="20399" y="3736"/>
                  </a:lnTo>
                  <a:lnTo>
                    <a:pt x="20763" y="4418"/>
                  </a:lnTo>
                  <a:lnTo>
                    <a:pt x="21006" y="5192"/>
                  </a:lnTo>
                  <a:lnTo>
                    <a:pt x="21112" y="6027"/>
                  </a:lnTo>
                  <a:lnTo>
                    <a:pt x="21116" y="6314"/>
                  </a:lnTo>
                  <a:lnTo>
                    <a:pt x="21102" y="6603"/>
                  </a:lnTo>
                  <a:lnTo>
                    <a:pt x="21071" y="6894"/>
                  </a:lnTo>
                  <a:lnTo>
                    <a:pt x="21022" y="7184"/>
                  </a:lnTo>
                  <a:lnTo>
                    <a:pt x="20968" y="7425"/>
                  </a:lnTo>
                  <a:lnTo>
                    <a:pt x="20901" y="7660"/>
                  </a:lnTo>
                  <a:lnTo>
                    <a:pt x="21061" y="7969"/>
                  </a:lnTo>
                  <a:lnTo>
                    <a:pt x="21415" y="8958"/>
                  </a:lnTo>
                  <a:lnTo>
                    <a:pt x="21584" y="10006"/>
                  </a:lnTo>
                  <a:lnTo>
                    <a:pt x="21600" y="10360"/>
                  </a:lnTo>
                  <a:lnTo>
                    <a:pt x="21596" y="10714"/>
                  </a:lnTo>
                  <a:lnTo>
                    <a:pt x="21465" y="11759"/>
                  </a:lnTo>
                  <a:lnTo>
                    <a:pt x="21161" y="12741"/>
                  </a:lnTo>
                  <a:lnTo>
                    <a:pt x="20686" y="13618"/>
                  </a:lnTo>
                  <a:lnTo>
                    <a:pt x="20108" y="14287"/>
                  </a:lnTo>
                  <a:lnTo>
                    <a:pt x="19560" y="14695"/>
                  </a:lnTo>
                  <a:lnTo>
                    <a:pt x="18761" y="15014"/>
                  </a:lnTo>
                  <a:lnTo>
                    <a:pt x="18741" y="15339"/>
                  </a:lnTo>
                  <a:lnTo>
                    <a:pt x="18576" y="16262"/>
                  </a:lnTo>
                  <a:lnTo>
                    <a:pt x="18270" y="17090"/>
                  </a:lnTo>
                  <a:lnTo>
                    <a:pt x="17843" y="17796"/>
                  </a:lnTo>
                  <a:lnTo>
                    <a:pt x="17313" y="18354"/>
                  </a:lnTo>
                  <a:lnTo>
                    <a:pt x="16700" y="18736"/>
                  </a:lnTo>
                  <a:lnTo>
                    <a:pt x="16022" y="18916"/>
                  </a:lnTo>
                  <a:lnTo>
                    <a:pt x="15785" y="18926"/>
                  </a:lnTo>
                  <a:lnTo>
                    <a:pt x="15573" y="18913"/>
                  </a:lnTo>
                  <a:lnTo>
                    <a:pt x="14952" y="18749"/>
                  </a:lnTo>
                  <a:lnTo>
                    <a:pt x="14371" y="18405"/>
                  </a:lnTo>
                  <a:lnTo>
                    <a:pt x="14267" y="18752"/>
                  </a:lnTo>
                  <a:lnTo>
                    <a:pt x="13852" y="19694"/>
                  </a:lnTo>
                  <a:lnTo>
                    <a:pt x="13306" y="20472"/>
                  </a:lnTo>
                  <a:lnTo>
                    <a:pt x="12654" y="21065"/>
                  </a:lnTo>
                  <a:lnTo>
                    <a:pt x="11925" y="21448"/>
                  </a:lnTo>
                  <a:lnTo>
                    <a:pt x="11145" y="21600"/>
                  </a:lnTo>
                  <a:lnTo>
                    <a:pt x="10879" y="21595"/>
                  </a:lnTo>
                  <a:lnTo>
                    <a:pt x="10075" y="21402"/>
                  </a:lnTo>
                  <a:lnTo>
                    <a:pt x="9330" y="20955"/>
                  </a:lnTo>
                  <a:lnTo>
                    <a:pt x="8838" y="20469"/>
                  </a:lnTo>
                  <a:lnTo>
                    <a:pt x="8417" y="19868"/>
                  </a:lnTo>
                  <a:lnTo>
                    <a:pt x="8294" y="19644"/>
                  </a:lnTo>
                  <a:lnTo>
                    <a:pt x="8010" y="19839"/>
                  </a:lnTo>
                  <a:lnTo>
                    <a:pt x="7425" y="20130"/>
                  </a:lnTo>
                  <a:lnTo>
                    <a:pt x="6524" y="20328"/>
                  </a:lnTo>
                  <a:lnTo>
                    <a:pt x="6223" y="20332"/>
                  </a:lnTo>
                  <a:lnTo>
                    <a:pt x="5924" y="20305"/>
                  </a:lnTo>
                  <a:lnTo>
                    <a:pt x="5051" y="20046"/>
                  </a:lnTo>
                  <a:lnTo>
                    <a:pt x="4242" y="19528"/>
                  </a:lnTo>
                  <a:lnTo>
                    <a:pt x="3756" y="19043"/>
                  </a:lnTo>
                  <a:lnTo>
                    <a:pt x="3325" y="18451"/>
                  </a:lnTo>
                  <a:lnTo>
                    <a:pt x="2959" y="17754"/>
                  </a:lnTo>
                  <a:lnTo>
                    <a:pt x="2932" y="17691"/>
                  </a:lnTo>
                  <a:lnTo>
                    <a:pt x="2919" y="17659"/>
                  </a:lnTo>
                  <a:lnTo>
                    <a:pt x="2703" y="17679"/>
                  </a:lnTo>
                  <a:lnTo>
                    <a:pt x="2492" y="17670"/>
                  </a:lnTo>
                  <a:lnTo>
                    <a:pt x="2285" y="17635"/>
                  </a:lnTo>
                  <a:lnTo>
                    <a:pt x="1526" y="17242"/>
                  </a:lnTo>
                  <a:lnTo>
                    <a:pt x="1059" y="16719"/>
                  </a:lnTo>
                  <a:lnTo>
                    <a:pt x="714" y="16035"/>
                  </a:lnTo>
                  <a:lnTo>
                    <a:pt x="520" y="15223"/>
                  </a:lnTo>
                  <a:lnTo>
                    <a:pt x="500" y="14669"/>
                  </a:lnTo>
                  <a:lnTo>
                    <a:pt x="512" y="14406"/>
                  </a:lnTo>
                  <a:lnTo>
                    <a:pt x="636" y="13671"/>
                  </a:lnTo>
                  <a:lnTo>
                    <a:pt x="989" y="12837"/>
                  </a:lnTo>
                  <a:lnTo>
                    <a:pt x="846" y="12679"/>
                  </a:lnTo>
                  <a:lnTo>
                    <a:pt x="376" y="11929"/>
                  </a:lnTo>
                  <a:lnTo>
                    <a:pt x="88" y="11041"/>
                  </a:lnTo>
                  <a:lnTo>
                    <a:pt x="0" y="10084"/>
                  </a:lnTo>
                  <a:lnTo>
                    <a:pt x="12" y="9842"/>
                  </a:lnTo>
                  <a:lnTo>
                    <a:pt x="202" y="8896"/>
                  </a:lnTo>
                  <a:lnTo>
                    <a:pt x="536" y="8193"/>
                  </a:lnTo>
                  <a:lnTo>
                    <a:pt x="1007" y="7635"/>
                  </a:lnTo>
                  <a:lnTo>
                    <a:pt x="1769" y="7220"/>
                  </a:lnTo>
                  <a:lnTo>
                    <a:pt x="1968" y="7117"/>
                  </a:lnTo>
                  <a:close/>
                </a:path>
              </a:pathLst>
            </a:custGeom>
            <a:ln w="20160">
              <a:solidFill>
                <a:srgbClr val="7F7F7F"/>
              </a:solidFill>
            </a:ln>
          </p:spPr>
          <p:txBody>
            <a:bodyPr lIns="45718" tIns="45718" rIns="45718" bIns="45718" anchor="ctr"/>
            <a:lstStyle/>
            <a:p>
              <a:endParaRPr/>
            </a:p>
          </p:txBody>
        </p:sp>
        <p:sp>
          <p:nvSpPr>
            <p:cNvPr id="987" name="Rectangle"/>
            <p:cNvSpPr/>
            <p:nvPr/>
          </p:nvSpPr>
          <p:spPr>
            <a:xfrm>
              <a:off x="1083655" y="3459482"/>
              <a:ext cx="1596605" cy="1181883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endParaRPr/>
            </a:p>
          </p:txBody>
        </p:sp>
        <p:grpSp>
          <p:nvGrpSpPr>
            <p:cNvPr id="990" name="Group"/>
            <p:cNvGrpSpPr/>
            <p:nvPr/>
          </p:nvGrpSpPr>
          <p:grpSpPr>
            <a:xfrm>
              <a:off x="814275" y="4671855"/>
              <a:ext cx="1842486" cy="689337"/>
              <a:chOff x="0" y="0"/>
              <a:chExt cx="1842485" cy="689336"/>
            </a:xfrm>
          </p:grpSpPr>
          <p:sp>
            <p:nvSpPr>
              <p:cNvPr id="988" name="Rectangle"/>
              <p:cNvSpPr/>
              <p:nvPr/>
            </p:nvSpPr>
            <p:spPr>
              <a:xfrm>
                <a:off x="-1" y="-1"/>
                <a:ext cx="1842487" cy="689338"/>
              </a:xfrm>
              <a:prstGeom prst="rect">
                <a:avLst/>
              </a:prstGeom>
              <a:solidFill>
                <a:srgbClr val="8B9229"/>
              </a:solidFill>
              <a:ln w="12700" cap="flat">
                <a:noFill/>
                <a:miter lim="400000"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 b="1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89" name="Consumer"/>
              <p:cNvSpPr txBox="1"/>
              <p:nvPr/>
            </p:nvSpPr>
            <p:spPr>
              <a:xfrm>
                <a:off x="0" y="187973"/>
                <a:ext cx="1842486" cy="3133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 sz="1600" b="1">
                    <a:solidFill>
                      <a:srgbClr val="FFFFFF"/>
                    </a:solidFill>
                  </a:defRPr>
                </a:lvl1pPr>
              </a:lstStyle>
              <a:p>
                <a:r>
                  <a:t>Consumer</a:t>
                </a:r>
              </a:p>
            </p:txBody>
          </p:sp>
        </p:grpSp>
        <p:sp>
          <p:nvSpPr>
            <p:cNvPr id="991" name="Manufacturer"/>
            <p:cNvSpPr/>
            <p:nvPr/>
          </p:nvSpPr>
          <p:spPr>
            <a:xfrm>
              <a:off x="8158715" y="2516470"/>
              <a:ext cx="1842486" cy="689337"/>
            </a:xfrm>
            <a:prstGeom prst="rect">
              <a:avLst/>
            </a:prstGeom>
            <a:solidFill>
              <a:schemeClr val="accent4">
                <a:hueOff val="-1081314"/>
                <a:satOff val="4338"/>
                <a:lumOff val="-8931"/>
              </a:schemeClr>
            </a:solidFill>
            <a:ln w="12700"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 anchor="ctr"/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Manufacturer</a:t>
              </a:r>
            </a:p>
          </p:txBody>
        </p:sp>
        <p:sp>
          <p:nvSpPr>
            <p:cNvPr id="992" name="Rectangle"/>
            <p:cNvSpPr/>
            <p:nvPr/>
          </p:nvSpPr>
          <p:spPr>
            <a:xfrm>
              <a:off x="8158715" y="4057500"/>
              <a:ext cx="1842486" cy="689336"/>
            </a:xfrm>
            <a:prstGeom prst="rect">
              <a:avLst/>
            </a:prstGeom>
            <a:solidFill>
              <a:schemeClr val="accent4">
                <a:hueOff val="-1081314"/>
                <a:satOff val="4338"/>
                <a:lumOff val="-8931"/>
              </a:schemeClr>
            </a:solidFill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3" name="Suppliers"/>
            <p:cNvSpPr txBox="1"/>
            <p:nvPr/>
          </p:nvSpPr>
          <p:spPr>
            <a:xfrm>
              <a:off x="8158715" y="4226839"/>
              <a:ext cx="1842486" cy="350658"/>
            </a:xfrm>
            <a:prstGeom prst="rect">
              <a:avLst/>
            </a:prstGeom>
            <a:solidFill>
              <a:schemeClr val="accent4">
                <a:hueOff val="-1081314"/>
                <a:satOff val="4338"/>
                <a:lumOff val="-8931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Suppliers</a:t>
              </a:r>
            </a:p>
          </p:txBody>
        </p:sp>
        <p:sp>
          <p:nvSpPr>
            <p:cNvPr id="994" name="Rectangle"/>
            <p:cNvSpPr/>
            <p:nvPr/>
          </p:nvSpPr>
          <p:spPr>
            <a:xfrm>
              <a:off x="8158715" y="4823483"/>
              <a:ext cx="1842486" cy="689338"/>
            </a:xfrm>
            <a:prstGeom prst="rect">
              <a:avLst/>
            </a:prstGeom>
            <a:solidFill>
              <a:schemeClr val="accent4">
                <a:hueOff val="-1081314"/>
                <a:satOff val="4338"/>
                <a:lumOff val="-8931"/>
              </a:schemeClr>
            </a:solidFill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5" name="Retailers"/>
            <p:cNvSpPr txBox="1"/>
            <p:nvPr/>
          </p:nvSpPr>
          <p:spPr>
            <a:xfrm>
              <a:off x="8158715" y="4992823"/>
              <a:ext cx="1842486" cy="350658"/>
            </a:xfrm>
            <a:prstGeom prst="rect">
              <a:avLst/>
            </a:prstGeom>
            <a:solidFill>
              <a:schemeClr val="accent4">
                <a:hueOff val="-1081314"/>
                <a:satOff val="4338"/>
                <a:lumOff val="-8931"/>
              </a:schemeClr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t>Retailers</a:t>
              </a:r>
            </a:p>
          </p:txBody>
        </p:sp>
        <p:sp>
          <p:nvSpPr>
            <p:cNvPr id="996" name="zaXpire"/>
            <p:cNvSpPr txBox="1"/>
            <p:nvPr/>
          </p:nvSpPr>
          <p:spPr>
            <a:xfrm>
              <a:off x="4833047" y="3704852"/>
              <a:ext cx="927461" cy="3608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>
                <a:defRPr b="1"/>
              </a:pPr>
              <a:r>
                <a:rPr>
                  <a:solidFill>
                    <a:schemeClr val="accent1"/>
                  </a:solidFill>
                </a:rPr>
                <a:t>za</a:t>
              </a:r>
              <a:r>
                <a:rPr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rPr>
                <a:t>X</a:t>
              </a:r>
              <a:r>
                <a:rPr>
                  <a:solidFill>
                    <a:schemeClr val="accent1"/>
                  </a:solidFill>
                </a:rPr>
                <a:t>pire</a:t>
              </a:r>
            </a:p>
          </p:txBody>
        </p:sp>
        <p:sp>
          <p:nvSpPr>
            <p:cNvPr id="997" name="Double Arrow"/>
            <p:cNvSpPr/>
            <p:nvPr/>
          </p:nvSpPr>
          <p:spPr>
            <a:xfrm>
              <a:off x="2595575" y="3760300"/>
              <a:ext cx="645263" cy="221738"/>
            </a:xfrm>
            <a:prstGeom prst="leftRightArrow">
              <a:avLst>
                <a:gd name="adj1" fmla="val 50038"/>
                <a:gd name="adj2" fmla="val 94974"/>
              </a:avLst>
            </a:prstGeom>
            <a:solidFill>
              <a:srgbClr val="000000"/>
            </a:solidFill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endParaRPr/>
            </a:p>
          </p:txBody>
        </p:sp>
        <p:sp>
          <p:nvSpPr>
            <p:cNvPr id="998" name="Tracker"/>
            <p:cNvSpPr/>
            <p:nvPr/>
          </p:nvSpPr>
          <p:spPr>
            <a:xfrm>
              <a:off x="4047046" y="4775389"/>
              <a:ext cx="1156349" cy="1156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600" extrusionOk="0">
                  <a:moveTo>
                    <a:pt x="10594" y="0"/>
                  </a:moveTo>
                  <a:cubicBezTo>
                    <a:pt x="10025" y="0"/>
                    <a:pt x="9490" y="226"/>
                    <a:pt x="9088" y="636"/>
                  </a:cubicBezTo>
                  <a:lnTo>
                    <a:pt x="623" y="9265"/>
                  </a:lnTo>
                  <a:cubicBezTo>
                    <a:pt x="-207" y="10112"/>
                    <a:pt x="-207" y="11488"/>
                    <a:pt x="623" y="12335"/>
                  </a:cubicBezTo>
                  <a:lnTo>
                    <a:pt x="9088" y="20964"/>
                  </a:lnTo>
                  <a:cubicBezTo>
                    <a:pt x="9490" y="21374"/>
                    <a:pt x="10025" y="21600"/>
                    <a:pt x="10594" y="21600"/>
                  </a:cubicBezTo>
                  <a:cubicBezTo>
                    <a:pt x="11162" y="21600"/>
                    <a:pt x="11696" y="21374"/>
                    <a:pt x="12098" y="20964"/>
                  </a:cubicBezTo>
                  <a:lnTo>
                    <a:pt x="20563" y="12335"/>
                  </a:lnTo>
                  <a:cubicBezTo>
                    <a:pt x="21393" y="11488"/>
                    <a:pt x="21393" y="10112"/>
                    <a:pt x="20563" y="9265"/>
                  </a:cubicBezTo>
                  <a:lnTo>
                    <a:pt x="12098" y="636"/>
                  </a:lnTo>
                  <a:cubicBezTo>
                    <a:pt x="11696" y="226"/>
                    <a:pt x="11162" y="0"/>
                    <a:pt x="10594" y="0"/>
                  </a:cubicBezTo>
                  <a:close/>
                  <a:moveTo>
                    <a:pt x="10594" y="754"/>
                  </a:moveTo>
                  <a:cubicBezTo>
                    <a:pt x="10965" y="754"/>
                    <a:pt x="11314" y="902"/>
                    <a:pt x="11576" y="1170"/>
                  </a:cubicBezTo>
                  <a:lnTo>
                    <a:pt x="20041" y="9798"/>
                  </a:lnTo>
                  <a:cubicBezTo>
                    <a:pt x="20582" y="10350"/>
                    <a:pt x="20582" y="11248"/>
                    <a:pt x="20041" y="11800"/>
                  </a:cubicBezTo>
                  <a:lnTo>
                    <a:pt x="11576" y="20430"/>
                  </a:lnTo>
                  <a:cubicBezTo>
                    <a:pt x="11314" y="20698"/>
                    <a:pt x="10965" y="20846"/>
                    <a:pt x="10594" y="20846"/>
                  </a:cubicBezTo>
                  <a:cubicBezTo>
                    <a:pt x="10223" y="20846"/>
                    <a:pt x="9874" y="20698"/>
                    <a:pt x="9612" y="20430"/>
                  </a:cubicBezTo>
                  <a:lnTo>
                    <a:pt x="1147" y="11800"/>
                  </a:lnTo>
                  <a:cubicBezTo>
                    <a:pt x="885" y="11533"/>
                    <a:pt x="741" y="11177"/>
                    <a:pt x="741" y="10799"/>
                  </a:cubicBezTo>
                  <a:cubicBezTo>
                    <a:pt x="741" y="10421"/>
                    <a:pt x="885" y="10065"/>
                    <a:pt x="1147" y="9798"/>
                  </a:cubicBezTo>
                  <a:lnTo>
                    <a:pt x="9612" y="1170"/>
                  </a:lnTo>
                  <a:cubicBezTo>
                    <a:pt x="9874" y="902"/>
                    <a:pt x="10223" y="754"/>
                    <a:pt x="10594" y="754"/>
                  </a:cubicBezTo>
                  <a:close/>
                  <a:moveTo>
                    <a:pt x="10594" y="1382"/>
                  </a:moveTo>
                  <a:cubicBezTo>
                    <a:pt x="10387" y="1382"/>
                    <a:pt x="10193" y="1463"/>
                    <a:pt x="10047" y="1612"/>
                  </a:cubicBezTo>
                  <a:lnTo>
                    <a:pt x="1582" y="10242"/>
                  </a:lnTo>
                  <a:cubicBezTo>
                    <a:pt x="1281" y="10549"/>
                    <a:pt x="1281" y="11049"/>
                    <a:pt x="1582" y="11357"/>
                  </a:cubicBezTo>
                  <a:lnTo>
                    <a:pt x="10047" y="19986"/>
                  </a:lnTo>
                  <a:cubicBezTo>
                    <a:pt x="10193" y="20135"/>
                    <a:pt x="10387" y="20218"/>
                    <a:pt x="10594" y="20218"/>
                  </a:cubicBezTo>
                  <a:cubicBezTo>
                    <a:pt x="10800" y="20218"/>
                    <a:pt x="10995" y="20135"/>
                    <a:pt x="11141" y="19986"/>
                  </a:cubicBezTo>
                  <a:lnTo>
                    <a:pt x="19605" y="11357"/>
                  </a:lnTo>
                  <a:cubicBezTo>
                    <a:pt x="19907" y="11049"/>
                    <a:pt x="19907" y="10549"/>
                    <a:pt x="19605" y="10242"/>
                  </a:cubicBezTo>
                  <a:lnTo>
                    <a:pt x="11141" y="1612"/>
                  </a:lnTo>
                  <a:cubicBezTo>
                    <a:pt x="10995" y="1463"/>
                    <a:pt x="10800" y="1382"/>
                    <a:pt x="10594" y="1382"/>
                  </a:cubicBezTo>
                  <a:close/>
                </a:path>
              </a:pathLst>
            </a:custGeom>
            <a:solidFill>
              <a:srgbClr val="FFFFFF"/>
            </a:solidFill>
            <a:ln w="50800">
              <a:solidFill>
                <a:schemeClr val="accent1"/>
              </a:solidFill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 anchor="ctr"/>
            <a:lstStyle>
              <a:lvl1pPr algn="ctr">
                <a:defRPr sz="1300"/>
              </a:lvl1pPr>
            </a:lstStyle>
            <a:p>
              <a:r>
                <a:t>Tracker</a:t>
              </a:r>
            </a:p>
          </p:txBody>
        </p:sp>
        <p:sp>
          <p:nvSpPr>
            <p:cNvPr id="999" name="Expiry…"/>
            <p:cNvSpPr/>
            <p:nvPr/>
          </p:nvSpPr>
          <p:spPr>
            <a:xfrm>
              <a:off x="5389862" y="4773460"/>
              <a:ext cx="1208968" cy="1209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600" extrusionOk="0">
                  <a:moveTo>
                    <a:pt x="10594" y="0"/>
                  </a:moveTo>
                  <a:cubicBezTo>
                    <a:pt x="10025" y="0"/>
                    <a:pt x="9490" y="226"/>
                    <a:pt x="9088" y="636"/>
                  </a:cubicBezTo>
                  <a:lnTo>
                    <a:pt x="623" y="9265"/>
                  </a:lnTo>
                  <a:cubicBezTo>
                    <a:pt x="-207" y="10112"/>
                    <a:pt x="-207" y="11488"/>
                    <a:pt x="623" y="12335"/>
                  </a:cubicBezTo>
                  <a:lnTo>
                    <a:pt x="9088" y="20964"/>
                  </a:lnTo>
                  <a:cubicBezTo>
                    <a:pt x="9490" y="21374"/>
                    <a:pt x="10025" y="21600"/>
                    <a:pt x="10594" y="21600"/>
                  </a:cubicBezTo>
                  <a:cubicBezTo>
                    <a:pt x="11162" y="21600"/>
                    <a:pt x="11696" y="21374"/>
                    <a:pt x="12098" y="20964"/>
                  </a:cubicBezTo>
                  <a:lnTo>
                    <a:pt x="20563" y="12335"/>
                  </a:lnTo>
                  <a:cubicBezTo>
                    <a:pt x="21393" y="11488"/>
                    <a:pt x="21393" y="10112"/>
                    <a:pt x="20563" y="9265"/>
                  </a:cubicBezTo>
                  <a:lnTo>
                    <a:pt x="12098" y="636"/>
                  </a:lnTo>
                  <a:cubicBezTo>
                    <a:pt x="11696" y="226"/>
                    <a:pt x="11162" y="0"/>
                    <a:pt x="10594" y="0"/>
                  </a:cubicBezTo>
                  <a:close/>
                  <a:moveTo>
                    <a:pt x="10594" y="754"/>
                  </a:moveTo>
                  <a:cubicBezTo>
                    <a:pt x="10965" y="754"/>
                    <a:pt x="11314" y="902"/>
                    <a:pt x="11576" y="1170"/>
                  </a:cubicBezTo>
                  <a:lnTo>
                    <a:pt x="20041" y="9798"/>
                  </a:lnTo>
                  <a:cubicBezTo>
                    <a:pt x="20582" y="10350"/>
                    <a:pt x="20582" y="11248"/>
                    <a:pt x="20041" y="11800"/>
                  </a:cubicBezTo>
                  <a:lnTo>
                    <a:pt x="11576" y="20430"/>
                  </a:lnTo>
                  <a:cubicBezTo>
                    <a:pt x="11314" y="20698"/>
                    <a:pt x="10965" y="20846"/>
                    <a:pt x="10594" y="20846"/>
                  </a:cubicBezTo>
                  <a:cubicBezTo>
                    <a:pt x="10223" y="20846"/>
                    <a:pt x="9874" y="20698"/>
                    <a:pt x="9612" y="20430"/>
                  </a:cubicBezTo>
                  <a:lnTo>
                    <a:pt x="1147" y="11800"/>
                  </a:lnTo>
                  <a:cubicBezTo>
                    <a:pt x="885" y="11533"/>
                    <a:pt x="741" y="11177"/>
                    <a:pt x="741" y="10799"/>
                  </a:cubicBezTo>
                  <a:cubicBezTo>
                    <a:pt x="741" y="10421"/>
                    <a:pt x="885" y="10065"/>
                    <a:pt x="1147" y="9798"/>
                  </a:cubicBezTo>
                  <a:lnTo>
                    <a:pt x="9612" y="1170"/>
                  </a:lnTo>
                  <a:cubicBezTo>
                    <a:pt x="9874" y="902"/>
                    <a:pt x="10223" y="754"/>
                    <a:pt x="10594" y="754"/>
                  </a:cubicBezTo>
                  <a:close/>
                  <a:moveTo>
                    <a:pt x="10594" y="1382"/>
                  </a:moveTo>
                  <a:cubicBezTo>
                    <a:pt x="10387" y="1382"/>
                    <a:pt x="10193" y="1463"/>
                    <a:pt x="10047" y="1612"/>
                  </a:cubicBezTo>
                  <a:lnTo>
                    <a:pt x="1582" y="10242"/>
                  </a:lnTo>
                  <a:cubicBezTo>
                    <a:pt x="1281" y="10549"/>
                    <a:pt x="1281" y="11049"/>
                    <a:pt x="1582" y="11357"/>
                  </a:cubicBezTo>
                  <a:lnTo>
                    <a:pt x="10047" y="19986"/>
                  </a:lnTo>
                  <a:cubicBezTo>
                    <a:pt x="10193" y="20135"/>
                    <a:pt x="10387" y="20218"/>
                    <a:pt x="10594" y="20218"/>
                  </a:cubicBezTo>
                  <a:cubicBezTo>
                    <a:pt x="10800" y="20218"/>
                    <a:pt x="10995" y="20135"/>
                    <a:pt x="11141" y="19986"/>
                  </a:cubicBezTo>
                  <a:lnTo>
                    <a:pt x="19605" y="11357"/>
                  </a:lnTo>
                  <a:cubicBezTo>
                    <a:pt x="19907" y="11049"/>
                    <a:pt x="19907" y="10549"/>
                    <a:pt x="19605" y="10242"/>
                  </a:cubicBezTo>
                  <a:lnTo>
                    <a:pt x="11141" y="1612"/>
                  </a:lnTo>
                  <a:cubicBezTo>
                    <a:pt x="10995" y="1463"/>
                    <a:pt x="10800" y="1382"/>
                    <a:pt x="10594" y="1382"/>
                  </a:cubicBezTo>
                  <a:close/>
                </a:path>
              </a:pathLst>
            </a:custGeom>
            <a:solidFill>
              <a:srgbClr val="FFFFFF"/>
            </a:solidFill>
            <a:ln w="50800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 anchor="ctr"/>
            <a:lstStyle/>
            <a:p>
              <a:pPr algn="ctr">
                <a:defRPr sz="1300"/>
              </a:pPr>
              <a:r>
                <a:t>Expiry</a:t>
              </a:r>
            </a:p>
            <a:p>
              <a:pPr algn="ctr">
                <a:defRPr sz="1300"/>
              </a:pPr>
              <a:r>
                <a:t>Engine</a:t>
              </a:r>
            </a:p>
          </p:txBody>
        </p:sp>
        <p:sp>
          <p:nvSpPr>
            <p:cNvPr id="1000" name="Return…"/>
            <p:cNvSpPr/>
            <p:nvPr/>
          </p:nvSpPr>
          <p:spPr>
            <a:xfrm>
              <a:off x="3949201" y="1525558"/>
              <a:ext cx="1346975" cy="1347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600" extrusionOk="0">
                  <a:moveTo>
                    <a:pt x="10594" y="0"/>
                  </a:moveTo>
                  <a:cubicBezTo>
                    <a:pt x="10025" y="0"/>
                    <a:pt x="9490" y="226"/>
                    <a:pt x="9088" y="636"/>
                  </a:cubicBezTo>
                  <a:lnTo>
                    <a:pt x="623" y="9265"/>
                  </a:lnTo>
                  <a:cubicBezTo>
                    <a:pt x="-207" y="10112"/>
                    <a:pt x="-207" y="11488"/>
                    <a:pt x="623" y="12335"/>
                  </a:cubicBezTo>
                  <a:lnTo>
                    <a:pt x="9088" y="20964"/>
                  </a:lnTo>
                  <a:cubicBezTo>
                    <a:pt x="9490" y="21374"/>
                    <a:pt x="10025" y="21600"/>
                    <a:pt x="10594" y="21600"/>
                  </a:cubicBezTo>
                  <a:cubicBezTo>
                    <a:pt x="11162" y="21600"/>
                    <a:pt x="11696" y="21374"/>
                    <a:pt x="12098" y="20964"/>
                  </a:cubicBezTo>
                  <a:lnTo>
                    <a:pt x="20563" y="12335"/>
                  </a:lnTo>
                  <a:cubicBezTo>
                    <a:pt x="21393" y="11488"/>
                    <a:pt x="21393" y="10112"/>
                    <a:pt x="20563" y="9265"/>
                  </a:cubicBezTo>
                  <a:lnTo>
                    <a:pt x="12098" y="636"/>
                  </a:lnTo>
                  <a:cubicBezTo>
                    <a:pt x="11696" y="226"/>
                    <a:pt x="11162" y="0"/>
                    <a:pt x="10594" y="0"/>
                  </a:cubicBezTo>
                  <a:close/>
                  <a:moveTo>
                    <a:pt x="10594" y="754"/>
                  </a:moveTo>
                  <a:cubicBezTo>
                    <a:pt x="10965" y="754"/>
                    <a:pt x="11314" y="902"/>
                    <a:pt x="11576" y="1170"/>
                  </a:cubicBezTo>
                  <a:lnTo>
                    <a:pt x="20041" y="9798"/>
                  </a:lnTo>
                  <a:cubicBezTo>
                    <a:pt x="20582" y="10350"/>
                    <a:pt x="20582" y="11248"/>
                    <a:pt x="20041" y="11800"/>
                  </a:cubicBezTo>
                  <a:lnTo>
                    <a:pt x="11576" y="20430"/>
                  </a:lnTo>
                  <a:cubicBezTo>
                    <a:pt x="11314" y="20698"/>
                    <a:pt x="10965" y="20846"/>
                    <a:pt x="10594" y="20846"/>
                  </a:cubicBezTo>
                  <a:cubicBezTo>
                    <a:pt x="10223" y="20846"/>
                    <a:pt x="9874" y="20698"/>
                    <a:pt x="9612" y="20430"/>
                  </a:cubicBezTo>
                  <a:lnTo>
                    <a:pt x="1147" y="11800"/>
                  </a:lnTo>
                  <a:cubicBezTo>
                    <a:pt x="885" y="11533"/>
                    <a:pt x="741" y="11177"/>
                    <a:pt x="741" y="10799"/>
                  </a:cubicBezTo>
                  <a:cubicBezTo>
                    <a:pt x="741" y="10421"/>
                    <a:pt x="885" y="10065"/>
                    <a:pt x="1147" y="9798"/>
                  </a:cubicBezTo>
                  <a:lnTo>
                    <a:pt x="9612" y="1170"/>
                  </a:lnTo>
                  <a:cubicBezTo>
                    <a:pt x="9874" y="902"/>
                    <a:pt x="10223" y="754"/>
                    <a:pt x="10594" y="754"/>
                  </a:cubicBezTo>
                  <a:close/>
                  <a:moveTo>
                    <a:pt x="10594" y="1382"/>
                  </a:moveTo>
                  <a:cubicBezTo>
                    <a:pt x="10387" y="1382"/>
                    <a:pt x="10193" y="1463"/>
                    <a:pt x="10047" y="1612"/>
                  </a:cubicBezTo>
                  <a:lnTo>
                    <a:pt x="1582" y="10242"/>
                  </a:lnTo>
                  <a:cubicBezTo>
                    <a:pt x="1281" y="10549"/>
                    <a:pt x="1281" y="11049"/>
                    <a:pt x="1582" y="11357"/>
                  </a:cubicBezTo>
                  <a:lnTo>
                    <a:pt x="10047" y="19986"/>
                  </a:lnTo>
                  <a:cubicBezTo>
                    <a:pt x="10193" y="20135"/>
                    <a:pt x="10387" y="20218"/>
                    <a:pt x="10594" y="20218"/>
                  </a:cubicBezTo>
                  <a:cubicBezTo>
                    <a:pt x="10800" y="20218"/>
                    <a:pt x="10995" y="20135"/>
                    <a:pt x="11141" y="19986"/>
                  </a:cubicBezTo>
                  <a:lnTo>
                    <a:pt x="19605" y="11357"/>
                  </a:lnTo>
                  <a:cubicBezTo>
                    <a:pt x="19907" y="11049"/>
                    <a:pt x="19907" y="10549"/>
                    <a:pt x="19605" y="10242"/>
                  </a:cubicBezTo>
                  <a:lnTo>
                    <a:pt x="11141" y="1612"/>
                  </a:lnTo>
                  <a:cubicBezTo>
                    <a:pt x="10995" y="1463"/>
                    <a:pt x="10800" y="1382"/>
                    <a:pt x="10594" y="1382"/>
                  </a:cubicBezTo>
                  <a:close/>
                </a:path>
              </a:pathLst>
            </a:custGeom>
            <a:solidFill>
              <a:srgbClr val="FFFFFF"/>
            </a:solidFill>
            <a:ln w="50800">
              <a:solidFill>
                <a:schemeClr val="accent4"/>
              </a:solidFill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 anchor="ctr"/>
            <a:lstStyle/>
            <a:p>
              <a:pPr algn="ctr">
                <a:defRPr sz="1300"/>
              </a:pPr>
              <a:r>
                <a:rPr lang="en-US" dirty="0"/>
                <a:t>AI</a:t>
              </a:r>
              <a:endParaRPr dirty="0"/>
            </a:p>
            <a:p>
              <a:pPr algn="ctr">
                <a:defRPr sz="1300"/>
              </a:pPr>
              <a:r>
                <a:rPr dirty="0"/>
                <a:t>Engine</a:t>
              </a:r>
            </a:p>
          </p:txBody>
        </p:sp>
        <p:sp>
          <p:nvSpPr>
            <p:cNvPr id="1001" name="Recall…"/>
            <p:cNvSpPr/>
            <p:nvPr/>
          </p:nvSpPr>
          <p:spPr>
            <a:xfrm>
              <a:off x="5531280" y="1650439"/>
              <a:ext cx="1241000" cy="1241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600" extrusionOk="0">
                  <a:moveTo>
                    <a:pt x="10594" y="0"/>
                  </a:moveTo>
                  <a:cubicBezTo>
                    <a:pt x="10025" y="0"/>
                    <a:pt x="9490" y="226"/>
                    <a:pt x="9088" y="636"/>
                  </a:cubicBezTo>
                  <a:lnTo>
                    <a:pt x="623" y="9265"/>
                  </a:lnTo>
                  <a:cubicBezTo>
                    <a:pt x="-207" y="10112"/>
                    <a:pt x="-207" y="11488"/>
                    <a:pt x="623" y="12335"/>
                  </a:cubicBezTo>
                  <a:lnTo>
                    <a:pt x="9088" y="20964"/>
                  </a:lnTo>
                  <a:cubicBezTo>
                    <a:pt x="9490" y="21374"/>
                    <a:pt x="10025" y="21600"/>
                    <a:pt x="10594" y="21600"/>
                  </a:cubicBezTo>
                  <a:cubicBezTo>
                    <a:pt x="11162" y="21600"/>
                    <a:pt x="11696" y="21374"/>
                    <a:pt x="12098" y="20964"/>
                  </a:cubicBezTo>
                  <a:lnTo>
                    <a:pt x="20563" y="12335"/>
                  </a:lnTo>
                  <a:cubicBezTo>
                    <a:pt x="21393" y="11488"/>
                    <a:pt x="21393" y="10112"/>
                    <a:pt x="20563" y="9265"/>
                  </a:cubicBezTo>
                  <a:lnTo>
                    <a:pt x="12098" y="636"/>
                  </a:lnTo>
                  <a:cubicBezTo>
                    <a:pt x="11696" y="226"/>
                    <a:pt x="11162" y="0"/>
                    <a:pt x="10594" y="0"/>
                  </a:cubicBezTo>
                  <a:close/>
                  <a:moveTo>
                    <a:pt x="10594" y="754"/>
                  </a:moveTo>
                  <a:cubicBezTo>
                    <a:pt x="10965" y="754"/>
                    <a:pt x="11314" y="902"/>
                    <a:pt x="11576" y="1170"/>
                  </a:cubicBezTo>
                  <a:lnTo>
                    <a:pt x="20041" y="9798"/>
                  </a:lnTo>
                  <a:cubicBezTo>
                    <a:pt x="20582" y="10350"/>
                    <a:pt x="20582" y="11248"/>
                    <a:pt x="20041" y="11800"/>
                  </a:cubicBezTo>
                  <a:lnTo>
                    <a:pt x="11576" y="20430"/>
                  </a:lnTo>
                  <a:cubicBezTo>
                    <a:pt x="11314" y="20698"/>
                    <a:pt x="10965" y="20846"/>
                    <a:pt x="10594" y="20846"/>
                  </a:cubicBezTo>
                  <a:cubicBezTo>
                    <a:pt x="10223" y="20846"/>
                    <a:pt x="9874" y="20698"/>
                    <a:pt x="9612" y="20430"/>
                  </a:cubicBezTo>
                  <a:lnTo>
                    <a:pt x="1147" y="11800"/>
                  </a:lnTo>
                  <a:cubicBezTo>
                    <a:pt x="885" y="11533"/>
                    <a:pt x="741" y="11177"/>
                    <a:pt x="741" y="10799"/>
                  </a:cubicBezTo>
                  <a:cubicBezTo>
                    <a:pt x="741" y="10421"/>
                    <a:pt x="885" y="10065"/>
                    <a:pt x="1147" y="9798"/>
                  </a:cubicBezTo>
                  <a:lnTo>
                    <a:pt x="9612" y="1170"/>
                  </a:lnTo>
                  <a:cubicBezTo>
                    <a:pt x="9874" y="902"/>
                    <a:pt x="10223" y="754"/>
                    <a:pt x="10594" y="754"/>
                  </a:cubicBezTo>
                  <a:close/>
                  <a:moveTo>
                    <a:pt x="10594" y="1382"/>
                  </a:moveTo>
                  <a:cubicBezTo>
                    <a:pt x="10387" y="1382"/>
                    <a:pt x="10193" y="1463"/>
                    <a:pt x="10047" y="1612"/>
                  </a:cubicBezTo>
                  <a:lnTo>
                    <a:pt x="1582" y="10242"/>
                  </a:lnTo>
                  <a:cubicBezTo>
                    <a:pt x="1281" y="10549"/>
                    <a:pt x="1281" y="11049"/>
                    <a:pt x="1582" y="11357"/>
                  </a:cubicBezTo>
                  <a:lnTo>
                    <a:pt x="10047" y="19986"/>
                  </a:lnTo>
                  <a:cubicBezTo>
                    <a:pt x="10193" y="20135"/>
                    <a:pt x="10387" y="20218"/>
                    <a:pt x="10594" y="20218"/>
                  </a:cubicBezTo>
                  <a:cubicBezTo>
                    <a:pt x="10800" y="20218"/>
                    <a:pt x="10995" y="20135"/>
                    <a:pt x="11141" y="19986"/>
                  </a:cubicBezTo>
                  <a:lnTo>
                    <a:pt x="19605" y="11357"/>
                  </a:lnTo>
                  <a:cubicBezTo>
                    <a:pt x="19907" y="11049"/>
                    <a:pt x="19907" y="10549"/>
                    <a:pt x="19605" y="10242"/>
                  </a:cubicBezTo>
                  <a:lnTo>
                    <a:pt x="11141" y="1612"/>
                  </a:lnTo>
                  <a:cubicBezTo>
                    <a:pt x="10995" y="1463"/>
                    <a:pt x="10800" y="1382"/>
                    <a:pt x="10594" y="1382"/>
                  </a:cubicBezTo>
                  <a:close/>
                </a:path>
              </a:pathLst>
            </a:custGeom>
            <a:solidFill>
              <a:srgbClr val="FFFFFF"/>
            </a:solidFill>
            <a:ln w="50800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 anchor="ctr"/>
            <a:lstStyle/>
            <a:p>
              <a:pPr algn="ctr">
                <a:defRPr sz="1300"/>
              </a:pPr>
              <a:r>
                <a:t>Recall</a:t>
              </a:r>
            </a:p>
            <a:p>
              <a:pPr algn="ctr">
                <a:defRPr sz="1300"/>
              </a:pPr>
              <a:r>
                <a:t>Engine</a:t>
              </a:r>
            </a:p>
          </p:txBody>
        </p:sp>
        <p:sp>
          <p:nvSpPr>
            <p:cNvPr id="1002" name="Line"/>
            <p:cNvSpPr/>
            <p:nvPr/>
          </p:nvSpPr>
          <p:spPr>
            <a:xfrm flipV="1">
              <a:off x="5808210" y="2614412"/>
              <a:ext cx="1" cy="636100"/>
            </a:xfrm>
            <a:prstGeom prst="line">
              <a:avLst/>
            </a:prstGeom>
            <a:ln w="25400">
              <a:solidFill>
                <a:srgbClr val="000000"/>
              </a:solidFill>
              <a:headEnd type="triangle"/>
              <a:tailEnd type="triangle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03" name="Line"/>
            <p:cNvSpPr/>
            <p:nvPr/>
          </p:nvSpPr>
          <p:spPr>
            <a:xfrm flipV="1">
              <a:off x="7208165" y="2812814"/>
              <a:ext cx="991085" cy="340914"/>
            </a:xfrm>
            <a:prstGeom prst="line">
              <a:avLst/>
            </a:prstGeom>
            <a:ln w="25400">
              <a:solidFill>
                <a:schemeClr val="accent1"/>
              </a:solidFill>
              <a:custDash>
                <a:ds d="200000" sp="200000"/>
              </a:custDash>
              <a:miter lim="400000"/>
              <a:headEnd type="triangle"/>
              <a:tailEnd type="triangle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04" name="Line"/>
            <p:cNvSpPr/>
            <p:nvPr/>
          </p:nvSpPr>
          <p:spPr>
            <a:xfrm flipV="1">
              <a:off x="7208215" y="3546042"/>
              <a:ext cx="990985" cy="159017"/>
            </a:xfrm>
            <a:prstGeom prst="line">
              <a:avLst/>
            </a:prstGeom>
            <a:ln w="25400">
              <a:solidFill>
                <a:schemeClr val="accent1"/>
              </a:solidFill>
              <a:custDash>
                <a:ds d="200000" sp="200000"/>
              </a:custDash>
              <a:miter lim="400000"/>
              <a:headEnd type="triangle"/>
              <a:tailEnd type="triangle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05" name="Line"/>
            <p:cNvSpPr/>
            <p:nvPr/>
          </p:nvSpPr>
          <p:spPr>
            <a:xfrm>
              <a:off x="7208114" y="4141389"/>
              <a:ext cx="991186" cy="245280"/>
            </a:xfrm>
            <a:prstGeom prst="line">
              <a:avLst/>
            </a:prstGeom>
            <a:ln w="25400">
              <a:solidFill>
                <a:schemeClr val="accent1"/>
              </a:solidFill>
              <a:custDash>
                <a:ds d="200000" sp="200000"/>
              </a:custDash>
              <a:miter lim="400000"/>
              <a:headEnd type="triangle"/>
              <a:tailEnd type="triangle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06" name="Line"/>
            <p:cNvSpPr/>
            <p:nvPr/>
          </p:nvSpPr>
          <p:spPr>
            <a:xfrm>
              <a:off x="7236889" y="4578481"/>
              <a:ext cx="962411" cy="532361"/>
            </a:xfrm>
            <a:prstGeom prst="line">
              <a:avLst/>
            </a:prstGeom>
            <a:ln w="25400">
              <a:solidFill>
                <a:schemeClr val="accent1"/>
              </a:solidFill>
              <a:custDash>
                <a:ds d="200000" sp="200000"/>
              </a:custDash>
              <a:miter lim="400000"/>
              <a:headEnd type="triangle"/>
              <a:tailEnd type="triangle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07" name="Line"/>
            <p:cNvSpPr/>
            <p:nvPr/>
          </p:nvSpPr>
          <p:spPr>
            <a:xfrm flipV="1">
              <a:off x="4954945" y="4399418"/>
              <a:ext cx="1" cy="636100"/>
            </a:xfrm>
            <a:prstGeom prst="line">
              <a:avLst/>
            </a:prstGeom>
            <a:ln w="25400">
              <a:solidFill>
                <a:srgbClr val="000000"/>
              </a:solidFill>
              <a:headEnd type="triangle"/>
              <a:tailEnd type="triangle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08" name="Line"/>
            <p:cNvSpPr/>
            <p:nvPr/>
          </p:nvSpPr>
          <p:spPr>
            <a:xfrm flipV="1">
              <a:off x="5606025" y="4403357"/>
              <a:ext cx="1" cy="689337"/>
            </a:xfrm>
            <a:prstGeom prst="line">
              <a:avLst/>
            </a:prstGeom>
            <a:ln w="25400">
              <a:solidFill>
                <a:srgbClr val="000000"/>
              </a:solidFill>
              <a:headEnd type="triangle"/>
              <a:tailEnd type="triangle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09" name="Line"/>
            <p:cNvSpPr/>
            <p:nvPr/>
          </p:nvSpPr>
          <p:spPr>
            <a:xfrm flipV="1">
              <a:off x="4917058" y="2652513"/>
              <a:ext cx="1" cy="699599"/>
            </a:xfrm>
            <a:prstGeom prst="line">
              <a:avLst/>
            </a:prstGeom>
            <a:ln w="25400">
              <a:solidFill>
                <a:srgbClr val="000000"/>
              </a:solidFill>
              <a:headEnd type="triangle"/>
              <a:tailEnd type="triangle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0" tIns="0" rIns="0" bIns="0"/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grpSp>
          <p:nvGrpSpPr>
            <p:cNvPr id="1012" name="Group"/>
            <p:cNvGrpSpPr/>
            <p:nvPr/>
          </p:nvGrpSpPr>
          <p:grpSpPr>
            <a:xfrm>
              <a:off x="6658448" y="2996486"/>
              <a:ext cx="570763" cy="1759215"/>
              <a:chOff x="0" y="0"/>
              <a:chExt cx="570762" cy="1759213"/>
            </a:xfrm>
          </p:grpSpPr>
          <p:sp>
            <p:nvSpPr>
              <p:cNvPr id="1010" name="Rectangle"/>
              <p:cNvSpPr/>
              <p:nvPr/>
            </p:nvSpPr>
            <p:spPr>
              <a:xfrm>
                <a:off x="0" y="0"/>
                <a:ext cx="570763" cy="1759214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11" name="API"/>
              <p:cNvSpPr txBox="1"/>
              <p:nvPr/>
            </p:nvSpPr>
            <p:spPr>
              <a:xfrm>
                <a:off x="77189" y="69626"/>
                <a:ext cx="289384" cy="15113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algn="ctr">
                  <a:defRPr sz="2600">
                    <a:solidFill>
                      <a:srgbClr val="FFFFFF"/>
                    </a:solidFill>
                    <a:latin typeface="Arial Black"/>
                    <a:ea typeface="Arial Black"/>
                    <a:cs typeface="Arial Black"/>
                    <a:sym typeface="Arial Black"/>
                  </a:defRPr>
                </a:lvl1pPr>
              </a:lstStyle>
              <a:p>
                <a:r>
                  <a:t>API</a:t>
                </a:r>
              </a:p>
            </p:txBody>
          </p:sp>
        </p:grpSp>
        <p:grpSp>
          <p:nvGrpSpPr>
            <p:cNvPr id="1015" name="Group"/>
            <p:cNvGrpSpPr/>
            <p:nvPr/>
          </p:nvGrpSpPr>
          <p:grpSpPr>
            <a:xfrm>
              <a:off x="3259321" y="3011532"/>
              <a:ext cx="570764" cy="1759216"/>
              <a:chOff x="0" y="0"/>
              <a:chExt cx="570763" cy="1759214"/>
            </a:xfrm>
          </p:grpSpPr>
          <p:sp>
            <p:nvSpPr>
              <p:cNvPr id="1013" name="Rectangle"/>
              <p:cNvSpPr/>
              <p:nvPr/>
            </p:nvSpPr>
            <p:spPr>
              <a:xfrm>
                <a:off x="0" y="0"/>
                <a:ext cx="570763" cy="1759214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14" name="API"/>
              <p:cNvSpPr txBox="1"/>
              <p:nvPr/>
            </p:nvSpPr>
            <p:spPr>
              <a:xfrm>
                <a:off x="140689" y="107279"/>
                <a:ext cx="289384" cy="14359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2600">
                    <a:latin typeface="Arial Black"/>
                    <a:ea typeface="Arial Black"/>
                    <a:cs typeface="Arial Black"/>
                    <a:sym typeface="Arial Black"/>
                  </a:defRPr>
                </a:lvl1pPr>
              </a:lstStyle>
              <a:p>
                <a:r>
                  <a:rPr dirty="0">
                    <a:solidFill>
                      <a:schemeClr val="bg1"/>
                    </a:solidFill>
                  </a:rPr>
                  <a:t>API</a:t>
                </a:r>
              </a:p>
            </p:txBody>
          </p:sp>
        </p:grpSp>
        <p:sp>
          <p:nvSpPr>
            <p:cNvPr id="1016" name="Double Arrow"/>
            <p:cNvSpPr/>
            <p:nvPr/>
          </p:nvSpPr>
          <p:spPr>
            <a:xfrm>
              <a:off x="6158753" y="3536124"/>
              <a:ext cx="545363" cy="221738"/>
            </a:xfrm>
            <a:prstGeom prst="leftRightArrow">
              <a:avLst>
                <a:gd name="adj1" fmla="val 50038"/>
                <a:gd name="adj2" fmla="val 94974"/>
              </a:avLst>
            </a:prstGeom>
            <a:solidFill>
              <a:srgbClr val="000000"/>
            </a:solidFill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endParaRPr/>
            </a:p>
          </p:txBody>
        </p:sp>
        <p:sp>
          <p:nvSpPr>
            <p:cNvPr id="1017" name="Double Arrow"/>
            <p:cNvSpPr/>
            <p:nvPr/>
          </p:nvSpPr>
          <p:spPr>
            <a:xfrm>
              <a:off x="3822261" y="3939554"/>
              <a:ext cx="645263" cy="221738"/>
            </a:xfrm>
            <a:prstGeom prst="leftRightArrow">
              <a:avLst>
                <a:gd name="adj1" fmla="val 50038"/>
                <a:gd name="adj2" fmla="val 94974"/>
              </a:avLst>
            </a:prstGeom>
            <a:solidFill>
              <a:srgbClr val="000000"/>
            </a:solidFill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endParaRPr/>
            </a:p>
          </p:txBody>
        </p:sp>
        <p:sp>
          <p:nvSpPr>
            <p:cNvPr id="1018" name="Processing"/>
            <p:cNvSpPr/>
            <p:nvPr/>
          </p:nvSpPr>
          <p:spPr>
            <a:xfrm>
              <a:off x="8182574" y="3291516"/>
              <a:ext cx="1842486" cy="689337"/>
            </a:xfrm>
            <a:prstGeom prst="rect">
              <a:avLst/>
            </a:prstGeom>
            <a:solidFill>
              <a:schemeClr val="accent4">
                <a:hueOff val="-1081314"/>
                <a:satOff val="4338"/>
                <a:lumOff val="-8931"/>
              </a:schemeClr>
            </a:solidFill>
            <a:ln w="12700"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8" tIns="45718" rIns="45718" bIns="45718" anchor="ctr"/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Processing</a:t>
              </a:r>
              <a:endParaRPr lang="en-US" dirty="0"/>
            </a:p>
            <a:p>
              <a:r>
                <a:rPr lang="en-US" dirty="0"/>
                <a:t>Plants</a:t>
              </a:r>
              <a:endParaRPr dirty="0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6F6B3A5A-9F0B-4252-B993-511EE4E358EB}"/>
              </a:ext>
            </a:extLst>
          </p:cNvPr>
          <p:cNvSpPr/>
          <p:nvPr/>
        </p:nvSpPr>
        <p:spPr>
          <a:xfrm>
            <a:off x="583054" y="5780686"/>
            <a:ext cx="74567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https://patents.google.com/patent/US20120089409?oq=uttam+pawar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Our Solution"/>
          <p:cNvSpPr txBox="1"/>
          <p:nvPr/>
        </p:nvSpPr>
        <p:spPr>
          <a:xfrm>
            <a:off x="1116763" y="103920"/>
            <a:ext cx="9509761" cy="589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b">
            <a:spAutoFit/>
          </a:bodyPr>
          <a:lstStyle>
            <a:lvl1pPr algn="ctr">
              <a:lnSpc>
                <a:spcPct val="90000"/>
              </a:lnSpc>
              <a:defRPr sz="3600" b="1" spc="-1">
                <a:solidFill>
                  <a:srgbClr val="D15A3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various</a:t>
            </a:r>
            <a:r>
              <a:rPr lang="en-US" dirty="0"/>
              <a:t> components </a:t>
            </a:r>
            <a:r>
              <a:rPr lang="en-US" sz="2400" dirty="0">
                <a:solidFill>
                  <a:schemeClr val="tx1"/>
                </a:solidFill>
              </a:rPr>
              <a:t>(another view)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980" name="Confidential"/>
          <p:cNvSpPr txBox="1"/>
          <p:nvPr/>
        </p:nvSpPr>
        <p:spPr>
          <a:xfrm>
            <a:off x="654479" y="6298478"/>
            <a:ext cx="603648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800" spc="-1">
                <a:solidFill>
                  <a:srgbClr val="959795"/>
                </a:solidFill>
              </a:defRPr>
            </a:lvl1pPr>
          </a:lstStyle>
          <a:p>
            <a:r>
              <a:t>Confidential</a:t>
            </a:r>
          </a:p>
        </p:txBody>
      </p:sp>
      <p:sp>
        <p:nvSpPr>
          <p:cNvPr id="98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393742" y="6267953"/>
            <a:ext cx="188895" cy="2642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E5E057-FCFA-435F-BEE8-E4D90FC6C629}"/>
              </a:ext>
            </a:extLst>
          </p:cNvPr>
          <p:cNvGrpSpPr/>
          <p:nvPr/>
        </p:nvGrpSpPr>
        <p:grpSpPr>
          <a:xfrm>
            <a:off x="373283" y="806055"/>
            <a:ext cx="10722416" cy="5206444"/>
            <a:chOff x="373283" y="806055"/>
            <a:chExt cx="10722416" cy="520644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68FA597-299B-49A4-B15B-B93C0764E231}"/>
                </a:ext>
              </a:extLst>
            </p:cNvPr>
            <p:cNvSpPr txBox="1"/>
            <p:nvPr/>
          </p:nvSpPr>
          <p:spPr>
            <a:xfrm>
              <a:off x="9527898" y="5538957"/>
              <a:ext cx="1567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Manufacturers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19CC045-7591-447D-B748-1AF75D5BECAA}"/>
                </a:ext>
              </a:extLst>
            </p:cNvPr>
            <p:cNvGrpSpPr/>
            <p:nvPr/>
          </p:nvGrpSpPr>
          <p:grpSpPr>
            <a:xfrm>
              <a:off x="373283" y="806055"/>
              <a:ext cx="10253241" cy="5206444"/>
              <a:chOff x="309159" y="665312"/>
              <a:chExt cx="11560917" cy="5499072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5E471F8-66E8-41B3-B917-4E52528AF9DD}"/>
                  </a:ext>
                </a:extLst>
              </p:cNvPr>
              <p:cNvSpPr/>
              <p:nvPr/>
            </p:nvSpPr>
            <p:spPr>
              <a:xfrm>
                <a:off x="5559665" y="1473178"/>
                <a:ext cx="1553203" cy="141938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Purchase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A81B7C6-3AFC-4602-8E32-CBA9C8FBD68F}"/>
                  </a:ext>
                </a:extLst>
              </p:cNvPr>
              <p:cNvSpPr/>
              <p:nvPr/>
            </p:nvSpPr>
            <p:spPr>
              <a:xfrm>
                <a:off x="7250545" y="1473178"/>
                <a:ext cx="1395942" cy="141938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Receipts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AC8B786-E71D-4F47-8712-34EC72BA6566}"/>
                  </a:ext>
                </a:extLst>
              </p:cNvPr>
              <p:cNvSpPr/>
              <p:nvPr/>
            </p:nvSpPr>
            <p:spPr>
              <a:xfrm>
                <a:off x="3711525" y="1471343"/>
                <a:ext cx="1553203" cy="141938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Shopping List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814E232-B519-4B97-8009-B9BD9EB5554A}"/>
                  </a:ext>
                </a:extLst>
              </p:cNvPr>
              <p:cNvSpPr/>
              <p:nvPr/>
            </p:nvSpPr>
            <p:spPr>
              <a:xfrm>
                <a:off x="7250545" y="3074154"/>
                <a:ext cx="1395942" cy="14193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Recalls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08AB477-7A19-4305-9E66-933CB9D88D12}"/>
                  </a:ext>
                </a:extLst>
              </p:cNvPr>
              <p:cNvSpPr/>
              <p:nvPr/>
            </p:nvSpPr>
            <p:spPr>
              <a:xfrm>
                <a:off x="5559665" y="3074154"/>
                <a:ext cx="1395942" cy="141938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Expired items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B645F2D-EE26-45E2-968E-6591F1BE6F17}"/>
                  </a:ext>
                </a:extLst>
              </p:cNvPr>
              <p:cNvSpPr/>
              <p:nvPr/>
            </p:nvSpPr>
            <p:spPr>
              <a:xfrm>
                <a:off x="5559665" y="4675130"/>
                <a:ext cx="1690879" cy="148925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Suggestions</a:t>
                </a:r>
              </a:p>
              <a:p>
                <a:pPr algn="ctr"/>
                <a:r>
                  <a:rPr lang="en-US" sz="1200" dirty="0"/>
                  <a:t>(recipes, etc.)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842A75B-930A-465B-A6C1-88EF35E53449}"/>
                  </a:ext>
                </a:extLst>
              </p:cNvPr>
              <p:cNvSpPr/>
              <p:nvPr/>
            </p:nvSpPr>
            <p:spPr>
              <a:xfrm>
                <a:off x="1420907" y="665312"/>
                <a:ext cx="1985818" cy="43410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Grocery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ABDBC85-415A-44D6-895E-68538F7023F9}"/>
                  </a:ext>
                </a:extLst>
              </p:cNvPr>
              <p:cNvSpPr/>
              <p:nvPr/>
            </p:nvSpPr>
            <p:spPr>
              <a:xfrm>
                <a:off x="3711525" y="665312"/>
                <a:ext cx="1985818" cy="43410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Medicines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B6E40DC-5D69-493B-888F-0FDD67D0CD5E}"/>
                  </a:ext>
                </a:extLst>
              </p:cNvPr>
              <p:cNvSpPr/>
              <p:nvPr/>
            </p:nvSpPr>
            <p:spPr>
              <a:xfrm>
                <a:off x="6002143" y="665312"/>
                <a:ext cx="1985818" cy="434109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Personal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3616456-1AF6-476D-82B8-DB99AD6E39C7}"/>
                  </a:ext>
                </a:extLst>
              </p:cNvPr>
              <p:cNvSpPr/>
              <p:nvPr/>
            </p:nvSpPr>
            <p:spPr>
              <a:xfrm>
                <a:off x="8292761" y="665312"/>
                <a:ext cx="1985818" cy="43410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Home safety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3014882-345D-4A3D-9B5D-4E98683C9AD0}"/>
                  </a:ext>
                </a:extLst>
              </p:cNvPr>
              <p:cNvSpPr/>
              <p:nvPr/>
            </p:nvSpPr>
            <p:spPr>
              <a:xfrm>
                <a:off x="9824386" y="1305861"/>
                <a:ext cx="1847273" cy="336926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27849BE-9CCC-41D2-8510-4BE169775948}"/>
                  </a:ext>
                </a:extLst>
              </p:cNvPr>
              <p:cNvSpPr/>
              <p:nvPr/>
            </p:nvSpPr>
            <p:spPr>
              <a:xfrm>
                <a:off x="9817290" y="1790005"/>
                <a:ext cx="1847272" cy="30157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Purchase date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A39565F-33DE-49B5-B931-F635F6B39EBA}"/>
                  </a:ext>
                </a:extLst>
              </p:cNvPr>
              <p:cNvSpPr/>
              <p:nvPr/>
            </p:nvSpPr>
            <p:spPr>
              <a:xfrm>
                <a:off x="9821907" y="2010687"/>
                <a:ext cx="1847272" cy="3140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Freshness status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EFF39B3-4FF7-4A35-A44B-186FF8C1F1FB}"/>
                  </a:ext>
                </a:extLst>
              </p:cNvPr>
              <p:cNvSpPr/>
              <p:nvPr/>
            </p:nvSpPr>
            <p:spPr>
              <a:xfrm>
                <a:off x="9821907" y="2251644"/>
                <a:ext cx="1847272" cy="3140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Receipt link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97DD607-6549-415F-985F-C311762911A3}"/>
                  </a:ext>
                </a:extLst>
              </p:cNvPr>
              <p:cNvSpPr/>
              <p:nvPr/>
            </p:nvSpPr>
            <p:spPr>
              <a:xfrm>
                <a:off x="9817289" y="3175778"/>
                <a:ext cx="1847272" cy="3714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Manufacturing/Transport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4E78CDE-811E-48F6-BCB1-4B4EF118ED10}"/>
                  </a:ext>
                </a:extLst>
              </p:cNvPr>
              <p:cNvSpPr/>
              <p:nvPr/>
            </p:nvSpPr>
            <p:spPr>
              <a:xfrm>
                <a:off x="9829003" y="3574265"/>
                <a:ext cx="1847272" cy="22917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Name,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7422CE3-7758-4B39-AA25-31A14A1DAC8F}"/>
                  </a:ext>
                </a:extLst>
              </p:cNvPr>
              <p:cNvSpPr/>
              <p:nvPr/>
            </p:nvSpPr>
            <p:spPr>
              <a:xfrm>
                <a:off x="9829003" y="3805922"/>
                <a:ext cx="1847272" cy="28448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Date, Location, Picture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EAF5FC8-ACC3-4F58-B44F-E2E544049F80}"/>
                  </a:ext>
                </a:extLst>
              </p:cNvPr>
              <p:cNvSpPr/>
              <p:nvPr/>
            </p:nvSpPr>
            <p:spPr>
              <a:xfrm>
                <a:off x="9821907" y="1305862"/>
                <a:ext cx="1847272" cy="31403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Item Details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69A158F-790E-4236-BA84-BEBA78D188BE}"/>
                  </a:ext>
                </a:extLst>
              </p:cNvPr>
              <p:cNvSpPr/>
              <p:nvPr/>
            </p:nvSpPr>
            <p:spPr>
              <a:xfrm>
                <a:off x="9831483" y="1574726"/>
                <a:ext cx="1847272" cy="30157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Name</a:t>
                </a:r>
              </a:p>
            </p:txBody>
          </p:sp>
          <p:sp>
            <p:nvSpPr>
              <p:cNvPr id="62" name="Action Button: Help 61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5DFFB7E1-D36F-491A-B27A-A95CA55A4A50}"/>
                  </a:ext>
                </a:extLst>
              </p:cNvPr>
              <p:cNvSpPr/>
              <p:nvPr/>
            </p:nvSpPr>
            <p:spPr>
              <a:xfrm>
                <a:off x="9824386" y="4174322"/>
                <a:ext cx="1851888" cy="454619"/>
              </a:xfrm>
              <a:prstGeom prst="actionButtonHelp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/>
                  <a:t>Feedback/Question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9BD05E4-A6BD-4952-A161-C039F1A66C73}"/>
                  </a:ext>
                </a:extLst>
              </p:cNvPr>
              <p:cNvSpPr/>
              <p:nvPr/>
            </p:nvSpPr>
            <p:spPr>
              <a:xfrm>
                <a:off x="9817289" y="2546688"/>
                <a:ext cx="1847272" cy="31403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Ingredients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35CF8E5-6A04-45A3-94B1-E1C195DC60B4}"/>
                  </a:ext>
                </a:extLst>
              </p:cNvPr>
              <p:cNvSpPr/>
              <p:nvPr/>
            </p:nvSpPr>
            <p:spPr>
              <a:xfrm>
                <a:off x="9831483" y="2892000"/>
                <a:ext cx="1847272" cy="2488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Content details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4BF6C45-28E6-417A-BE3A-10B9E9635A65}"/>
                  </a:ext>
                </a:extLst>
              </p:cNvPr>
              <p:cNvSpPr/>
              <p:nvPr/>
            </p:nvSpPr>
            <p:spPr>
              <a:xfrm>
                <a:off x="3711464" y="3074155"/>
                <a:ext cx="1706824" cy="141938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External</a:t>
                </a:r>
              </a:p>
              <a:p>
                <a:pPr algn="ctr"/>
                <a:r>
                  <a:rPr lang="en-US" sz="1200" dirty="0"/>
                  <a:t>Observation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8C39CAA-24B3-46F3-9B10-D19F8C9BDB70}"/>
                  </a:ext>
                </a:extLst>
              </p:cNvPr>
              <p:cNvSpPr/>
              <p:nvPr/>
            </p:nvSpPr>
            <p:spPr>
              <a:xfrm>
                <a:off x="2008266" y="4675130"/>
                <a:ext cx="1395942" cy="141938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AI Models</a:t>
                </a: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2147A9B9-0EC4-4AB5-A35E-202D95779204}"/>
                  </a:ext>
                </a:extLst>
              </p:cNvPr>
              <p:cNvCxnSpPr>
                <a:cxnSpLocks/>
                <a:stCxn id="66" idx="6"/>
                <a:endCxn id="48" idx="2"/>
              </p:cNvCxnSpPr>
              <p:nvPr/>
            </p:nvCxnSpPr>
            <p:spPr>
              <a:xfrm>
                <a:off x="3404209" y="5384822"/>
                <a:ext cx="2155457" cy="349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D3F6856C-DDE9-4C75-945B-BBEF0624D00F}"/>
                  </a:ext>
                </a:extLst>
              </p:cNvPr>
              <p:cNvCxnSpPr>
                <a:stCxn id="66" idx="6"/>
                <a:endCxn id="46" idx="3"/>
              </p:cNvCxnSpPr>
              <p:nvPr/>
            </p:nvCxnSpPr>
            <p:spPr>
              <a:xfrm flipV="1">
                <a:off x="3404208" y="4285674"/>
                <a:ext cx="4050768" cy="10991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9CDF794A-3EDD-4AEF-8592-0B26F2C3B2A7}"/>
                  </a:ext>
                </a:extLst>
              </p:cNvPr>
              <p:cNvCxnSpPr>
                <a:cxnSpLocks/>
                <a:stCxn id="65" idx="3"/>
                <a:endCxn id="66" idx="7"/>
              </p:cNvCxnSpPr>
              <p:nvPr/>
            </p:nvCxnSpPr>
            <p:spPr>
              <a:xfrm flipH="1">
                <a:off x="3199778" y="4285675"/>
                <a:ext cx="761644" cy="597319"/>
              </a:xfrm>
              <a:prstGeom prst="straightConnector1">
                <a:avLst/>
              </a:prstGeom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89B7114D-4779-466A-9785-8879D6BC9D47}"/>
                  </a:ext>
                </a:extLst>
              </p:cNvPr>
              <p:cNvCxnSpPr>
                <a:cxnSpLocks/>
                <a:stCxn id="47" idx="3"/>
                <a:endCxn id="66" idx="7"/>
              </p:cNvCxnSpPr>
              <p:nvPr/>
            </p:nvCxnSpPr>
            <p:spPr>
              <a:xfrm flipH="1">
                <a:off x="3199777" y="4285674"/>
                <a:ext cx="2564319" cy="597320"/>
              </a:xfrm>
              <a:prstGeom prst="straightConnector1">
                <a:avLst/>
              </a:prstGeom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AF33642-0ACB-46AD-A9EA-58EA183F0488}"/>
                  </a:ext>
                </a:extLst>
              </p:cNvPr>
              <p:cNvSpPr txBox="1"/>
              <p:nvPr/>
            </p:nvSpPr>
            <p:spPr>
              <a:xfrm>
                <a:off x="1303603" y="3102560"/>
                <a:ext cx="278249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Outbreak of some kind, etc.</a:t>
                </a:r>
              </a:p>
            </p:txBody>
          </p:sp>
          <p:sp>
            <p:nvSpPr>
              <p:cNvPr id="72" name="Action Button: Go Home 71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B6456FCB-5FE2-4DC9-A1E7-6278CE284393}"/>
                  </a:ext>
                </a:extLst>
              </p:cNvPr>
              <p:cNvSpPr/>
              <p:nvPr/>
            </p:nvSpPr>
            <p:spPr>
              <a:xfrm>
                <a:off x="9431718" y="4755132"/>
                <a:ext cx="1042415" cy="880759"/>
              </a:xfrm>
              <a:prstGeom prst="actionButtonHom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Action Button: Go Home 72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69AD288A-953D-40AE-A4A9-FA9497FDF410}"/>
                  </a:ext>
                </a:extLst>
              </p:cNvPr>
              <p:cNvSpPr/>
              <p:nvPr/>
            </p:nvSpPr>
            <p:spPr>
              <a:xfrm>
                <a:off x="10827661" y="4789484"/>
                <a:ext cx="1042415" cy="880759"/>
              </a:xfrm>
              <a:prstGeom prst="actionButtonHom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DE66CBF-B1F4-458E-9B82-76014E35AF8E}"/>
                  </a:ext>
                </a:extLst>
              </p:cNvPr>
              <p:cNvSpPr txBox="1"/>
              <p:nvPr/>
            </p:nvSpPr>
            <p:spPr>
              <a:xfrm>
                <a:off x="9431718" y="5625929"/>
                <a:ext cx="991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Retailers</a:t>
                </a:r>
              </a:p>
            </p:txBody>
          </p:sp>
          <p:sp>
            <p:nvSpPr>
              <p:cNvPr id="76" name="Action Button: Go Home 75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1CAE01A6-1A7F-4B91-A1FB-16AF3A94B5E1}"/>
                  </a:ext>
                </a:extLst>
              </p:cNvPr>
              <p:cNvSpPr/>
              <p:nvPr/>
            </p:nvSpPr>
            <p:spPr>
              <a:xfrm>
                <a:off x="309159" y="4064820"/>
                <a:ext cx="1042416" cy="880759"/>
              </a:xfrm>
              <a:prstGeom prst="actionButtonHom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Action Button: Go Home 76">
                <a:hlinkClick r:id="" action="ppaction://hlinkshowjump?jump=firstslide" highlightClick="1"/>
                <a:extLst>
                  <a:ext uri="{FF2B5EF4-FFF2-40B4-BE49-F238E27FC236}">
                    <a16:creationId xmlns:a16="http://schemas.microsoft.com/office/drawing/2014/main" id="{51DF3CB0-3A39-481D-98BD-EB5C9FF3830D}"/>
                  </a:ext>
                </a:extLst>
              </p:cNvPr>
              <p:cNvSpPr/>
              <p:nvPr/>
            </p:nvSpPr>
            <p:spPr>
              <a:xfrm>
                <a:off x="314385" y="5246493"/>
                <a:ext cx="1042416" cy="880759"/>
              </a:xfrm>
              <a:prstGeom prst="actionButtonHom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6575BCF-4EDB-4118-9776-9E12B9D5B438}"/>
                  </a:ext>
                </a:extLst>
              </p:cNvPr>
              <p:cNvCxnSpPr>
                <a:cxnSpLocks/>
                <a:stCxn id="66" idx="1"/>
                <a:endCxn id="76" idx="0"/>
              </p:cNvCxnSpPr>
              <p:nvPr/>
            </p:nvCxnSpPr>
            <p:spPr>
              <a:xfrm flipH="1" flipV="1">
                <a:off x="1351575" y="4505200"/>
                <a:ext cx="861122" cy="377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1C8D9ECC-3703-4C07-81ED-C24D9EECEF6C}"/>
                  </a:ext>
                </a:extLst>
              </p:cNvPr>
              <p:cNvCxnSpPr>
                <a:cxnSpLocks/>
                <a:stCxn id="66" idx="2"/>
                <a:endCxn id="77" idx="0"/>
              </p:cNvCxnSpPr>
              <p:nvPr/>
            </p:nvCxnSpPr>
            <p:spPr>
              <a:xfrm flipH="1">
                <a:off x="1356801" y="5384822"/>
                <a:ext cx="651465" cy="3020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0846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Confidential"/>
          <p:cNvSpPr txBox="1"/>
          <p:nvPr/>
        </p:nvSpPr>
        <p:spPr>
          <a:xfrm>
            <a:off x="654479" y="6298478"/>
            <a:ext cx="603648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800" spc="-1">
                <a:solidFill>
                  <a:srgbClr val="959795"/>
                </a:solidFill>
              </a:defRPr>
            </a:lvl1pPr>
          </a:lstStyle>
          <a:p>
            <a:r>
              <a:t>Confidential</a:t>
            </a:r>
          </a:p>
        </p:txBody>
      </p:sp>
      <p:sp>
        <p:nvSpPr>
          <p:cNvPr id="103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367182" y="6267953"/>
            <a:ext cx="215455" cy="2642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6" name="Our Solution">
            <a:extLst>
              <a:ext uri="{FF2B5EF4-FFF2-40B4-BE49-F238E27FC236}">
                <a16:creationId xmlns:a16="http://schemas.microsoft.com/office/drawing/2014/main" id="{76A0CBDA-6542-4E05-8050-6666DC46DF3F}"/>
              </a:ext>
            </a:extLst>
          </p:cNvPr>
          <p:cNvSpPr txBox="1"/>
          <p:nvPr/>
        </p:nvSpPr>
        <p:spPr>
          <a:xfrm>
            <a:off x="1116763" y="356321"/>
            <a:ext cx="9509761" cy="589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b">
            <a:spAutoFit/>
          </a:bodyPr>
          <a:lstStyle>
            <a:lvl1pPr algn="ctr">
              <a:lnSpc>
                <a:spcPct val="90000"/>
              </a:lnSpc>
              <a:defRPr sz="3600" b="1" spc="-1">
                <a:solidFill>
                  <a:srgbClr val="D15A3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A4C49D-C0A1-47DF-BADE-5704F03D4E66}"/>
              </a:ext>
            </a:extLst>
          </p:cNvPr>
          <p:cNvSpPr/>
          <p:nvPr/>
        </p:nvSpPr>
        <p:spPr>
          <a:xfrm>
            <a:off x="1017493" y="1591707"/>
            <a:ext cx="1056514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808080"/>
                </a:solidFill>
                <a:latin typeface="Roboto Lt"/>
              </a:rPr>
              <a:t>Solving </a:t>
            </a:r>
            <a:r>
              <a:rPr lang="en-US" sz="3200" dirty="0">
                <a:solidFill>
                  <a:srgbClr val="1643EC"/>
                </a:solidFill>
                <a:latin typeface="Roboto Lt"/>
              </a:rPr>
              <a:t>Real Problems </a:t>
            </a:r>
            <a:r>
              <a:rPr lang="en-US" sz="3200" dirty="0">
                <a:solidFill>
                  <a:srgbClr val="808080"/>
                </a:solidFill>
                <a:latin typeface="Roboto Lt"/>
              </a:rPr>
              <a:t>in a domain with multiple</a:t>
            </a:r>
            <a:br>
              <a:rPr lang="en-US" sz="3200" dirty="0">
                <a:solidFill>
                  <a:srgbClr val="808080"/>
                </a:solidFill>
                <a:latin typeface="Roboto Lt"/>
              </a:rPr>
            </a:br>
            <a:r>
              <a:rPr lang="en-US" sz="3200" dirty="0">
                <a:solidFill>
                  <a:srgbClr val="FF0000"/>
                </a:solidFill>
                <a:latin typeface="Roboto Lt"/>
              </a:rPr>
              <a:t>Challenges </a:t>
            </a:r>
            <a:r>
              <a:rPr lang="en-US" sz="3200" dirty="0">
                <a:solidFill>
                  <a:srgbClr val="808080"/>
                </a:solidFill>
                <a:latin typeface="Roboto Lt"/>
              </a:rPr>
              <a:t>and correspondingly </a:t>
            </a:r>
            <a:r>
              <a:rPr lang="en-US" sz="3200" dirty="0">
                <a:solidFill>
                  <a:srgbClr val="008000"/>
                </a:solidFill>
                <a:latin typeface="Roboto Lt"/>
              </a:rPr>
              <a:t>Great Opportunities </a:t>
            </a:r>
            <a:r>
              <a:rPr lang="en-US" sz="3200" dirty="0">
                <a:solidFill>
                  <a:srgbClr val="808080"/>
                </a:solidFill>
                <a:latin typeface="Roboto Lt"/>
              </a:rPr>
              <a:t>by</a:t>
            </a:r>
            <a:br>
              <a:rPr lang="en-US" sz="3200" dirty="0">
                <a:solidFill>
                  <a:srgbClr val="808080"/>
                </a:solidFill>
                <a:latin typeface="Roboto Lt"/>
              </a:rPr>
            </a:br>
            <a:r>
              <a:rPr lang="en-US" sz="3200" dirty="0">
                <a:solidFill>
                  <a:srgbClr val="808080"/>
                </a:solidFill>
                <a:latin typeface="Roboto Lt"/>
              </a:rPr>
              <a:t>incorporation of new technologies.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75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Thank you!"/>
          <p:cNvSpPr txBox="1"/>
          <p:nvPr/>
        </p:nvSpPr>
        <p:spPr>
          <a:xfrm>
            <a:off x="1416600" y="3069884"/>
            <a:ext cx="9509760" cy="534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b">
            <a:spAutoFit/>
          </a:bodyPr>
          <a:lstStyle>
            <a:lvl1pPr>
              <a:lnSpc>
                <a:spcPct val="90000"/>
              </a:lnSpc>
              <a:defRPr sz="3200" b="1" spc="-1">
                <a:solidFill>
                  <a:srgbClr val="D15A3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Questions?</a:t>
            </a:r>
            <a:endParaRPr dirty="0"/>
          </a:p>
        </p:txBody>
      </p:sp>
      <p:sp>
        <p:nvSpPr>
          <p:cNvPr id="1036" name="Confidential"/>
          <p:cNvSpPr txBox="1"/>
          <p:nvPr/>
        </p:nvSpPr>
        <p:spPr>
          <a:xfrm>
            <a:off x="654479" y="6298478"/>
            <a:ext cx="603648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ctr">
            <a:spAutoFit/>
          </a:bodyPr>
          <a:lstStyle>
            <a:lvl1pPr>
              <a:defRPr sz="800" spc="-1">
                <a:solidFill>
                  <a:srgbClr val="959795"/>
                </a:solidFill>
              </a:defRPr>
            </a:lvl1pPr>
          </a:lstStyle>
          <a:p>
            <a:r>
              <a:t>Confidential</a:t>
            </a:r>
          </a:p>
        </p:txBody>
      </p:sp>
      <p:sp>
        <p:nvSpPr>
          <p:cNvPr id="103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367182" y="6267953"/>
            <a:ext cx="215455" cy="2642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837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D15A3E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D15A3E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D15A3E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D15A3E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22033</TotalTime>
  <Words>293</Words>
  <Application>Microsoft Office PowerPoint</Application>
  <PresentationFormat>Widescreen</PresentationFormat>
  <Paragraphs>80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Big Caslon</vt:lpstr>
      <vt:lpstr>Helvetica</vt:lpstr>
      <vt:lpstr>Lucida Grande</vt:lpstr>
      <vt:lpstr>Roboto Lt</vt:lpstr>
      <vt:lpstr>Times New Roman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Pawar, Uttam C</dc:creator>
  <cp:keywords>CTPClassification=CTP_NT</cp:keywords>
  <cp:lastModifiedBy>Pawar, Uttam C</cp:lastModifiedBy>
  <cp:revision>53</cp:revision>
  <dcterms:modified xsi:type="dcterms:W3CDTF">2020-07-21T19:32:53Z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334238e9-ea0b-4aac-8025-d3bbe58a4803</vt:lpwstr>
  </property>
  <property fmtid="{D5CDD505-2E9C-101B-9397-08002B2CF9AE}" pid="3" name="CTP_TimeStamp">
    <vt:lpwstr>2020-07-21 19:32:53Z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