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21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1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B724-A489-4BCC-B2E7-95A6AA31BDC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B61903-2C3C-49E5-A7FF-8941A717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49D2-08B0-4F93-9B05-85E7835FD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Futsal MS(Ground Booking)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BF18-EEF1-44E1-931D-833008B52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00172895-Uttam Tamang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6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3E3A-3364-4656-804E-2421C0CC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EB55-183F-41E6-BB64-B3F4C8B3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that I had completed will help with booking automation for futsal organization in a secure and reliable way.</a:t>
            </a:r>
          </a:p>
        </p:txBody>
      </p:sp>
    </p:spTree>
    <p:extLst>
      <p:ext uri="{BB962C8B-B14F-4D97-AF65-F5344CB8AC3E}">
        <p14:creationId xmlns:p14="http://schemas.microsoft.com/office/powerpoint/2010/main" val="210884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DC2F-8316-472C-B053-B00C8EE7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09" y="283845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355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9E47-DFFF-4DB7-993D-02530194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10" y="2043642"/>
            <a:ext cx="8596668" cy="182658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38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B245-0689-46D0-8B1D-D73C0D72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3755-68A1-4A7A-9AED-41CF3E6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Booking Process</a:t>
            </a:r>
          </a:p>
          <a:p>
            <a:r>
              <a:rPr lang="en-US" dirty="0"/>
              <a:t>Additional Admin facilities(To the extend)</a:t>
            </a:r>
          </a:p>
          <a:p>
            <a:r>
              <a:rPr lang="en-US" dirty="0"/>
              <a:t>User Friendly Interface</a:t>
            </a:r>
          </a:p>
          <a:p>
            <a:r>
              <a:rPr lang="en-US" dirty="0"/>
              <a:t>Online Booking system and Automatic record keeping system over paper based and visiting/phone process.</a:t>
            </a:r>
          </a:p>
        </p:txBody>
      </p:sp>
    </p:spTree>
    <p:extLst>
      <p:ext uri="{BB962C8B-B14F-4D97-AF65-F5344CB8AC3E}">
        <p14:creationId xmlns:p14="http://schemas.microsoft.com/office/powerpoint/2010/main" val="42387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1A1D-925D-46B0-9913-B2C0F575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A77F-77D9-43EA-86BF-8A4274E6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Project new trend for sport lover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Any age ( Youngster, Working people)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Sound and Eco friendly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Safe and security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Extra facilities</a:t>
            </a:r>
          </a:p>
        </p:txBody>
      </p:sp>
    </p:spTree>
    <p:extLst>
      <p:ext uri="{BB962C8B-B14F-4D97-AF65-F5344CB8AC3E}">
        <p14:creationId xmlns:p14="http://schemas.microsoft.com/office/powerpoint/2010/main" val="166968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D11C-5D91-4F57-B809-1F733975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3F33-B84A-409C-B280-540A4A6F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Aims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Promoting Sport in social communities and Healthy Lifestyle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Fully automation system for booking and record keeping system over Manual.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Reliable and Secure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Reservation system will be made possible with online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Friendly UI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Lower cost with potential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E033-1980-4256-B603-E638A48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D1E8-51E4-43A1-B703-0D6B53B2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Make Online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Secure and Reliable System</a:t>
            </a:r>
          </a:p>
          <a:p>
            <a:pPr marL="0" indent="0">
              <a:buNone/>
            </a:pPr>
            <a:r>
              <a:rPr lang="en-US" dirty="0"/>
              <a:t>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Lacks in Online Payment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Projects lacks upon Accessibility function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Rewards tracking per milestone for User.</a:t>
            </a:r>
          </a:p>
        </p:txBody>
      </p:sp>
    </p:spTree>
    <p:extLst>
      <p:ext uri="{BB962C8B-B14F-4D97-AF65-F5344CB8AC3E}">
        <p14:creationId xmlns:p14="http://schemas.microsoft.com/office/powerpoint/2010/main" val="9787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3CCF-7E05-4860-95DE-7E0099C4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83EE-FB49-47F3-8F0C-10BA2451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650"/>
            <a:ext cx="8596668" cy="4345912"/>
          </a:xfrm>
        </p:spPr>
        <p:txBody>
          <a:bodyPr/>
          <a:lstStyle/>
          <a:p>
            <a:r>
              <a:rPr lang="en-US" dirty="0"/>
              <a:t>Authentication via Login/Registration</a:t>
            </a:r>
          </a:p>
          <a:p>
            <a:r>
              <a:rPr lang="en-US" dirty="0"/>
              <a:t>Profile Edit/Update</a:t>
            </a:r>
          </a:p>
          <a:p>
            <a:r>
              <a:rPr lang="en-US" dirty="0"/>
              <a:t>Ground Booking as per availability</a:t>
            </a:r>
          </a:p>
          <a:p>
            <a:r>
              <a:rPr lang="en-US" dirty="0"/>
              <a:t>Cancel their Bookings</a:t>
            </a:r>
          </a:p>
          <a:p>
            <a:r>
              <a:rPr lang="en-US" dirty="0"/>
              <a:t>Calculation Collections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BCCD-938E-44FE-A86F-DA371B96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59" y="457200"/>
            <a:ext cx="8596668" cy="1320800"/>
          </a:xfrm>
        </p:spPr>
        <p:txBody>
          <a:bodyPr/>
          <a:lstStyle/>
          <a:p>
            <a:r>
              <a:rPr lang="en-US" dirty="0"/>
              <a:t>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48F9-EB0C-4BE8-804A-44CCC283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Waterfall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Requirement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Implementation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Installation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5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B68F-58D1-4421-B05D-4A5C95F4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404A-9474-4AB9-9D53-1308F92D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MVC- Model View Controller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</a:t>
            </a:r>
          </a:p>
          <a:p>
            <a:pPr marL="0" indent="0">
              <a:buNone/>
            </a:pPr>
            <a:r>
              <a:rPr lang="en-US" dirty="0"/>
              <a:t>	Central part and UI Independent.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View </a:t>
            </a:r>
          </a:p>
          <a:p>
            <a:pPr marL="0" indent="0">
              <a:buNone/>
            </a:pPr>
            <a:r>
              <a:rPr lang="en-US" dirty="0"/>
              <a:t>	Basically, view handles UI design of an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Controller</a:t>
            </a:r>
          </a:p>
          <a:p>
            <a:pPr marL="0" indent="0">
              <a:buNone/>
            </a:pPr>
            <a:r>
              <a:rPr lang="en-US" dirty="0"/>
              <a:t>	It accepts user inputs and translate it as command for Model or 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FDFE-12C9-4231-B7F9-EB0DDE89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Their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B767-73E7-48D3-9A19-361A90DC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01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209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Futsal MS(Ground Booking)</vt:lpstr>
      <vt:lpstr>Introduction</vt:lpstr>
      <vt:lpstr>Background</vt:lpstr>
      <vt:lpstr>Aim and Objectives</vt:lpstr>
      <vt:lpstr>Scope and Limitations</vt:lpstr>
      <vt:lpstr>Features </vt:lpstr>
      <vt:lpstr>Development Methodology</vt:lpstr>
      <vt:lpstr>Design Patterns</vt:lpstr>
      <vt:lpstr>Risks and Their Management</vt:lpstr>
      <vt:lpstr>Conclusions</vt:lpstr>
      <vt:lpstr>Any Question?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Futsal MS(Ground Booking)</dc:title>
  <dc:creator>UTTAM</dc:creator>
  <cp:lastModifiedBy> </cp:lastModifiedBy>
  <cp:revision>29</cp:revision>
  <dcterms:created xsi:type="dcterms:W3CDTF">2019-03-11T11:55:53Z</dcterms:created>
  <dcterms:modified xsi:type="dcterms:W3CDTF">2019-03-11T12:30:22Z</dcterms:modified>
</cp:coreProperties>
</file>