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BC9C79-0138-6408-BAB6-6A06F5EEA478}" v="3015" dt="2020-04-19T06:39:40.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3" d="100"/>
          <a:sy n="73" d="100"/>
        </p:scale>
        <p:origin x="4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C3EFD13-3CD8-4457-B029-DD736C9E9C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8">
            <a:extLst>
              <a:ext uri="{FF2B5EF4-FFF2-40B4-BE49-F238E27FC236}">
                <a16:creationId xmlns:a16="http://schemas.microsoft.com/office/drawing/2014/main" id="{AA9B61C3-6D3C-4B90-B343-810EC252B3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63045" y="2216693"/>
            <a:ext cx="7447880" cy="3531074"/>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768361" y="2630977"/>
            <a:ext cx="6442564" cy="2000885"/>
          </a:xfrm>
        </p:spPr>
        <p:txBody>
          <a:bodyPr anchor="ctr">
            <a:normAutofit fontScale="90000"/>
          </a:bodyPr>
          <a:lstStyle/>
          <a:p>
            <a:pPr algn="l"/>
            <a:r>
              <a:rPr lang="en-US" sz="3600" dirty="0" smtClean="0">
                <a:solidFill>
                  <a:srgbClr val="FFFFFF"/>
                </a:solidFill>
                <a:cs typeface="Calibri Light"/>
              </a:rPr>
              <a:t/>
            </a:r>
            <a:br>
              <a:rPr lang="en-US" sz="3600" dirty="0" smtClean="0">
                <a:solidFill>
                  <a:srgbClr val="FFFFFF"/>
                </a:solidFill>
                <a:cs typeface="Calibri Light"/>
              </a:rPr>
            </a:br>
            <a:r>
              <a:rPr lang="en-US" sz="3600" dirty="0" smtClean="0">
                <a:solidFill>
                  <a:srgbClr val="FFFFFF"/>
                </a:solidFill>
                <a:cs typeface="Calibri Light"/>
              </a:rPr>
              <a:t>Consumers/retailers </a:t>
            </a:r>
            <a:r>
              <a:rPr lang="en-US" sz="3600" dirty="0">
                <a:solidFill>
                  <a:srgbClr val="FFFFFF"/>
                </a:solidFill>
                <a:cs typeface="Calibri Light"/>
              </a:rPr>
              <a:t>communication and </a:t>
            </a:r>
            <a:r>
              <a:rPr lang="en-US" sz="3600" dirty="0" smtClean="0">
                <a:solidFill>
                  <a:srgbClr val="FFFFFF"/>
                </a:solidFill>
                <a:cs typeface="Calibri Light"/>
              </a:rPr>
              <a:t>safety tracker </a:t>
            </a:r>
            <a:r>
              <a:rPr lang="en-US" sz="3600" dirty="0">
                <a:solidFill>
                  <a:srgbClr val="FFFFFF"/>
                </a:solidFill>
                <a:cs typeface="Calibri Light"/>
              </a:rPr>
              <a:t>while </a:t>
            </a:r>
            <a:r>
              <a:rPr lang="en-US" sz="3600" dirty="0" smtClean="0">
                <a:solidFill>
                  <a:srgbClr val="FFFFFF"/>
                </a:solidFill>
                <a:cs typeface="Calibri Light"/>
              </a:rPr>
              <a:t>visiting to retailers</a:t>
            </a:r>
            <a:endParaRPr lang="en-US" sz="3600" dirty="0">
              <a:solidFill>
                <a:srgbClr val="FFFFFF"/>
              </a:solidFill>
            </a:endParaRPr>
          </a:p>
        </p:txBody>
      </p:sp>
      <p:sp>
        <p:nvSpPr>
          <p:cNvPr id="7" name="Freeform 5">
            <a:extLst>
              <a:ext uri="{FF2B5EF4-FFF2-40B4-BE49-F238E27FC236}">
                <a16:creationId xmlns:a16="http://schemas.microsoft.com/office/drawing/2014/main" id="{C1257FDB-F578-4AA9-844B-CF6CFA2FA3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63045" y="1515074"/>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9999F923-F60C-4033-A0C7-BA36D1A441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97783" y="1172042"/>
            <a:ext cx="687754" cy="3820237"/>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F8C27FAF-AD0A-489C-A7B5-16CBFBB067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97783" y="987643"/>
            <a:ext cx="347200" cy="3699706"/>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583B1E3E-6E8E-4E48-9EA6-56F1E306AA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40829" y="965200"/>
            <a:ext cx="3304154"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1262562" y="1286933"/>
            <a:ext cx="2653285" cy="2843319"/>
          </a:xfrm>
        </p:spPr>
        <p:txBody>
          <a:bodyPr vert="horz" lIns="91440" tIns="45720" rIns="91440" bIns="45720" rtlCol="0" anchor="ctr">
            <a:normAutofit/>
          </a:bodyPr>
          <a:lstStyle/>
          <a:p>
            <a:r>
              <a:rPr lang="en-US" sz="2800" dirty="0">
                <a:solidFill>
                  <a:srgbClr val="FFFFFF"/>
                </a:solidFill>
                <a:cs typeface="Calibri"/>
              </a:rPr>
              <a:t>A perfect app to help mankind during lockdown in times of pandemic</a:t>
            </a:r>
            <a:endParaRPr lang="en-US" sz="2800" dirty="0">
              <a:solidFill>
                <a:srgbClr val="FFFFFF"/>
              </a:solidFill>
            </a:endParaRPr>
          </a:p>
        </p:txBody>
      </p:sp>
      <p:sp>
        <p:nvSpPr>
          <p:cNvPr id="12" name="Title 1"/>
          <p:cNvSpPr txBox="1">
            <a:spLocks/>
          </p:cNvSpPr>
          <p:nvPr/>
        </p:nvSpPr>
        <p:spPr>
          <a:xfrm>
            <a:off x="4785316" y="1630535"/>
            <a:ext cx="6442564" cy="2000885"/>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smtClean="0">
                <a:solidFill>
                  <a:srgbClr val="FFFFFF"/>
                </a:solidFill>
                <a:cs typeface="Calibri Light"/>
              </a:rPr>
              <a:t/>
            </a:r>
            <a:br>
              <a:rPr lang="en-US" sz="3600" dirty="0" smtClean="0">
                <a:solidFill>
                  <a:srgbClr val="FFFFFF"/>
                </a:solidFill>
                <a:cs typeface="Calibri Light"/>
              </a:rPr>
            </a:br>
            <a:r>
              <a:rPr lang="en-US" sz="3700" b="1" dirty="0" smtClean="0">
                <a:solidFill>
                  <a:srgbClr val="FFFFFF"/>
                </a:solidFill>
                <a:cs typeface="Calibri Light"/>
              </a:rPr>
              <a:t>Fight to COVID-19</a:t>
            </a:r>
            <a:endParaRPr lang="en-US" sz="3700" b="1" dirty="0">
              <a:solidFill>
                <a:srgbClr val="FFFFFF"/>
              </a:solidFill>
            </a:endParaRPr>
          </a:p>
        </p:txBody>
      </p:sp>
      <p:sp>
        <p:nvSpPr>
          <p:cNvPr id="13" name="Subtitle 2"/>
          <p:cNvSpPr txBox="1">
            <a:spLocks/>
          </p:cNvSpPr>
          <p:nvPr/>
        </p:nvSpPr>
        <p:spPr>
          <a:xfrm>
            <a:off x="7486985" y="4543350"/>
            <a:ext cx="4162216" cy="1133163"/>
          </a:xfrm>
          <a:prstGeom prst="rect">
            <a:avLst/>
          </a:prstGeom>
        </p:spPr>
        <p:txBody>
          <a:bodyPr vert="horz" lIns="91440" tIns="45720" rIns="91440" bIns="45720" rtlCol="0" anchor="ctr">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smtClean="0">
                <a:solidFill>
                  <a:srgbClr val="FFFFFF"/>
                </a:solidFill>
              </a:rPr>
              <a:t>Team MGM</a:t>
            </a:r>
          </a:p>
          <a:p>
            <a:r>
              <a:rPr lang="en-US" sz="2000" dirty="0" smtClean="0">
                <a:solidFill>
                  <a:srgbClr val="FFFFFF"/>
                </a:solidFill>
              </a:rPr>
              <a:t>Uttam Ghorai(536631)</a:t>
            </a:r>
          </a:p>
          <a:p>
            <a:r>
              <a:rPr lang="en-US" sz="2000" dirty="0">
                <a:solidFill>
                  <a:srgbClr val="FFFFFF"/>
                </a:solidFill>
              </a:rPr>
              <a:t>Sourya Dasgupta(761355)</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8737"/>
            <a:ext cx="9144000" cy="789564"/>
          </a:xfrm>
        </p:spPr>
        <p:txBody>
          <a:bodyPr>
            <a:normAutofit/>
          </a:bodyPr>
          <a:lstStyle/>
          <a:p>
            <a:pPr algn="l"/>
            <a:r>
              <a:rPr lang="en-US" sz="4000" b="1" dirty="0" smtClean="0">
                <a:solidFill>
                  <a:schemeClr val="accent5"/>
                </a:solidFill>
              </a:rPr>
              <a:t>Problem statement</a:t>
            </a:r>
            <a:endParaRPr lang="en-US" sz="4000" b="1" dirty="0">
              <a:solidFill>
                <a:schemeClr val="accent5"/>
              </a:solidFill>
            </a:endParaRPr>
          </a:p>
        </p:txBody>
      </p:sp>
      <p:sp>
        <p:nvSpPr>
          <p:cNvPr id="3" name="Subtitle 2"/>
          <p:cNvSpPr>
            <a:spLocks noGrp="1"/>
          </p:cNvSpPr>
          <p:nvPr>
            <p:ph type="subTitle" idx="1"/>
          </p:nvPr>
        </p:nvSpPr>
        <p:spPr>
          <a:xfrm>
            <a:off x="1925782" y="1136073"/>
            <a:ext cx="9850582" cy="2840182"/>
          </a:xfrm>
        </p:spPr>
        <p:txBody>
          <a:bodyPr>
            <a:normAutofit fontScale="92500" lnSpcReduction="10000"/>
          </a:bodyPr>
          <a:lstStyle/>
          <a:p>
            <a:pPr algn="just"/>
            <a:r>
              <a:rPr lang="en-US" dirty="0"/>
              <a:t>Due to lockdown and shortage in supply, </a:t>
            </a:r>
            <a:r>
              <a:rPr lang="en-US" dirty="0" smtClean="0"/>
              <a:t>all essential </a:t>
            </a:r>
            <a:r>
              <a:rPr lang="en-US" dirty="0"/>
              <a:t>items are not available to all </a:t>
            </a:r>
            <a:r>
              <a:rPr lang="en-US" dirty="0" smtClean="0"/>
              <a:t>retailer </a:t>
            </a:r>
            <a:r>
              <a:rPr lang="en-US" dirty="0"/>
              <a:t>and all retailer are not available </a:t>
            </a:r>
            <a:r>
              <a:rPr lang="en-US" dirty="0" smtClean="0"/>
              <a:t>everyday. </a:t>
            </a:r>
          </a:p>
          <a:p>
            <a:pPr marL="342900" indent="-342900" algn="just">
              <a:buFont typeface="Arial" panose="020B0604020202020204" pitchFamily="34" charset="0"/>
              <a:buChar char="•"/>
            </a:pPr>
            <a:r>
              <a:rPr lang="en-US" dirty="0"/>
              <a:t>Customer don't know with item is available where or retailer is available for the day or </a:t>
            </a:r>
            <a:r>
              <a:rPr lang="en-US" dirty="0" smtClean="0"/>
              <a:t>not and they  visit one retailer to another retailer to get any essential item.</a:t>
            </a:r>
          </a:p>
          <a:p>
            <a:pPr marL="342900" indent="-342900" algn="just">
              <a:buFont typeface="Arial" panose="020B0604020202020204" pitchFamily="34" charset="0"/>
              <a:buChar char="•"/>
            </a:pPr>
            <a:r>
              <a:rPr lang="en-US" dirty="0" smtClean="0"/>
              <a:t>While </a:t>
            </a:r>
            <a:r>
              <a:rPr lang="en-US" dirty="0"/>
              <a:t>visiting those places they don't know whether those places are safe for them or not?</a:t>
            </a:r>
          </a:p>
          <a:p>
            <a:pPr marL="342900" indent="-342900" algn="just">
              <a:buFont typeface="Arial" panose="020B0604020202020204" pitchFamily="34" charset="0"/>
              <a:buChar char="•"/>
            </a:pPr>
            <a:r>
              <a:rPr lang="en-US" dirty="0"/>
              <a:t>Also customers will not get to know whether they have conflicted with a victim or not ?</a:t>
            </a:r>
          </a:p>
        </p:txBody>
      </p:sp>
      <p:sp>
        <p:nvSpPr>
          <p:cNvPr id="4" name="Rectangle 3"/>
          <p:cNvSpPr/>
          <p:nvPr/>
        </p:nvSpPr>
        <p:spPr>
          <a:xfrm>
            <a:off x="1925781" y="4179507"/>
            <a:ext cx="5458691" cy="1846659"/>
          </a:xfrm>
          <a:prstGeom prst="rect">
            <a:avLst/>
          </a:prstGeom>
        </p:spPr>
        <p:txBody>
          <a:bodyPr wrap="square">
            <a:spAutoFit/>
          </a:bodyPr>
          <a:lstStyle/>
          <a:p>
            <a:endParaRPr lang="en-US" dirty="0"/>
          </a:p>
          <a:p>
            <a:pPr algn="just"/>
            <a:r>
              <a:rPr lang="en-US" sz="2400" dirty="0"/>
              <a:t>Our Idea is to provide a platform where  customers and retailers can communicate with each other and care about customers safety while they visit to </a:t>
            </a:r>
            <a:r>
              <a:rPr lang="en-US" sz="2400" dirty="0" smtClean="0"/>
              <a:t>retailers.</a:t>
            </a:r>
            <a:endParaRPr lang="en-US" sz="2400" dirty="0"/>
          </a:p>
        </p:txBody>
      </p:sp>
      <p:sp>
        <p:nvSpPr>
          <p:cNvPr id="5" name="Title 1"/>
          <p:cNvSpPr txBox="1">
            <a:spLocks/>
          </p:cNvSpPr>
          <p:nvPr/>
        </p:nvSpPr>
        <p:spPr>
          <a:xfrm>
            <a:off x="1524000" y="3669245"/>
            <a:ext cx="9144000" cy="78956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chemeClr val="accent5"/>
                </a:solidFill>
              </a:rPr>
              <a:t>Solution</a:t>
            </a:r>
            <a:r>
              <a:rPr lang="en-US" sz="4000" dirty="0" smtClean="0"/>
              <a:t> </a:t>
            </a:r>
            <a:endParaRPr lang="en-US" sz="4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7416" y="3669245"/>
            <a:ext cx="1930600" cy="2921137"/>
          </a:xfrm>
          <a:prstGeom prst="rect">
            <a:avLst/>
          </a:prstGeom>
        </p:spPr>
      </p:pic>
    </p:spTree>
    <p:extLst>
      <p:ext uri="{BB962C8B-B14F-4D97-AF65-F5344CB8AC3E}">
        <p14:creationId xmlns:p14="http://schemas.microsoft.com/office/powerpoint/2010/main" val="1867416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8816782" y="1115218"/>
            <a:ext cx="3001145" cy="444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25781" y="1023940"/>
            <a:ext cx="2736328" cy="4538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38200" y="1023939"/>
            <a:ext cx="4869873" cy="4538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838200" y="284091"/>
            <a:ext cx="9144000" cy="78956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chemeClr val="accent5"/>
                </a:solidFill>
              </a:rPr>
              <a:t>Solution con..</a:t>
            </a:r>
            <a:r>
              <a:rPr lang="en-US" sz="4000" dirty="0" smtClean="0"/>
              <a:t> </a:t>
            </a:r>
            <a:endParaRPr lang="en-US" sz="4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44" y="1813504"/>
            <a:ext cx="2196583" cy="319828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373" y="1831766"/>
            <a:ext cx="2104799" cy="233490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4679" y="2010538"/>
            <a:ext cx="1918531" cy="334826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0863" y="2225384"/>
            <a:ext cx="2492982" cy="2986495"/>
          </a:xfrm>
          <a:prstGeom prst="rect">
            <a:avLst/>
          </a:prstGeom>
        </p:spPr>
      </p:pic>
      <p:sp>
        <p:nvSpPr>
          <p:cNvPr id="11" name="TextBox 10"/>
          <p:cNvSpPr txBox="1"/>
          <p:nvPr/>
        </p:nvSpPr>
        <p:spPr>
          <a:xfrm>
            <a:off x="1249054" y="1270564"/>
            <a:ext cx="3796145" cy="369332"/>
          </a:xfrm>
          <a:prstGeom prst="rect">
            <a:avLst/>
          </a:prstGeom>
          <a:noFill/>
        </p:spPr>
        <p:txBody>
          <a:bodyPr wrap="square" rtlCol="0">
            <a:spAutoFit/>
          </a:bodyPr>
          <a:lstStyle/>
          <a:p>
            <a:r>
              <a:rPr lang="en-US" dirty="0">
                <a:solidFill>
                  <a:schemeClr val="lt1"/>
                </a:solidFill>
              </a:rPr>
              <a:t>Consumer-Retailer communication </a:t>
            </a:r>
          </a:p>
        </p:txBody>
      </p:sp>
      <p:sp>
        <p:nvSpPr>
          <p:cNvPr id="12" name="TextBox 11"/>
          <p:cNvSpPr txBox="1"/>
          <p:nvPr/>
        </p:nvSpPr>
        <p:spPr>
          <a:xfrm>
            <a:off x="5879752" y="1228922"/>
            <a:ext cx="3283527" cy="646331"/>
          </a:xfrm>
          <a:prstGeom prst="rect">
            <a:avLst/>
          </a:prstGeom>
          <a:noFill/>
        </p:spPr>
        <p:txBody>
          <a:bodyPr wrap="square" rtlCol="0">
            <a:spAutoFit/>
          </a:bodyPr>
          <a:lstStyle/>
          <a:p>
            <a:r>
              <a:rPr lang="en-US" dirty="0">
                <a:solidFill>
                  <a:schemeClr val="lt1"/>
                </a:solidFill>
              </a:rPr>
              <a:t>Check place is safe before </a:t>
            </a:r>
          </a:p>
          <a:p>
            <a:r>
              <a:rPr lang="en-US" dirty="0">
                <a:solidFill>
                  <a:schemeClr val="lt1"/>
                </a:solidFill>
              </a:rPr>
              <a:t>Visit to retailer</a:t>
            </a:r>
          </a:p>
        </p:txBody>
      </p:sp>
      <p:sp>
        <p:nvSpPr>
          <p:cNvPr id="16" name="TextBox 15"/>
          <p:cNvSpPr txBox="1"/>
          <p:nvPr/>
        </p:nvSpPr>
        <p:spPr>
          <a:xfrm>
            <a:off x="9027984" y="1187781"/>
            <a:ext cx="2747065" cy="923330"/>
          </a:xfrm>
          <a:prstGeom prst="rect">
            <a:avLst/>
          </a:prstGeom>
          <a:noFill/>
        </p:spPr>
        <p:txBody>
          <a:bodyPr wrap="square" rtlCol="0">
            <a:spAutoFit/>
          </a:bodyPr>
          <a:lstStyle/>
          <a:p>
            <a:r>
              <a:rPr lang="en-US" dirty="0">
                <a:solidFill>
                  <a:schemeClr val="lt1"/>
                </a:solidFill>
              </a:rPr>
              <a:t>Check you have conflicted with any victim in last 20 days or not</a:t>
            </a:r>
          </a:p>
        </p:txBody>
      </p:sp>
      <p:sp>
        <p:nvSpPr>
          <p:cNvPr id="17" name="Rectangle 16"/>
          <p:cNvSpPr/>
          <p:nvPr/>
        </p:nvSpPr>
        <p:spPr>
          <a:xfrm>
            <a:off x="6123710" y="5717277"/>
            <a:ext cx="5167745" cy="748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Notification for consumer safety</a:t>
            </a:r>
            <a:endParaRPr lang="en-US" dirty="0"/>
          </a:p>
        </p:txBody>
      </p:sp>
    </p:spTree>
    <p:extLst>
      <p:ext uri="{BB962C8B-B14F-4D97-AF65-F5344CB8AC3E}">
        <p14:creationId xmlns:p14="http://schemas.microsoft.com/office/powerpoint/2010/main" val="326642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6">
            <a:extLst>
              <a:ext uri="{FF2B5EF4-FFF2-40B4-BE49-F238E27FC236}">
                <a16:creationId xmlns:a16="http://schemas.microsoft.com/office/drawing/2014/main"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07ED53F-C36C-45CC-A706-5F5DB2E5134D}"/>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cs typeface="Calibri Light"/>
              </a:rPr>
              <a:t>How to </a:t>
            </a:r>
            <a:r>
              <a:rPr lang="en-US" sz="4000" dirty="0" smtClean="0">
                <a:solidFill>
                  <a:srgbClr val="FFFFFF"/>
                </a:solidFill>
                <a:cs typeface="Calibri Light"/>
              </a:rPr>
              <a:t>Implement:</a:t>
            </a:r>
            <a:endParaRPr lang="en-US" sz="4000" dirty="0">
              <a:solidFill>
                <a:srgbClr val="FFFFFF"/>
              </a:solidFill>
            </a:endParaRPr>
          </a:p>
        </p:txBody>
      </p:sp>
      <p:sp>
        <p:nvSpPr>
          <p:cNvPr id="3" name="Content Placeholder 2">
            <a:extLst>
              <a:ext uri="{FF2B5EF4-FFF2-40B4-BE49-F238E27FC236}">
                <a16:creationId xmlns:a16="http://schemas.microsoft.com/office/drawing/2014/main" id="{F78E435E-AAA3-459B-A1A7-4A397EFE0AAC}"/>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1800" dirty="0"/>
              <a:t>Provide a chat communication between consumers and retailers. </a:t>
            </a:r>
          </a:p>
          <a:p>
            <a:r>
              <a:rPr lang="en-US" sz="1800" dirty="0"/>
              <a:t>When users will visit any places it will save there visit location like shopping mall, bus stand , office etc. by date.</a:t>
            </a:r>
          </a:p>
          <a:p>
            <a:r>
              <a:rPr lang="en-US" sz="1800" dirty="0"/>
              <a:t>When any of those user say XXXX mark as effected by covid-19, then The system will notify other users who has visited the same places as the victim has visited on same date. Also we can easily identify the persons who might be in touch of a victim.</a:t>
            </a:r>
          </a:p>
          <a:p>
            <a:r>
              <a:rPr lang="en-US" sz="1800" dirty="0"/>
              <a:t>When the persons who were in contact with a victim, will visit any place the system will notify others who are in same place .</a:t>
            </a:r>
          </a:p>
          <a:p>
            <a:r>
              <a:rPr lang="en-US" sz="1800" dirty="0"/>
              <a:t>Before visiting any place user can check online whether that place is safe for them or not.</a:t>
            </a:r>
          </a:p>
          <a:p>
            <a:endParaRPr lang="en-US" sz="1700" dirty="0">
              <a:cs typeface="Calibri"/>
            </a:endParaRPr>
          </a:p>
        </p:txBody>
      </p:sp>
    </p:spTree>
    <p:extLst>
      <p:ext uri="{BB962C8B-B14F-4D97-AF65-F5344CB8AC3E}">
        <p14:creationId xmlns:p14="http://schemas.microsoft.com/office/powerpoint/2010/main" val="1183394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4885509" y="2341228"/>
            <a:ext cx="4898571" cy="173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ED82E66-BF87-4D49-ADB0-2D7544250BF5}"/>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Technology stack:</a:t>
            </a:r>
            <a:endParaRPr lang="en-US" sz="4000">
              <a:solidFill>
                <a:srgbClr val="FFFFFF"/>
              </a:solidFill>
            </a:endParaRPr>
          </a:p>
        </p:txBody>
      </p:sp>
      <p:sp>
        <p:nvSpPr>
          <p:cNvPr id="3" name="Content Placeholder 2">
            <a:extLst>
              <a:ext uri="{FF2B5EF4-FFF2-40B4-BE49-F238E27FC236}">
                <a16:creationId xmlns:a16="http://schemas.microsoft.com/office/drawing/2014/main" id="{98A1B113-22A6-4373-A8AB-A96643F203BA}"/>
              </a:ext>
            </a:extLst>
          </p:cNvPr>
          <p:cNvSpPr>
            <a:spLocks noGrp="1"/>
          </p:cNvSpPr>
          <p:nvPr>
            <p:ph idx="1"/>
          </p:nvPr>
        </p:nvSpPr>
        <p:spPr>
          <a:xfrm>
            <a:off x="1316765" y="2505906"/>
            <a:ext cx="9708995" cy="2011680"/>
          </a:xfrm>
        </p:spPr>
        <p:txBody>
          <a:bodyPr vert="horz" lIns="91440" tIns="45720" rIns="91440" bIns="45720" rtlCol="0" anchor="ctr">
            <a:normAutofit fontScale="85000" lnSpcReduction="20000"/>
          </a:bodyPr>
          <a:lstStyle/>
          <a:p>
            <a:endParaRPr lang="en-US" sz="2400" dirty="0" smtClean="0">
              <a:cs typeface="Calibri"/>
            </a:endParaRPr>
          </a:p>
          <a:p>
            <a:r>
              <a:rPr lang="en-US" sz="2400" dirty="0" smtClean="0">
                <a:cs typeface="Calibri"/>
              </a:rPr>
              <a:t>IONIC </a:t>
            </a:r>
            <a:r>
              <a:rPr lang="en-US" sz="2400" dirty="0">
                <a:cs typeface="Calibri"/>
              </a:rPr>
              <a:t>– </a:t>
            </a:r>
            <a:r>
              <a:rPr lang="en-US" sz="2400" dirty="0" smtClean="0">
                <a:cs typeface="Calibri"/>
              </a:rPr>
              <a:t> Front end</a:t>
            </a:r>
          </a:p>
          <a:p>
            <a:r>
              <a:rPr lang="en-US" sz="2400" dirty="0" smtClean="0">
                <a:cs typeface="Calibri"/>
              </a:rPr>
              <a:t>Node JS – Chat server</a:t>
            </a:r>
            <a:endParaRPr lang="en-US" sz="2400" dirty="0">
              <a:cs typeface="Calibri"/>
            </a:endParaRPr>
          </a:p>
          <a:p>
            <a:r>
              <a:rPr lang="en-US" sz="2400" dirty="0">
                <a:cs typeface="Calibri"/>
              </a:rPr>
              <a:t>Spring boot – </a:t>
            </a:r>
            <a:r>
              <a:rPr lang="en-US" sz="2400" dirty="0" smtClean="0">
                <a:cs typeface="Calibri"/>
              </a:rPr>
              <a:t>Back </a:t>
            </a:r>
            <a:r>
              <a:rPr lang="en-US" sz="2400" dirty="0">
                <a:cs typeface="Calibri"/>
              </a:rPr>
              <a:t>end</a:t>
            </a:r>
          </a:p>
          <a:p>
            <a:r>
              <a:rPr lang="en-US" sz="2400" dirty="0">
                <a:cs typeface="Calibri"/>
              </a:rPr>
              <a:t>FSM – </a:t>
            </a:r>
            <a:r>
              <a:rPr lang="en-US" sz="2400" dirty="0" smtClean="0">
                <a:cs typeface="Calibri"/>
              </a:rPr>
              <a:t>Notification</a:t>
            </a:r>
            <a:endParaRPr lang="en-US" sz="2400" dirty="0">
              <a:cs typeface="Calibri"/>
            </a:endParaRPr>
          </a:p>
          <a:p>
            <a:r>
              <a:rPr lang="en-US" sz="2400" dirty="0">
                <a:cs typeface="Calibri"/>
              </a:rPr>
              <a:t>MySQL – </a:t>
            </a:r>
            <a:r>
              <a:rPr lang="en-US" sz="2400" dirty="0" smtClean="0">
                <a:cs typeface="Calibri"/>
              </a:rPr>
              <a:t>Database</a:t>
            </a:r>
            <a:endParaRPr lang="en-US" sz="2400" dirty="0">
              <a:cs typeface="Calibri"/>
            </a:endParaRPr>
          </a:p>
          <a:p>
            <a:pPr marL="0" indent="0">
              <a:buNone/>
            </a:pPr>
            <a:endParaRPr lang="en-US" sz="2400" dirty="0">
              <a:cs typeface="Calibri"/>
            </a:endParaRPr>
          </a:p>
          <a:p>
            <a:endParaRPr lang="en-US" sz="2400" dirty="0">
              <a:cs typeface="Calibri"/>
            </a:endParaRPr>
          </a:p>
        </p:txBody>
      </p:sp>
      <p:sp>
        <p:nvSpPr>
          <p:cNvPr id="5" name="Cloud 4"/>
          <p:cNvSpPr/>
          <p:nvPr/>
        </p:nvSpPr>
        <p:spPr>
          <a:xfrm>
            <a:off x="7879266" y="2231663"/>
            <a:ext cx="2369615" cy="168719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 API</a:t>
            </a:r>
            <a:endParaRPr lang="en-US" dirty="0"/>
          </a:p>
        </p:txBody>
      </p:sp>
      <p:sp>
        <p:nvSpPr>
          <p:cNvPr id="13" name="Cloud 12"/>
          <p:cNvSpPr/>
          <p:nvPr/>
        </p:nvSpPr>
        <p:spPr>
          <a:xfrm>
            <a:off x="7521358" y="5394961"/>
            <a:ext cx="2686785" cy="133559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Cloud Messaging</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1570" y="4975473"/>
            <a:ext cx="1716941" cy="1614634"/>
          </a:xfrm>
          <a:prstGeom prst="rect">
            <a:avLst/>
          </a:prstGeom>
        </p:spPr>
      </p:pic>
      <p:sp>
        <p:nvSpPr>
          <p:cNvPr id="7" name="Left-Right Arrow 6"/>
          <p:cNvSpPr/>
          <p:nvPr/>
        </p:nvSpPr>
        <p:spPr>
          <a:xfrm>
            <a:off x="3938803" y="5662517"/>
            <a:ext cx="3258832" cy="3552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p:cNvSpPr/>
          <p:nvPr/>
        </p:nvSpPr>
        <p:spPr>
          <a:xfrm rot="18087624">
            <a:off x="3331065" y="4136080"/>
            <a:ext cx="1555129" cy="3272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loud 18"/>
          <p:cNvSpPr/>
          <p:nvPr/>
        </p:nvSpPr>
        <p:spPr>
          <a:xfrm>
            <a:off x="4143872" y="2462356"/>
            <a:ext cx="1893070" cy="124494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Chat server</a:t>
            </a:r>
            <a:endParaRPr lang="en-US" dirty="0"/>
          </a:p>
        </p:txBody>
      </p:sp>
      <p:sp>
        <p:nvSpPr>
          <p:cNvPr id="20" name="Left-Right Arrow 19"/>
          <p:cNvSpPr/>
          <p:nvPr/>
        </p:nvSpPr>
        <p:spPr>
          <a:xfrm>
            <a:off x="6116781" y="2871048"/>
            <a:ext cx="1682645" cy="42756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n 14"/>
          <p:cNvSpPr/>
          <p:nvPr/>
        </p:nvSpPr>
        <p:spPr>
          <a:xfrm>
            <a:off x="11074863" y="2614660"/>
            <a:ext cx="613955" cy="8970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21" name="Down Arrow 20"/>
          <p:cNvSpPr/>
          <p:nvPr/>
        </p:nvSpPr>
        <p:spPr>
          <a:xfrm>
            <a:off x="8942726" y="3986411"/>
            <a:ext cx="451971" cy="14090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Right Arrow 25"/>
          <p:cNvSpPr/>
          <p:nvPr/>
        </p:nvSpPr>
        <p:spPr>
          <a:xfrm>
            <a:off x="10376362" y="2910237"/>
            <a:ext cx="613955" cy="24680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27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TotalTime>
  <Words>348</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 Consumers/retailers communication and safety tracker while visiting to retailers</vt:lpstr>
      <vt:lpstr>Problem statement</vt:lpstr>
      <vt:lpstr>PowerPoint Presentation</vt:lpstr>
      <vt:lpstr>How to Implement:</vt:lpstr>
      <vt:lpstr>Technology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Ghorai, Uttam (Cognizant)</cp:lastModifiedBy>
  <cp:revision>570</cp:revision>
  <dcterms:created xsi:type="dcterms:W3CDTF">2020-04-18T15:23:28Z</dcterms:created>
  <dcterms:modified xsi:type="dcterms:W3CDTF">2020-04-21T12:10:46Z</dcterms:modified>
</cp:coreProperties>
</file>