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3" r:id="rId6"/>
    <p:sldId id="264" r:id="rId7"/>
    <p:sldId id="265" r:id="rId8"/>
    <p:sldId id="260" r:id="rId9"/>
    <p:sldId id="266" r:id="rId10"/>
    <p:sldId id="267" r:id="rId11"/>
    <p:sldId id="268" r:id="rId12"/>
    <p:sldId id="270" r:id="rId13"/>
    <p:sldId id="271" r:id="rId14"/>
    <p:sldId id="269" r:id="rId15"/>
    <p:sldId id="272" r:id="rId16"/>
    <p:sldId id="273" r:id="rId17"/>
    <p:sldId id="274" r:id="rId18"/>
    <p:sldId id="275" r:id="rId19"/>
    <p:sldId id="276"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E7E5C7-9425-4F02-AA19-3DA3DD9CDAB0}" v="20" dt="2022-07-31T20:51:23.731"/>
    <p1510:client id="{2ED0092E-0119-9ADD-B913-D6AAF99C9B22}" v="305" dt="2022-07-31T13:42:57.665"/>
    <p1510:client id="{BB0C97C4-4AAE-4EF2-9E4A-9AB5BD7EB4D4}" v="2" dt="2022-07-31T12:21:25.947"/>
    <p1510:client id="{C1D30173-B89B-46D4-92B5-A6FB39967F4A}" v="1461" dt="2022-07-31T20:42:19.347"/>
    <p1510:client id="{D5AD7558-F2B3-4852-8F09-FD52C404F9AD}" v="91" dt="2022-07-29T06:50:25.777"/>
    <p1510:client id="{FC847E4E-76CD-4934-9585-656E9B70A7DB}" v="60" dt="2022-07-31T12:38:57.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PUTI KOUSHIK" userId="S::rachaputi.koushik2019@vitstudent.ac.in::2fcb1199-f5a0-4749-915e-b2afde501c59" providerId="AD" clId="Web-{FC847E4E-76CD-4934-9585-656E9B70A7DB}"/>
    <pc:docChg chg="addSld modSld">
      <pc:chgData name="RACHAPUTI KOUSHIK" userId="S::rachaputi.koushik2019@vitstudent.ac.in::2fcb1199-f5a0-4749-915e-b2afde501c59" providerId="AD" clId="Web-{FC847E4E-76CD-4934-9585-656E9B70A7DB}" dt="2022-07-31T12:38:54.608" v="65" actId="20577"/>
      <pc:docMkLst>
        <pc:docMk/>
      </pc:docMkLst>
      <pc:sldChg chg="modSp">
        <pc:chgData name="RACHAPUTI KOUSHIK" userId="S::rachaputi.koushik2019@vitstudent.ac.in::2fcb1199-f5a0-4749-915e-b2afde501c59" providerId="AD" clId="Web-{FC847E4E-76CD-4934-9585-656E9B70A7DB}" dt="2022-07-31T12:16:47.451" v="0" actId="14100"/>
        <pc:sldMkLst>
          <pc:docMk/>
          <pc:sldMk cId="1006707169" sldId="258"/>
        </pc:sldMkLst>
        <pc:spChg chg="mod">
          <ac:chgData name="RACHAPUTI KOUSHIK" userId="S::rachaputi.koushik2019@vitstudent.ac.in::2fcb1199-f5a0-4749-915e-b2afde501c59" providerId="AD" clId="Web-{FC847E4E-76CD-4934-9585-656E9B70A7DB}" dt="2022-07-31T12:16:47.451" v="0" actId="14100"/>
          <ac:spMkLst>
            <pc:docMk/>
            <pc:sldMk cId="1006707169" sldId="258"/>
            <ac:spMk id="3" creationId="{2BC42186-9A9A-ED96-759E-56F85230ACEF}"/>
          </ac:spMkLst>
        </pc:spChg>
      </pc:sldChg>
      <pc:sldChg chg="modSp">
        <pc:chgData name="RACHAPUTI KOUSHIK" userId="S::rachaputi.koushik2019@vitstudent.ac.in::2fcb1199-f5a0-4749-915e-b2afde501c59" providerId="AD" clId="Web-{FC847E4E-76CD-4934-9585-656E9B70A7DB}" dt="2022-07-31T12:38:30.545" v="33" actId="20577"/>
        <pc:sldMkLst>
          <pc:docMk/>
          <pc:sldMk cId="251219510" sldId="259"/>
        </pc:sldMkLst>
        <pc:spChg chg="mod">
          <ac:chgData name="RACHAPUTI KOUSHIK" userId="S::rachaputi.koushik2019@vitstudent.ac.in::2fcb1199-f5a0-4749-915e-b2afde501c59" providerId="AD" clId="Web-{FC847E4E-76CD-4934-9585-656E9B70A7DB}" dt="2022-07-31T12:38:17.388" v="22" actId="20577"/>
          <ac:spMkLst>
            <pc:docMk/>
            <pc:sldMk cId="251219510" sldId="259"/>
            <ac:spMk id="2" creationId="{4738E892-624A-ACF5-5523-C7319C371CC9}"/>
          </ac:spMkLst>
        </pc:spChg>
        <pc:spChg chg="mod">
          <ac:chgData name="RACHAPUTI KOUSHIK" userId="S::rachaputi.koushik2019@vitstudent.ac.in::2fcb1199-f5a0-4749-915e-b2afde501c59" providerId="AD" clId="Web-{FC847E4E-76CD-4934-9585-656E9B70A7DB}" dt="2022-07-31T12:38:30.545" v="33" actId="20577"/>
          <ac:spMkLst>
            <pc:docMk/>
            <pc:sldMk cId="251219510" sldId="259"/>
            <ac:spMk id="3" creationId="{C98BF09C-9E1D-29A2-583C-1A0B1D27028F}"/>
          </ac:spMkLst>
        </pc:spChg>
      </pc:sldChg>
      <pc:sldChg chg="modSp new">
        <pc:chgData name="RACHAPUTI KOUSHIK" userId="S::rachaputi.koushik2019@vitstudent.ac.in::2fcb1199-f5a0-4749-915e-b2afde501c59" providerId="AD" clId="Web-{FC847E4E-76CD-4934-9585-656E9B70A7DB}" dt="2022-07-31T12:38:54.608" v="65" actId="20577"/>
        <pc:sldMkLst>
          <pc:docMk/>
          <pc:sldMk cId="2772388655" sldId="260"/>
        </pc:sldMkLst>
        <pc:spChg chg="mod">
          <ac:chgData name="RACHAPUTI KOUSHIK" userId="S::rachaputi.koushik2019@vitstudent.ac.in::2fcb1199-f5a0-4749-915e-b2afde501c59" providerId="AD" clId="Web-{FC847E4E-76CD-4934-9585-656E9B70A7DB}" dt="2022-07-31T12:38:54.608" v="65" actId="20577"/>
          <ac:spMkLst>
            <pc:docMk/>
            <pc:sldMk cId="2772388655" sldId="260"/>
            <ac:spMk id="2" creationId="{12A96046-D3B9-F8CC-7F95-0F970597557C}"/>
          </ac:spMkLst>
        </pc:spChg>
        <pc:spChg chg="mod">
          <ac:chgData name="RACHAPUTI KOUSHIK" userId="S::rachaputi.koushik2019@vitstudent.ac.in::2fcb1199-f5a0-4749-915e-b2afde501c59" providerId="AD" clId="Web-{FC847E4E-76CD-4934-9585-656E9B70A7DB}" dt="2022-07-31T12:38:51.451" v="56" actId="20577"/>
          <ac:spMkLst>
            <pc:docMk/>
            <pc:sldMk cId="2772388655" sldId="260"/>
            <ac:spMk id="3" creationId="{0A981BC9-EA02-48B3-99DB-562E94ABC19D}"/>
          </ac:spMkLst>
        </pc:spChg>
      </pc:sldChg>
    </pc:docChg>
  </pc:docChgLst>
  <pc:docChgLst>
    <pc:chgData name="POTTI SAI PAVAN GURU JAYANTH" userId="S::sai.pavangurujayanth2019@vitstudent.ac.in::253fc0dc-c5fa-464e-90ae-390095ace02a" providerId="AD" clId="Web-{2ED0092E-0119-9ADD-B913-D6AAF99C9B22}"/>
    <pc:docChg chg="addSld delSld modSld">
      <pc:chgData name="POTTI SAI PAVAN GURU JAYANTH" userId="S::sai.pavangurujayanth2019@vitstudent.ac.in::253fc0dc-c5fa-464e-90ae-390095ace02a" providerId="AD" clId="Web-{2ED0092E-0119-9ADD-B913-D6AAF99C9B22}" dt="2022-07-31T13:42:54.993" v="302" actId="20577"/>
      <pc:docMkLst>
        <pc:docMk/>
      </pc:docMkLst>
      <pc:sldChg chg="modSp">
        <pc:chgData name="POTTI SAI PAVAN GURU JAYANTH" userId="S::sai.pavangurujayanth2019@vitstudent.ac.in::253fc0dc-c5fa-464e-90ae-390095ace02a" providerId="AD" clId="Web-{2ED0092E-0119-9ADD-B913-D6AAF99C9B22}" dt="2022-07-31T13:19:31.092" v="169" actId="14100"/>
        <pc:sldMkLst>
          <pc:docMk/>
          <pc:sldMk cId="109857222" sldId="256"/>
        </pc:sldMkLst>
        <pc:spChg chg="mod">
          <ac:chgData name="POTTI SAI PAVAN GURU JAYANTH" userId="S::sai.pavangurujayanth2019@vitstudent.ac.in::253fc0dc-c5fa-464e-90ae-390095ace02a" providerId="AD" clId="Web-{2ED0092E-0119-9ADD-B913-D6AAF99C9B22}" dt="2022-07-31T13:19:24.607" v="168" actId="1076"/>
          <ac:spMkLst>
            <pc:docMk/>
            <pc:sldMk cId="109857222" sldId="256"/>
            <ac:spMk id="2" creationId="{00000000-0000-0000-0000-000000000000}"/>
          </ac:spMkLst>
        </pc:spChg>
        <pc:spChg chg="mod">
          <ac:chgData name="POTTI SAI PAVAN GURU JAYANTH" userId="S::sai.pavangurujayanth2019@vitstudent.ac.in::253fc0dc-c5fa-464e-90ae-390095ace02a" providerId="AD" clId="Web-{2ED0092E-0119-9ADD-B913-D6AAF99C9B22}" dt="2022-07-31T13:19:31.092" v="169" actId="14100"/>
          <ac:spMkLst>
            <pc:docMk/>
            <pc:sldMk cId="109857222" sldId="256"/>
            <ac:spMk id="3" creationId="{00000000-0000-0000-0000-000000000000}"/>
          </ac:spMkLst>
        </pc:spChg>
      </pc:sldChg>
      <pc:sldChg chg="modSp">
        <pc:chgData name="POTTI SAI PAVAN GURU JAYANTH" userId="S::sai.pavangurujayanth2019@vitstudent.ac.in::253fc0dc-c5fa-464e-90ae-390095ace02a" providerId="AD" clId="Web-{2ED0092E-0119-9ADD-B913-D6AAF99C9B22}" dt="2022-07-31T13:14:48.377" v="59" actId="20577"/>
        <pc:sldMkLst>
          <pc:docMk/>
          <pc:sldMk cId="2480105775" sldId="257"/>
        </pc:sldMkLst>
        <pc:spChg chg="mod">
          <ac:chgData name="POTTI SAI PAVAN GURU JAYANTH" userId="S::sai.pavangurujayanth2019@vitstudent.ac.in::253fc0dc-c5fa-464e-90ae-390095ace02a" providerId="AD" clId="Web-{2ED0092E-0119-9ADD-B913-D6AAF99C9B22}" dt="2022-07-31T13:08:20.003" v="50" actId="20577"/>
          <ac:spMkLst>
            <pc:docMk/>
            <pc:sldMk cId="2480105775" sldId="257"/>
            <ac:spMk id="2" creationId="{CF105DB8-4FD0-41DC-93EA-69AA4E4446E9}"/>
          </ac:spMkLst>
        </pc:spChg>
        <pc:spChg chg="mod">
          <ac:chgData name="POTTI SAI PAVAN GURU JAYANTH" userId="S::sai.pavangurujayanth2019@vitstudent.ac.in::253fc0dc-c5fa-464e-90ae-390095ace02a" providerId="AD" clId="Web-{2ED0092E-0119-9ADD-B913-D6AAF99C9B22}" dt="2022-07-31T13:14:48.377" v="59" actId="20577"/>
          <ac:spMkLst>
            <pc:docMk/>
            <pc:sldMk cId="2480105775" sldId="257"/>
            <ac:spMk id="3" creationId="{1A14870C-D770-818B-5EAB-511F3BB2862A}"/>
          </ac:spMkLst>
        </pc:spChg>
      </pc:sldChg>
      <pc:sldChg chg="modSp">
        <pc:chgData name="POTTI SAI PAVAN GURU JAYANTH" userId="S::sai.pavangurujayanth2019@vitstudent.ac.in::253fc0dc-c5fa-464e-90ae-390095ace02a" providerId="AD" clId="Web-{2ED0092E-0119-9ADD-B913-D6AAF99C9B22}" dt="2022-07-31T13:14:22.923" v="58" actId="20577"/>
        <pc:sldMkLst>
          <pc:docMk/>
          <pc:sldMk cId="1006707169" sldId="258"/>
        </pc:sldMkLst>
        <pc:spChg chg="mod">
          <ac:chgData name="POTTI SAI PAVAN GURU JAYANTH" userId="S::sai.pavangurujayanth2019@vitstudent.ac.in::253fc0dc-c5fa-464e-90ae-390095ace02a" providerId="AD" clId="Web-{2ED0092E-0119-9ADD-B913-D6AAF99C9B22}" dt="2022-07-31T13:14:22.923" v="58" actId="20577"/>
          <ac:spMkLst>
            <pc:docMk/>
            <pc:sldMk cId="1006707169" sldId="258"/>
            <ac:spMk id="2" creationId="{B6B87E52-4F74-0F79-F835-868E03C5B885}"/>
          </ac:spMkLst>
        </pc:spChg>
      </pc:sldChg>
      <pc:sldChg chg="modSp">
        <pc:chgData name="POTTI SAI PAVAN GURU JAYANTH" userId="S::sai.pavangurujayanth2019@vitstudent.ac.in::253fc0dc-c5fa-464e-90ae-390095ace02a" providerId="AD" clId="Web-{2ED0092E-0119-9ADD-B913-D6AAF99C9B22}" dt="2022-07-31T13:14:19.048" v="56" actId="20577"/>
        <pc:sldMkLst>
          <pc:docMk/>
          <pc:sldMk cId="251219510" sldId="259"/>
        </pc:sldMkLst>
        <pc:spChg chg="mod">
          <ac:chgData name="POTTI SAI PAVAN GURU JAYANTH" userId="S::sai.pavangurujayanth2019@vitstudent.ac.in::253fc0dc-c5fa-464e-90ae-390095ace02a" providerId="AD" clId="Web-{2ED0092E-0119-9ADD-B913-D6AAF99C9B22}" dt="2022-07-31T13:14:19.048" v="56" actId="20577"/>
          <ac:spMkLst>
            <pc:docMk/>
            <pc:sldMk cId="251219510" sldId="259"/>
            <ac:spMk id="2" creationId="{4738E892-624A-ACF5-5523-C7319C371CC9}"/>
          </ac:spMkLst>
        </pc:spChg>
        <pc:spChg chg="mod">
          <ac:chgData name="POTTI SAI PAVAN GURU JAYANTH" userId="S::sai.pavangurujayanth2019@vitstudent.ac.in::253fc0dc-c5fa-464e-90ae-390095ace02a" providerId="AD" clId="Web-{2ED0092E-0119-9ADD-B913-D6AAF99C9B22}" dt="2022-07-31T13:08:17.362" v="49" actId="20577"/>
          <ac:spMkLst>
            <pc:docMk/>
            <pc:sldMk cId="251219510" sldId="259"/>
            <ac:spMk id="3" creationId="{C98BF09C-9E1D-29A2-583C-1A0B1D27028F}"/>
          </ac:spMkLst>
        </pc:spChg>
      </pc:sldChg>
      <pc:sldChg chg="modSp">
        <pc:chgData name="POTTI SAI PAVAN GURU JAYANTH" userId="S::sai.pavangurujayanth2019@vitstudent.ac.in::253fc0dc-c5fa-464e-90ae-390095ace02a" providerId="AD" clId="Web-{2ED0092E-0119-9ADD-B913-D6AAF99C9B22}" dt="2022-07-31T13:08:05.908" v="44" actId="20577"/>
        <pc:sldMkLst>
          <pc:docMk/>
          <pc:sldMk cId="2772388655" sldId="260"/>
        </pc:sldMkLst>
        <pc:spChg chg="mod">
          <ac:chgData name="POTTI SAI PAVAN GURU JAYANTH" userId="S::sai.pavangurujayanth2019@vitstudent.ac.in::253fc0dc-c5fa-464e-90ae-390095ace02a" providerId="AD" clId="Web-{2ED0092E-0119-9ADD-B913-D6AAF99C9B22}" dt="2022-07-31T13:08:05.908" v="44" actId="20577"/>
          <ac:spMkLst>
            <pc:docMk/>
            <pc:sldMk cId="2772388655" sldId="260"/>
            <ac:spMk id="2" creationId="{12A96046-D3B9-F8CC-7F95-0F970597557C}"/>
          </ac:spMkLst>
        </pc:spChg>
        <pc:spChg chg="mod">
          <ac:chgData name="POTTI SAI PAVAN GURU JAYANTH" userId="S::sai.pavangurujayanth2019@vitstudent.ac.in::253fc0dc-c5fa-464e-90ae-390095ace02a" providerId="AD" clId="Web-{2ED0092E-0119-9ADD-B913-D6AAF99C9B22}" dt="2022-07-31T12:58:28.151" v="8" actId="20577"/>
          <ac:spMkLst>
            <pc:docMk/>
            <pc:sldMk cId="2772388655" sldId="260"/>
            <ac:spMk id="3" creationId="{0A981BC9-EA02-48B3-99DB-562E94ABC19D}"/>
          </ac:spMkLst>
        </pc:spChg>
      </pc:sldChg>
      <pc:sldChg chg="modSp new">
        <pc:chgData name="POTTI SAI PAVAN GURU JAYANTH" userId="S::sai.pavangurujayanth2019@vitstudent.ac.in::253fc0dc-c5fa-464e-90ae-390095ace02a" providerId="AD" clId="Web-{2ED0092E-0119-9ADD-B913-D6AAF99C9B22}" dt="2022-07-31T13:42:54.993" v="302" actId="20577"/>
        <pc:sldMkLst>
          <pc:docMk/>
          <pc:sldMk cId="633669810" sldId="261"/>
        </pc:sldMkLst>
        <pc:spChg chg="mod">
          <ac:chgData name="POTTI SAI PAVAN GURU JAYANTH" userId="S::sai.pavangurujayanth2019@vitstudent.ac.in::253fc0dc-c5fa-464e-90ae-390095ace02a" providerId="AD" clId="Web-{2ED0092E-0119-9ADD-B913-D6AAF99C9B22}" dt="2022-07-31T13:08:01.455" v="43" actId="20577"/>
          <ac:spMkLst>
            <pc:docMk/>
            <pc:sldMk cId="633669810" sldId="261"/>
            <ac:spMk id="2" creationId="{21345119-5E70-56C5-7B98-CC6583BD6358}"/>
          </ac:spMkLst>
        </pc:spChg>
        <pc:spChg chg="mod">
          <ac:chgData name="POTTI SAI PAVAN GURU JAYANTH" userId="S::sai.pavangurujayanth2019@vitstudent.ac.in::253fc0dc-c5fa-464e-90ae-390095ace02a" providerId="AD" clId="Web-{2ED0092E-0119-9ADD-B913-D6AAF99C9B22}" dt="2022-07-31T13:42:54.993" v="302" actId="20577"/>
          <ac:spMkLst>
            <pc:docMk/>
            <pc:sldMk cId="633669810" sldId="261"/>
            <ac:spMk id="3" creationId="{726F7475-3E74-4E6C-B7D8-D9F482FC4AB5}"/>
          </ac:spMkLst>
        </pc:spChg>
      </pc:sldChg>
      <pc:sldChg chg="new">
        <pc:chgData name="POTTI SAI PAVAN GURU JAYANTH" userId="S::sai.pavangurujayanth2019@vitstudent.ac.in::253fc0dc-c5fa-464e-90ae-390095ace02a" providerId="AD" clId="Web-{2ED0092E-0119-9ADD-B913-D6AAF99C9B22}" dt="2022-07-31T13:42:20.304" v="300"/>
        <pc:sldMkLst>
          <pc:docMk/>
          <pc:sldMk cId="1905118382" sldId="262"/>
        </pc:sldMkLst>
      </pc:sldChg>
      <pc:sldChg chg="modSp new del">
        <pc:chgData name="POTTI SAI PAVAN GURU JAYANTH" userId="S::sai.pavangurujayanth2019@vitstudent.ac.in::253fc0dc-c5fa-464e-90ae-390095ace02a" providerId="AD" clId="Web-{2ED0092E-0119-9ADD-B913-D6AAF99C9B22}" dt="2022-07-31T13:07:32.517" v="32"/>
        <pc:sldMkLst>
          <pc:docMk/>
          <pc:sldMk cId="2223319692" sldId="262"/>
        </pc:sldMkLst>
        <pc:spChg chg="mod">
          <ac:chgData name="POTTI SAI PAVAN GURU JAYANTH" userId="S::sai.pavangurujayanth2019@vitstudent.ac.in::253fc0dc-c5fa-464e-90ae-390095ace02a" providerId="AD" clId="Web-{2ED0092E-0119-9ADD-B913-D6AAF99C9B22}" dt="2022-07-31T13:07:13.141" v="26" actId="20577"/>
          <ac:spMkLst>
            <pc:docMk/>
            <pc:sldMk cId="2223319692" sldId="262"/>
            <ac:spMk id="2" creationId="{F2663139-2981-8BB0-A07E-CFBF8F7C7C0B}"/>
          </ac:spMkLst>
        </pc:spChg>
        <pc:spChg chg="mod">
          <ac:chgData name="POTTI SAI PAVAN GURU JAYANTH" userId="S::sai.pavangurujayanth2019@vitstudent.ac.in::253fc0dc-c5fa-464e-90ae-390095ace02a" providerId="AD" clId="Web-{2ED0092E-0119-9ADD-B913-D6AAF99C9B22}" dt="2022-07-31T13:07:26.594" v="31" actId="20577"/>
          <ac:spMkLst>
            <pc:docMk/>
            <pc:sldMk cId="2223319692" sldId="262"/>
            <ac:spMk id="3" creationId="{DF5FD97F-D9F1-B0B7-5A37-DBFB59BFE151}"/>
          </ac:spMkLst>
        </pc:spChg>
      </pc:sldChg>
    </pc:docChg>
  </pc:docChgLst>
  <pc:docChgLst>
    <pc:chgData name="RACHAPUTI KOUSHIK" userId="S::rachaputi.koushik2019@vitstudent.ac.in::2fcb1199-f5a0-4749-915e-b2afde501c59" providerId="AD" clId="Web-{D5AD7558-F2B3-4852-8F09-FD52C404F9AD}"/>
    <pc:docChg chg="addSld modSld">
      <pc:chgData name="RACHAPUTI KOUSHIK" userId="S::rachaputi.koushik2019@vitstudent.ac.in::2fcb1199-f5a0-4749-915e-b2afde501c59" providerId="AD" clId="Web-{D5AD7558-F2B3-4852-8F09-FD52C404F9AD}" dt="2022-07-29T06:50:25.777" v="94"/>
      <pc:docMkLst>
        <pc:docMk/>
      </pc:docMkLst>
      <pc:sldChg chg="modSp">
        <pc:chgData name="RACHAPUTI KOUSHIK" userId="S::rachaputi.koushik2019@vitstudent.ac.in::2fcb1199-f5a0-4749-915e-b2afde501c59" providerId="AD" clId="Web-{D5AD7558-F2B3-4852-8F09-FD52C404F9AD}" dt="2022-07-29T06:04:05.193" v="30" actId="20577"/>
        <pc:sldMkLst>
          <pc:docMk/>
          <pc:sldMk cId="109857222" sldId="256"/>
        </pc:sldMkLst>
        <pc:spChg chg="mod">
          <ac:chgData name="RACHAPUTI KOUSHIK" userId="S::rachaputi.koushik2019@vitstudent.ac.in::2fcb1199-f5a0-4749-915e-b2afde501c59" providerId="AD" clId="Web-{D5AD7558-F2B3-4852-8F09-FD52C404F9AD}" dt="2022-07-29T06:04:05.193" v="30" actId="20577"/>
          <ac:spMkLst>
            <pc:docMk/>
            <pc:sldMk cId="109857222" sldId="256"/>
            <ac:spMk id="2" creationId="{00000000-0000-0000-0000-000000000000}"/>
          </ac:spMkLst>
        </pc:spChg>
      </pc:sldChg>
      <pc:sldChg chg="modSp new">
        <pc:chgData name="RACHAPUTI KOUSHIK" userId="S::rachaputi.koushik2019@vitstudent.ac.in::2fcb1199-f5a0-4749-915e-b2afde501c59" providerId="AD" clId="Web-{D5AD7558-F2B3-4852-8F09-FD52C404F9AD}" dt="2022-07-29T06:48:54.056" v="77" actId="20577"/>
        <pc:sldMkLst>
          <pc:docMk/>
          <pc:sldMk cId="2480105775" sldId="257"/>
        </pc:sldMkLst>
        <pc:spChg chg="mod">
          <ac:chgData name="RACHAPUTI KOUSHIK" userId="S::rachaputi.koushik2019@vitstudent.ac.in::2fcb1199-f5a0-4749-915e-b2afde501c59" providerId="AD" clId="Web-{D5AD7558-F2B3-4852-8F09-FD52C404F9AD}" dt="2022-07-29T06:06:26.165" v="39" actId="20577"/>
          <ac:spMkLst>
            <pc:docMk/>
            <pc:sldMk cId="2480105775" sldId="257"/>
            <ac:spMk id="2" creationId="{CF105DB8-4FD0-41DC-93EA-69AA4E4446E9}"/>
          </ac:spMkLst>
        </pc:spChg>
        <pc:spChg chg="mod">
          <ac:chgData name="RACHAPUTI KOUSHIK" userId="S::rachaputi.koushik2019@vitstudent.ac.in::2fcb1199-f5a0-4749-915e-b2afde501c59" providerId="AD" clId="Web-{D5AD7558-F2B3-4852-8F09-FD52C404F9AD}" dt="2022-07-29T06:48:54.056" v="77" actId="20577"/>
          <ac:spMkLst>
            <pc:docMk/>
            <pc:sldMk cId="2480105775" sldId="257"/>
            <ac:spMk id="3" creationId="{1A14870C-D770-818B-5EAB-511F3BB2862A}"/>
          </ac:spMkLst>
        </pc:spChg>
      </pc:sldChg>
      <pc:sldChg chg="modSp new">
        <pc:chgData name="RACHAPUTI KOUSHIK" userId="S::rachaputi.koushik2019@vitstudent.ac.in::2fcb1199-f5a0-4749-915e-b2afde501c59" providerId="AD" clId="Web-{D5AD7558-F2B3-4852-8F09-FD52C404F9AD}" dt="2022-07-29T06:50:18.480" v="93" actId="14100"/>
        <pc:sldMkLst>
          <pc:docMk/>
          <pc:sldMk cId="1006707169" sldId="258"/>
        </pc:sldMkLst>
        <pc:spChg chg="mod">
          <ac:chgData name="RACHAPUTI KOUSHIK" userId="S::rachaputi.koushik2019@vitstudent.ac.in::2fcb1199-f5a0-4749-915e-b2afde501c59" providerId="AD" clId="Web-{D5AD7558-F2B3-4852-8F09-FD52C404F9AD}" dt="2022-07-29T06:49:09.072" v="79" actId="20577"/>
          <ac:spMkLst>
            <pc:docMk/>
            <pc:sldMk cId="1006707169" sldId="258"/>
            <ac:spMk id="2" creationId="{B6B87E52-4F74-0F79-F835-868E03C5B885}"/>
          </ac:spMkLst>
        </pc:spChg>
        <pc:spChg chg="mod">
          <ac:chgData name="RACHAPUTI KOUSHIK" userId="S::rachaputi.koushik2019@vitstudent.ac.in::2fcb1199-f5a0-4749-915e-b2afde501c59" providerId="AD" clId="Web-{D5AD7558-F2B3-4852-8F09-FD52C404F9AD}" dt="2022-07-29T06:50:18.480" v="93" actId="14100"/>
          <ac:spMkLst>
            <pc:docMk/>
            <pc:sldMk cId="1006707169" sldId="258"/>
            <ac:spMk id="3" creationId="{2BC42186-9A9A-ED96-759E-56F85230ACEF}"/>
          </ac:spMkLst>
        </pc:spChg>
      </pc:sldChg>
      <pc:sldChg chg="new">
        <pc:chgData name="RACHAPUTI KOUSHIK" userId="S::rachaputi.koushik2019@vitstudent.ac.in::2fcb1199-f5a0-4749-915e-b2afde501c59" providerId="AD" clId="Web-{D5AD7558-F2B3-4852-8F09-FD52C404F9AD}" dt="2022-07-29T06:50:25.777" v="94"/>
        <pc:sldMkLst>
          <pc:docMk/>
          <pc:sldMk cId="251219510" sldId="259"/>
        </pc:sldMkLst>
      </pc:sldChg>
    </pc:docChg>
  </pc:docChgLst>
  <pc:docChgLst>
    <pc:chgData name="KANDAGATLA UTTEJ KUMAR" userId="S::kandagatlauttej.kumar2019@vitstudent.ac.in::fcc40159-dc6e-4f4c-9b0e-b68100a42881" providerId="AD" clId="Web-{16E7E5C7-9425-4F02-AA19-3DA3DD9CDAB0}"/>
    <pc:docChg chg="delSld modSld">
      <pc:chgData name="KANDAGATLA UTTEJ KUMAR" userId="S::kandagatlauttej.kumar2019@vitstudent.ac.in::fcc40159-dc6e-4f4c-9b0e-b68100a42881" providerId="AD" clId="Web-{16E7E5C7-9425-4F02-AA19-3DA3DD9CDAB0}" dt="2022-07-31T20:52:36.342" v="41"/>
      <pc:docMkLst>
        <pc:docMk/>
      </pc:docMkLst>
      <pc:sldChg chg="addSp delSp modSp">
        <pc:chgData name="KANDAGATLA UTTEJ KUMAR" userId="S::kandagatlauttej.kumar2019@vitstudent.ac.in::fcc40159-dc6e-4f4c-9b0e-b68100a42881" providerId="AD" clId="Web-{16E7E5C7-9425-4F02-AA19-3DA3DD9CDAB0}" dt="2022-07-31T20:45:59.002" v="5" actId="14100"/>
        <pc:sldMkLst>
          <pc:docMk/>
          <pc:sldMk cId="1943738782" sldId="273"/>
        </pc:sldMkLst>
        <pc:spChg chg="mod">
          <ac:chgData name="KANDAGATLA UTTEJ KUMAR" userId="S::kandagatlauttej.kumar2019@vitstudent.ac.in::fcc40159-dc6e-4f4c-9b0e-b68100a42881" providerId="AD" clId="Web-{16E7E5C7-9425-4F02-AA19-3DA3DD9CDAB0}" dt="2022-07-31T20:45:59.002" v="5" actId="14100"/>
          <ac:spMkLst>
            <pc:docMk/>
            <pc:sldMk cId="1943738782" sldId="273"/>
            <ac:spMk id="2" creationId="{2644B362-C373-D40F-5396-6C4D1EBA0103}"/>
          </ac:spMkLst>
        </pc:spChg>
        <pc:spChg chg="mod">
          <ac:chgData name="KANDAGATLA UTTEJ KUMAR" userId="S::kandagatlauttej.kumar2019@vitstudent.ac.in::fcc40159-dc6e-4f4c-9b0e-b68100a42881" providerId="AD" clId="Web-{16E7E5C7-9425-4F02-AA19-3DA3DD9CDAB0}" dt="2022-07-31T20:45:49.908" v="2" actId="20577"/>
          <ac:spMkLst>
            <pc:docMk/>
            <pc:sldMk cId="1943738782" sldId="273"/>
            <ac:spMk id="3" creationId="{971D6E8E-BCCD-0E14-8CDC-EBDBF3DAEE42}"/>
          </ac:spMkLst>
        </pc:spChg>
        <pc:spChg chg="del">
          <ac:chgData name="KANDAGATLA UTTEJ KUMAR" userId="S::kandagatlauttej.kumar2019@vitstudent.ac.in::fcc40159-dc6e-4f4c-9b0e-b68100a42881" providerId="AD" clId="Web-{16E7E5C7-9425-4F02-AA19-3DA3DD9CDAB0}" dt="2022-07-31T20:45:32.313" v="0"/>
          <ac:spMkLst>
            <pc:docMk/>
            <pc:sldMk cId="1943738782" sldId="273"/>
            <ac:spMk id="37" creationId="{95C8260E-968F-44E8-A823-ABB431311926}"/>
          </ac:spMkLst>
        </pc:spChg>
        <pc:spChg chg="del">
          <ac:chgData name="KANDAGATLA UTTEJ KUMAR" userId="S::kandagatlauttej.kumar2019@vitstudent.ac.in::fcc40159-dc6e-4f4c-9b0e-b68100a42881" providerId="AD" clId="Web-{16E7E5C7-9425-4F02-AA19-3DA3DD9CDAB0}" dt="2022-07-31T20:45:32.313" v="0"/>
          <ac:spMkLst>
            <pc:docMk/>
            <pc:sldMk cId="1943738782" sldId="273"/>
            <ac:spMk id="38" creationId="{7FEAE179-C525-48F3-AD47-0E9E2B6F2E2E}"/>
          </ac:spMkLst>
        </pc:spChg>
        <pc:spChg chg="del">
          <ac:chgData name="KANDAGATLA UTTEJ KUMAR" userId="S::kandagatlauttej.kumar2019@vitstudent.ac.in::fcc40159-dc6e-4f4c-9b0e-b68100a42881" providerId="AD" clId="Web-{16E7E5C7-9425-4F02-AA19-3DA3DD9CDAB0}" dt="2022-07-31T20:45:32.313" v="0"/>
          <ac:spMkLst>
            <pc:docMk/>
            <pc:sldMk cId="1943738782" sldId="273"/>
            <ac:spMk id="39" creationId="{2C1BBA94-3F40-40AA-8BB9-E69E25E537C1}"/>
          </ac:spMkLst>
        </pc:spChg>
        <pc:spChg chg="del">
          <ac:chgData name="KANDAGATLA UTTEJ KUMAR" userId="S::kandagatlauttej.kumar2019@vitstudent.ac.in::fcc40159-dc6e-4f4c-9b0e-b68100a42881" providerId="AD" clId="Web-{16E7E5C7-9425-4F02-AA19-3DA3DD9CDAB0}" dt="2022-07-31T20:45:32.313" v="0"/>
          <ac:spMkLst>
            <pc:docMk/>
            <pc:sldMk cId="1943738782" sldId="273"/>
            <ac:spMk id="41" creationId="{FE43805F-24A6-46A4-B19B-54F28347355C}"/>
          </ac:spMkLst>
        </pc:spChg>
        <pc:spChg chg="add del">
          <ac:chgData name="KANDAGATLA UTTEJ KUMAR" userId="S::kandagatlauttej.kumar2019@vitstudent.ac.in::fcc40159-dc6e-4f4c-9b0e-b68100a42881" providerId="AD" clId="Web-{16E7E5C7-9425-4F02-AA19-3DA3DD9CDAB0}" dt="2022-07-31T20:45:40.642" v="1"/>
          <ac:spMkLst>
            <pc:docMk/>
            <pc:sldMk cId="1943738782" sldId="273"/>
            <ac:spMk id="46" creationId="{ECE1DA53-9811-4831-9BFB-3E8658F0806F}"/>
          </ac:spMkLst>
        </pc:spChg>
        <pc:spChg chg="add">
          <ac:chgData name="KANDAGATLA UTTEJ KUMAR" userId="S::kandagatlauttej.kumar2019@vitstudent.ac.in::fcc40159-dc6e-4f4c-9b0e-b68100a42881" providerId="AD" clId="Web-{16E7E5C7-9425-4F02-AA19-3DA3DD9CDAB0}" dt="2022-07-31T20:45:40.642" v="1"/>
          <ac:spMkLst>
            <pc:docMk/>
            <pc:sldMk cId="1943738782" sldId="273"/>
            <ac:spMk id="51" creationId="{2550BE34-C2B8-49B8-8519-67A8CAD51AE9}"/>
          </ac:spMkLst>
        </pc:spChg>
        <pc:spChg chg="add">
          <ac:chgData name="KANDAGATLA UTTEJ KUMAR" userId="S::kandagatlauttej.kumar2019@vitstudent.ac.in::fcc40159-dc6e-4f4c-9b0e-b68100a42881" providerId="AD" clId="Web-{16E7E5C7-9425-4F02-AA19-3DA3DD9CDAB0}" dt="2022-07-31T20:45:40.642" v="1"/>
          <ac:spMkLst>
            <pc:docMk/>
            <pc:sldMk cId="1943738782" sldId="273"/>
            <ac:spMk id="53" creationId="{A7457DD9-5A45-400A-AB4B-4B4EDECA25F1}"/>
          </ac:spMkLst>
        </pc:spChg>
        <pc:spChg chg="add">
          <ac:chgData name="KANDAGATLA UTTEJ KUMAR" userId="S::kandagatlauttej.kumar2019@vitstudent.ac.in::fcc40159-dc6e-4f4c-9b0e-b68100a42881" providerId="AD" clId="Web-{16E7E5C7-9425-4F02-AA19-3DA3DD9CDAB0}" dt="2022-07-31T20:45:40.642" v="1"/>
          <ac:spMkLst>
            <pc:docMk/>
            <pc:sldMk cId="1943738782" sldId="273"/>
            <ac:spMk id="55" creationId="{441CF7D6-A660-431A-B0BB-140A0D5556B6}"/>
          </ac:spMkLst>
        </pc:spChg>
        <pc:spChg chg="add">
          <ac:chgData name="KANDAGATLA UTTEJ KUMAR" userId="S::kandagatlauttej.kumar2019@vitstudent.ac.in::fcc40159-dc6e-4f4c-9b0e-b68100a42881" providerId="AD" clId="Web-{16E7E5C7-9425-4F02-AA19-3DA3DD9CDAB0}" dt="2022-07-31T20:45:40.642" v="1"/>
          <ac:spMkLst>
            <pc:docMk/>
            <pc:sldMk cId="1943738782" sldId="273"/>
            <ac:spMk id="57" creationId="{0570A85B-3810-4F95-97B0-CBF4CCDB381C}"/>
          </ac:spMkLst>
        </pc:spChg>
        <pc:picChg chg="mod ord">
          <ac:chgData name="KANDAGATLA UTTEJ KUMAR" userId="S::kandagatlauttej.kumar2019@vitstudent.ac.in::fcc40159-dc6e-4f4c-9b0e-b68100a42881" providerId="AD" clId="Web-{16E7E5C7-9425-4F02-AA19-3DA3DD9CDAB0}" dt="2022-07-31T20:45:40.642" v="1"/>
          <ac:picMkLst>
            <pc:docMk/>
            <pc:sldMk cId="1943738782" sldId="273"/>
            <ac:picMk id="4" creationId="{D8553850-C174-468A-A4C8-E44BBA4B30CF}"/>
          </ac:picMkLst>
        </pc:picChg>
      </pc:sldChg>
      <pc:sldChg chg="addSp delSp modSp">
        <pc:chgData name="KANDAGATLA UTTEJ KUMAR" userId="S::kandagatlauttej.kumar2019@vitstudent.ac.in::fcc40159-dc6e-4f4c-9b0e-b68100a42881" providerId="AD" clId="Web-{16E7E5C7-9425-4F02-AA19-3DA3DD9CDAB0}" dt="2022-07-31T20:47:53.162" v="22"/>
        <pc:sldMkLst>
          <pc:docMk/>
          <pc:sldMk cId="3916830274" sldId="274"/>
        </pc:sldMkLst>
        <pc:spChg chg="mod">
          <ac:chgData name="KANDAGATLA UTTEJ KUMAR" userId="S::kandagatlauttej.kumar2019@vitstudent.ac.in::fcc40159-dc6e-4f4c-9b0e-b68100a42881" providerId="AD" clId="Web-{16E7E5C7-9425-4F02-AA19-3DA3DD9CDAB0}" dt="2022-07-31T20:47:53.162" v="22"/>
          <ac:spMkLst>
            <pc:docMk/>
            <pc:sldMk cId="3916830274" sldId="274"/>
            <ac:spMk id="2" creationId="{C54899D3-18CD-AEAC-7A47-56504A8B0387}"/>
          </ac:spMkLst>
        </pc:spChg>
        <pc:spChg chg="mod">
          <ac:chgData name="KANDAGATLA UTTEJ KUMAR" userId="S::kandagatlauttej.kumar2019@vitstudent.ac.in::fcc40159-dc6e-4f4c-9b0e-b68100a42881" providerId="AD" clId="Web-{16E7E5C7-9425-4F02-AA19-3DA3DD9CDAB0}" dt="2022-07-31T20:47:53.162" v="22"/>
          <ac:spMkLst>
            <pc:docMk/>
            <pc:sldMk cId="3916830274" sldId="274"/>
            <ac:spMk id="3" creationId="{AC556A06-BA99-8714-EB03-B20DCE1B841A}"/>
          </ac:spMkLst>
        </pc:spChg>
        <pc:spChg chg="del">
          <ac:chgData name="KANDAGATLA UTTEJ KUMAR" userId="S::kandagatlauttej.kumar2019@vitstudent.ac.in::fcc40159-dc6e-4f4c-9b0e-b68100a42881" providerId="AD" clId="Web-{16E7E5C7-9425-4F02-AA19-3DA3DD9CDAB0}" dt="2022-07-31T20:46:30.972" v="6"/>
          <ac:spMkLst>
            <pc:docMk/>
            <pc:sldMk cId="3916830274" sldId="274"/>
            <ac:spMk id="9" creationId="{201CC55D-ED54-4C5C-95E6-10947BD1103B}"/>
          </ac:spMkLst>
        </pc:spChg>
        <pc:spChg chg="del">
          <ac:chgData name="KANDAGATLA UTTEJ KUMAR" userId="S::kandagatlauttej.kumar2019@vitstudent.ac.in::fcc40159-dc6e-4f4c-9b0e-b68100a42881" providerId="AD" clId="Web-{16E7E5C7-9425-4F02-AA19-3DA3DD9CDAB0}" dt="2022-07-31T20:46:30.972" v="6"/>
          <ac:spMkLst>
            <pc:docMk/>
            <pc:sldMk cId="3916830274" sldId="274"/>
            <ac:spMk id="15" creationId="{3873B707-463F-40B0-8227-E8CC6C67EB25}"/>
          </ac:spMkLst>
        </pc:spChg>
        <pc:spChg chg="del">
          <ac:chgData name="KANDAGATLA UTTEJ KUMAR" userId="S::kandagatlauttej.kumar2019@vitstudent.ac.in::fcc40159-dc6e-4f4c-9b0e-b68100a42881" providerId="AD" clId="Web-{16E7E5C7-9425-4F02-AA19-3DA3DD9CDAB0}" dt="2022-07-31T20:46:30.972" v="6"/>
          <ac:spMkLst>
            <pc:docMk/>
            <pc:sldMk cId="3916830274" sldId="274"/>
            <ac:spMk id="17" creationId="{C13237C8-E62C-4F0D-A318-BD6FB6C2D138}"/>
          </ac:spMkLst>
        </pc:spChg>
        <pc:spChg chg="del">
          <ac:chgData name="KANDAGATLA UTTEJ KUMAR" userId="S::kandagatlauttej.kumar2019@vitstudent.ac.in::fcc40159-dc6e-4f4c-9b0e-b68100a42881" providerId="AD" clId="Web-{16E7E5C7-9425-4F02-AA19-3DA3DD9CDAB0}" dt="2022-07-31T20:46:30.972" v="6"/>
          <ac:spMkLst>
            <pc:docMk/>
            <pc:sldMk cId="3916830274" sldId="274"/>
            <ac:spMk id="19" creationId="{19C9EAEA-39D0-4B0E-A0EB-51E7B26740B1}"/>
          </ac:spMkLst>
        </pc:spChg>
        <pc:spChg chg="add del">
          <ac:chgData name="KANDAGATLA UTTEJ KUMAR" userId="S::kandagatlauttej.kumar2019@vitstudent.ac.in::fcc40159-dc6e-4f4c-9b0e-b68100a42881" providerId="AD" clId="Web-{16E7E5C7-9425-4F02-AA19-3DA3DD9CDAB0}" dt="2022-07-31T20:47:53.162" v="22"/>
          <ac:spMkLst>
            <pc:docMk/>
            <pc:sldMk cId="3916830274" sldId="274"/>
            <ac:spMk id="24" creationId="{B082622D-AAF3-4897-8629-FC918530DD86}"/>
          </ac:spMkLst>
        </pc:spChg>
        <pc:spChg chg="add del">
          <ac:chgData name="KANDAGATLA UTTEJ KUMAR" userId="S::kandagatlauttej.kumar2019@vitstudent.ac.in::fcc40159-dc6e-4f4c-9b0e-b68100a42881" providerId="AD" clId="Web-{16E7E5C7-9425-4F02-AA19-3DA3DD9CDAB0}" dt="2022-07-31T20:47:53.162" v="22"/>
          <ac:spMkLst>
            <pc:docMk/>
            <pc:sldMk cId="3916830274" sldId="274"/>
            <ac:spMk id="26" creationId="{A7457DD9-5A45-400A-AB4B-4B4EDECA25F1}"/>
          </ac:spMkLst>
        </pc:spChg>
        <pc:spChg chg="add del">
          <ac:chgData name="KANDAGATLA UTTEJ KUMAR" userId="S::kandagatlauttej.kumar2019@vitstudent.ac.in::fcc40159-dc6e-4f4c-9b0e-b68100a42881" providerId="AD" clId="Web-{16E7E5C7-9425-4F02-AA19-3DA3DD9CDAB0}" dt="2022-07-31T20:47:53.162" v="22"/>
          <ac:spMkLst>
            <pc:docMk/>
            <pc:sldMk cId="3916830274" sldId="274"/>
            <ac:spMk id="28" creationId="{441CF7D6-A660-431A-B0BB-140A0D5556B6}"/>
          </ac:spMkLst>
        </pc:spChg>
        <pc:spChg chg="add del">
          <ac:chgData name="KANDAGATLA UTTEJ KUMAR" userId="S::kandagatlauttej.kumar2019@vitstudent.ac.in::fcc40159-dc6e-4f4c-9b0e-b68100a42881" providerId="AD" clId="Web-{16E7E5C7-9425-4F02-AA19-3DA3DD9CDAB0}" dt="2022-07-31T20:47:53.162" v="22"/>
          <ac:spMkLst>
            <pc:docMk/>
            <pc:sldMk cId="3916830274" sldId="274"/>
            <ac:spMk id="30" creationId="{0570A85B-3810-4F95-97B0-CBF4CCDB381C}"/>
          </ac:spMkLst>
        </pc:spChg>
        <pc:spChg chg="add del">
          <ac:chgData name="KANDAGATLA UTTEJ KUMAR" userId="S::kandagatlauttej.kumar2019@vitstudent.ac.in::fcc40159-dc6e-4f4c-9b0e-b68100a42881" providerId="AD" clId="Web-{16E7E5C7-9425-4F02-AA19-3DA3DD9CDAB0}" dt="2022-07-31T20:47:53.162" v="21"/>
          <ac:spMkLst>
            <pc:docMk/>
            <pc:sldMk cId="3916830274" sldId="274"/>
            <ac:spMk id="35" creationId="{D1A4588A-55D5-49B8-BE41-54ACDCFF2C17}"/>
          </ac:spMkLst>
        </pc:spChg>
        <pc:spChg chg="add del">
          <ac:chgData name="KANDAGATLA UTTEJ KUMAR" userId="S::kandagatlauttej.kumar2019@vitstudent.ac.in::fcc40159-dc6e-4f4c-9b0e-b68100a42881" providerId="AD" clId="Web-{16E7E5C7-9425-4F02-AA19-3DA3DD9CDAB0}" dt="2022-07-31T20:47:53.162" v="21"/>
          <ac:spMkLst>
            <pc:docMk/>
            <pc:sldMk cId="3916830274" sldId="274"/>
            <ac:spMk id="37" creationId="{F97E7EA2-EDCD-47E9-81BC-415C606D1B58}"/>
          </ac:spMkLst>
        </pc:spChg>
        <pc:spChg chg="add">
          <ac:chgData name="KANDAGATLA UTTEJ KUMAR" userId="S::kandagatlauttej.kumar2019@vitstudent.ac.in::fcc40159-dc6e-4f4c-9b0e-b68100a42881" providerId="AD" clId="Web-{16E7E5C7-9425-4F02-AA19-3DA3DD9CDAB0}" dt="2022-07-31T20:47:53.162" v="22"/>
          <ac:spMkLst>
            <pc:docMk/>
            <pc:sldMk cId="3916830274" sldId="274"/>
            <ac:spMk id="39" creationId="{441CF7D6-A660-431A-B0BB-140A0D5556B6}"/>
          </ac:spMkLst>
        </pc:spChg>
        <pc:spChg chg="add">
          <ac:chgData name="KANDAGATLA UTTEJ KUMAR" userId="S::kandagatlauttej.kumar2019@vitstudent.ac.in::fcc40159-dc6e-4f4c-9b0e-b68100a42881" providerId="AD" clId="Web-{16E7E5C7-9425-4F02-AA19-3DA3DD9CDAB0}" dt="2022-07-31T20:47:53.162" v="22"/>
          <ac:spMkLst>
            <pc:docMk/>
            <pc:sldMk cId="3916830274" sldId="274"/>
            <ac:spMk id="40" creationId="{2550BE34-C2B8-49B8-8519-67A8CAD51AE9}"/>
          </ac:spMkLst>
        </pc:spChg>
        <pc:spChg chg="add">
          <ac:chgData name="KANDAGATLA UTTEJ KUMAR" userId="S::kandagatlauttej.kumar2019@vitstudent.ac.in::fcc40159-dc6e-4f4c-9b0e-b68100a42881" providerId="AD" clId="Web-{16E7E5C7-9425-4F02-AA19-3DA3DD9CDAB0}" dt="2022-07-31T20:47:53.162" v="22"/>
          <ac:spMkLst>
            <pc:docMk/>
            <pc:sldMk cId="3916830274" sldId="274"/>
            <ac:spMk id="41" creationId="{0570A85B-3810-4F95-97B0-CBF4CCDB381C}"/>
          </ac:spMkLst>
        </pc:spChg>
        <pc:spChg chg="add">
          <ac:chgData name="KANDAGATLA UTTEJ KUMAR" userId="S::kandagatlauttej.kumar2019@vitstudent.ac.in::fcc40159-dc6e-4f4c-9b0e-b68100a42881" providerId="AD" clId="Web-{16E7E5C7-9425-4F02-AA19-3DA3DD9CDAB0}" dt="2022-07-31T20:47:53.162" v="22"/>
          <ac:spMkLst>
            <pc:docMk/>
            <pc:sldMk cId="3916830274" sldId="274"/>
            <ac:spMk id="42" creationId="{A7457DD9-5A45-400A-AB4B-4B4EDECA25F1}"/>
          </ac:spMkLst>
        </pc:spChg>
        <pc:grpChg chg="del">
          <ac:chgData name="KANDAGATLA UTTEJ KUMAR" userId="S::kandagatlauttej.kumar2019@vitstudent.ac.in::fcc40159-dc6e-4f4c-9b0e-b68100a42881" providerId="AD" clId="Web-{16E7E5C7-9425-4F02-AA19-3DA3DD9CDAB0}" dt="2022-07-31T20:46:30.972" v="6"/>
          <ac:grpSpMkLst>
            <pc:docMk/>
            <pc:sldMk cId="3916830274" sldId="274"/>
            <ac:grpSpMk id="11" creationId="{1DE889C7-FAD6-4397-98E2-05D503484459}"/>
          </ac:grpSpMkLst>
        </pc:grpChg>
        <pc:picChg chg="mod ord">
          <ac:chgData name="KANDAGATLA UTTEJ KUMAR" userId="S::kandagatlauttej.kumar2019@vitstudent.ac.in::fcc40159-dc6e-4f4c-9b0e-b68100a42881" providerId="AD" clId="Web-{16E7E5C7-9425-4F02-AA19-3DA3DD9CDAB0}" dt="2022-07-31T20:47:53.162" v="22"/>
          <ac:picMkLst>
            <pc:docMk/>
            <pc:sldMk cId="3916830274" sldId="274"/>
            <ac:picMk id="4" creationId="{24365399-9939-96D7-6C59-19D87199AE65}"/>
          </ac:picMkLst>
        </pc:picChg>
      </pc:sldChg>
      <pc:sldChg chg="addSp delSp modSp">
        <pc:chgData name="KANDAGATLA UTTEJ KUMAR" userId="S::kandagatlauttej.kumar2019@vitstudent.ac.in::fcc40159-dc6e-4f4c-9b0e-b68100a42881" providerId="AD" clId="Web-{16E7E5C7-9425-4F02-AA19-3DA3DD9CDAB0}" dt="2022-07-31T20:52:36.342" v="41"/>
        <pc:sldMkLst>
          <pc:docMk/>
          <pc:sldMk cId="911028295" sldId="275"/>
        </pc:sldMkLst>
        <pc:spChg chg="mod">
          <ac:chgData name="KANDAGATLA UTTEJ KUMAR" userId="S::kandagatlauttej.kumar2019@vitstudent.ac.in::fcc40159-dc6e-4f4c-9b0e-b68100a42881" providerId="AD" clId="Web-{16E7E5C7-9425-4F02-AA19-3DA3DD9CDAB0}" dt="2022-07-31T20:52:36.342" v="41"/>
          <ac:spMkLst>
            <pc:docMk/>
            <pc:sldMk cId="911028295" sldId="275"/>
            <ac:spMk id="2" creationId="{0D9AE045-9E3F-23AC-A6CA-A275D1767CFA}"/>
          </ac:spMkLst>
        </pc:spChg>
        <pc:spChg chg="add del mod">
          <ac:chgData name="KANDAGATLA UTTEJ KUMAR" userId="S::kandagatlauttej.kumar2019@vitstudent.ac.in::fcc40159-dc6e-4f4c-9b0e-b68100a42881" providerId="AD" clId="Web-{16E7E5C7-9425-4F02-AA19-3DA3DD9CDAB0}" dt="2022-07-31T20:47:19.145" v="19"/>
          <ac:spMkLst>
            <pc:docMk/>
            <pc:sldMk cId="911028295" sldId="275"/>
            <ac:spMk id="3" creationId="{E501ECBB-3A8F-C866-B209-E0736390D625}"/>
          </ac:spMkLst>
        </pc:spChg>
        <pc:spChg chg="del">
          <ac:chgData name="KANDAGATLA UTTEJ KUMAR" userId="S::kandagatlauttej.kumar2019@vitstudent.ac.in::fcc40159-dc6e-4f4c-9b0e-b68100a42881" providerId="AD" clId="Web-{16E7E5C7-9425-4F02-AA19-3DA3DD9CDAB0}" dt="2022-07-31T20:46:49.831" v="10"/>
          <ac:spMkLst>
            <pc:docMk/>
            <pc:sldMk cId="911028295" sldId="275"/>
            <ac:spMk id="9" creationId="{201CC55D-ED54-4C5C-95E6-10947BD1103B}"/>
          </ac:spMkLst>
        </pc:spChg>
        <pc:spChg chg="del">
          <ac:chgData name="KANDAGATLA UTTEJ KUMAR" userId="S::kandagatlauttej.kumar2019@vitstudent.ac.in::fcc40159-dc6e-4f4c-9b0e-b68100a42881" providerId="AD" clId="Web-{16E7E5C7-9425-4F02-AA19-3DA3DD9CDAB0}" dt="2022-07-31T20:46:49.831" v="10"/>
          <ac:spMkLst>
            <pc:docMk/>
            <pc:sldMk cId="911028295" sldId="275"/>
            <ac:spMk id="15" creationId="{3873B707-463F-40B0-8227-E8CC6C67EB25}"/>
          </ac:spMkLst>
        </pc:spChg>
        <pc:spChg chg="del">
          <ac:chgData name="KANDAGATLA UTTEJ KUMAR" userId="S::kandagatlauttej.kumar2019@vitstudent.ac.in::fcc40159-dc6e-4f4c-9b0e-b68100a42881" providerId="AD" clId="Web-{16E7E5C7-9425-4F02-AA19-3DA3DD9CDAB0}" dt="2022-07-31T20:46:49.831" v="10"/>
          <ac:spMkLst>
            <pc:docMk/>
            <pc:sldMk cId="911028295" sldId="275"/>
            <ac:spMk id="17" creationId="{C13237C8-E62C-4F0D-A318-BD6FB6C2D138}"/>
          </ac:spMkLst>
        </pc:spChg>
        <pc:spChg chg="del">
          <ac:chgData name="KANDAGATLA UTTEJ KUMAR" userId="S::kandagatlauttej.kumar2019@vitstudent.ac.in::fcc40159-dc6e-4f4c-9b0e-b68100a42881" providerId="AD" clId="Web-{16E7E5C7-9425-4F02-AA19-3DA3DD9CDAB0}" dt="2022-07-31T20:46:49.831" v="10"/>
          <ac:spMkLst>
            <pc:docMk/>
            <pc:sldMk cId="911028295" sldId="275"/>
            <ac:spMk id="19" creationId="{19C9EAEA-39D0-4B0E-A0EB-51E7B26740B1}"/>
          </ac:spMkLst>
        </pc:spChg>
        <pc:spChg chg="add del">
          <ac:chgData name="KANDAGATLA UTTEJ KUMAR" userId="S::kandagatlauttej.kumar2019@vitstudent.ac.in::fcc40159-dc6e-4f4c-9b0e-b68100a42881" providerId="AD" clId="Web-{16E7E5C7-9425-4F02-AA19-3DA3DD9CDAB0}" dt="2022-07-31T20:47:19.145" v="19"/>
          <ac:spMkLst>
            <pc:docMk/>
            <pc:sldMk cId="911028295" sldId="275"/>
            <ac:spMk id="24" creationId="{B082622D-AAF3-4897-8629-FC918530DD86}"/>
          </ac:spMkLst>
        </pc:spChg>
        <pc:spChg chg="add del">
          <ac:chgData name="KANDAGATLA UTTEJ KUMAR" userId="S::kandagatlauttej.kumar2019@vitstudent.ac.in::fcc40159-dc6e-4f4c-9b0e-b68100a42881" providerId="AD" clId="Web-{16E7E5C7-9425-4F02-AA19-3DA3DD9CDAB0}" dt="2022-07-31T20:47:19.145" v="19"/>
          <ac:spMkLst>
            <pc:docMk/>
            <pc:sldMk cId="911028295" sldId="275"/>
            <ac:spMk id="26" creationId="{A7457DD9-5A45-400A-AB4B-4B4EDECA25F1}"/>
          </ac:spMkLst>
        </pc:spChg>
        <pc:spChg chg="add del">
          <ac:chgData name="KANDAGATLA UTTEJ KUMAR" userId="S::kandagatlauttej.kumar2019@vitstudent.ac.in::fcc40159-dc6e-4f4c-9b0e-b68100a42881" providerId="AD" clId="Web-{16E7E5C7-9425-4F02-AA19-3DA3DD9CDAB0}" dt="2022-07-31T20:47:19.145" v="19"/>
          <ac:spMkLst>
            <pc:docMk/>
            <pc:sldMk cId="911028295" sldId="275"/>
            <ac:spMk id="28" creationId="{441CF7D6-A660-431A-B0BB-140A0D5556B6}"/>
          </ac:spMkLst>
        </pc:spChg>
        <pc:spChg chg="add del">
          <ac:chgData name="KANDAGATLA UTTEJ KUMAR" userId="S::kandagatlauttej.kumar2019@vitstudent.ac.in::fcc40159-dc6e-4f4c-9b0e-b68100a42881" providerId="AD" clId="Web-{16E7E5C7-9425-4F02-AA19-3DA3DD9CDAB0}" dt="2022-07-31T20:47:19.145" v="19"/>
          <ac:spMkLst>
            <pc:docMk/>
            <pc:sldMk cId="911028295" sldId="275"/>
            <ac:spMk id="30" creationId="{0570A85B-3810-4F95-97B0-CBF4CCDB381C}"/>
          </ac:spMkLst>
        </pc:spChg>
        <pc:spChg chg="add del">
          <ac:chgData name="KANDAGATLA UTTEJ KUMAR" userId="S::kandagatlauttej.kumar2019@vitstudent.ac.in::fcc40159-dc6e-4f4c-9b0e-b68100a42881" providerId="AD" clId="Web-{16E7E5C7-9425-4F02-AA19-3DA3DD9CDAB0}" dt="2022-07-31T20:47:19.145" v="18"/>
          <ac:spMkLst>
            <pc:docMk/>
            <pc:sldMk cId="911028295" sldId="275"/>
            <ac:spMk id="35" creationId="{C1A1C5D3-C053-4EE9-BE1A-419B6E27CCAE}"/>
          </ac:spMkLst>
        </pc:spChg>
        <pc:spChg chg="add del">
          <ac:chgData name="KANDAGATLA UTTEJ KUMAR" userId="S::kandagatlauttej.kumar2019@vitstudent.ac.in::fcc40159-dc6e-4f4c-9b0e-b68100a42881" providerId="AD" clId="Web-{16E7E5C7-9425-4F02-AA19-3DA3DD9CDAB0}" dt="2022-07-31T20:47:19.145" v="18"/>
          <ac:spMkLst>
            <pc:docMk/>
            <pc:sldMk cId="911028295" sldId="275"/>
            <ac:spMk id="37" creationId="{A3473CF9-37EB-43E7-89EF-D2D1C53D1DAC}"/>
          </ac:spMkLst>
        </pc:spChg>
        <pc:spChg chg="add del">
          <ac:chgData name="KANDAGATLA UTTEJ KUMAR" userId="S::kandagatlauttej.kumar2019@vitstudent.ac.in::fcc40159-dc6e-4f4c-9b0e-b68100a42881" providerId="AD" clId="Web-{16E7E5C7-9425-4F02-AA19-3DA3DD9CDAB0}" dt="2022-07-31T20:47:19.145" v="18"/>
          <ac:spMkLst>
            <pc:docMk/>
            <pc:sldMk cId="911028295" sldId="275"/>
            <ac:spMk id="39" creationId="{586B4EF9-43BA-4655-A6FF-1D8E21574C95}"/>
          </ac:spMkLst>
        </pc:spChg>
        <pc:spChg chg="add del">
          <ac:chgData name="KANDAGATLA UTTEJ KUMAR" userId="S::kandagatlauttej.kumar2019@vitstudent.ac.in::fcc40159-dc6e-4f4c-9b0e-b68100a42881" providerId="AD" clId="Web-{16E7E5C7-9425-4F02-AA19-3DA3DD9CDAB0}" dt="2022-07-31T20:48:22.162" v="23"/>
          <ac:spMkLst>
            <pc:docMk/>
            <pc:sldMk cId="911028295" sldId="275"/>
            <ac:spMk id="41" creationId="{A7009A0A-BEF5-4EAC-AF15-E4F9F002E239}"/>
          </ac:spMkLst>
        </pc:spChg>
        <pc:spChg chg="add del">
          <ac:chgData name="KANDAGATLA UTTEJ KUMAR" userId="S::kandagatlauttej.kumar2019@vitstudent.ac.in::fcc40159-dc6e-4f4c-9b0e-b68100a42881" providerId="AD" clId="Web-{16E7E5C7-9425-4F02-AA19-3DA3DD9CDAB0}" dt="2022-07-31T20:48:22.162" v="23"/>
          <ac:spMkLst>
            <pc:docMk/>
            <pc:sldMk cId="911028295" sldId="275"/>
            <ac:spMk id="42" creationId="{A8384FB5-9ADC-4DDC-881B-597D56F5B15D}"/>
          </ac:spMkLst>
        </pc:spChg>
        <pc:spChg chg="add del">
          <ac:chgData name="KANDAGATLA UTTEJ KUMAR" userId="S::kandagatlauttej.kumar2019@vitstudent.ac.in::fcc40159-dc6e-4f4c-9b0e-b68100a42881" providerId="AD" clId="Web-{16E7E5C7-9425-4F02-AA19-3DA3DD9CDAB0}" dt="2022-07-31T20:48:22.162" v="23"/>
          <ac:spMkLst>
            <pc:docMk/>
            <pc:sldMk cId="911028295" sldId="275"/>
            <ac:spMk id="43" creationId="{1199E1B1-A8C0-4FE8-A5A8-1CB41D69F857}"/>
          </ac:spMkLst>
        </pc:spChg>
        <pc:spChg chg="add del">
          <ac:chgData name="KANDAGATLA UTTEJ KUMAR" userId="S::kandagatlauttej.kumar2019@vitstudent.ac.in::fcc40159-dc6e-4f4c-9b0e-b68100a42881" providerId="AD" clId="Web-{16E7E5C7-9425-4F02-AA19-3DA3DD9CDAB0}" dt="2022-07-31T20:48:22.162" v="23"/>
          <ac:spMkLst>
            <pc:docMk/>
            <pc:sldMk cId="911028295" sldId="275"/>
            <ac:spMk id="44" creationId="{84A8DE83-DE75-4B41-9DB4-A7EC0B0DEC0B}"/>
          </ac:spMkLst>
        </pc:spChg>
        <pc:spChg chg="add del">
          <ac:chgData name="KANDAGATLA UTTEJ KUMAR" userId="S::kandagatlauttej.kumar2019@vitstudent.ac.in::fcc40159-dc6e-4f4c-9b0e-b68100a42881" providerId="AD" clId="Web-{16E7E5C7-9425-4F02-AA19-3DA3DD9CDAB0}" dt="2022-07-31T20:52:36.342" v="41"/>
          <ac:spMkLst>
            <pc:docMk/>
            <pc:sldMk cId="911028295" sldId="275"/>
            <ac:spMk id="49" creationId="{017517EF-BD4D-4055-BDB4-A322C53568AD}"/>
          </ac:spMkLst>
        </pc:spChg>
        <pc:spChg chg="add del">
          <ac:chgData name="KANDAGATLA UTTEJ KUMAR" userId="S::kandagatlauttej.kumar2019@vitstudent.ac.in::fcc40159-dc6e-4f4c-9b0e-b68100a42881" providerId="AD" clId="Web-{16E7E5C7-9425-4F02-AA19-3DA3DD9CDAB0}" dt="2022-07-31T20:52:36.342" v="41"/>
          <ac:spMkLst>
            <pc:docMk/>
            <pc:sldMk cId="911028295" sldId="275"/>
            <ac:spMk id="51" creationId="{0ADDB668-2CA4-4D2B-9C34-3487CA330BA8}"/>
          </ac:spMkLst>
        </pc:spChg>
        <pc:spChg chg="add del">
          <ac:chgData name="KANDAGATLA UTTEJ KUMAR" userId="S::kandagatlauttej.kumar2019@vitstudent.ac.in::fcc40159-dc6e-4f4c-9b0e-b68100a42881" providerId="AD" clId="Web-{16E7E5C7-9425-4F02-AA19-3DA3DD9CDAB0}" dt="2022-07-31T20:52:36.342" v="41"/>
          <ac:spMkLst>
            <pc:docMk/>
            <pc:sldMk cId="911028295" sldId="275"/>
            <ac:spMk id="53" creationId="{2568BC19-F052-4108-93E1-6A3D1DEC072F}"/>
          </ac:spMkLst>
        </pc:spChg>
        <pc:spChg chg="add del">
          <ac:chgData name="KANDAGATLA UTTEJ KUMAR" userId="S::kandagatlauttej.kumar2019@vitstudent.ac.in::fcc40159-dc6e-4f4c-9b0e-b68100a42881" providerId="AD" clId="Web-{16E7E5C7-9425-4F02-AA19-3DA3DD9CDAB0}" dt="2022-07-31T20:52:36.342" v="41"/>
          <ac:spMkLst>
            <pc:docMk/>
            <pc:sldMk cId="911028295" sldId="275"/>
            <ac:spMk id="55" creationId="{D5FD337D-4D6B-4C8B-B6F5-121097E09881}"/>
          </ac:spMkLst>
        </pc:spChg>
        <pc:spChg chg="add">
          <ac:chgData name="KANDAGATLA UTTEJ KUMAR" userId="S::kandagatlauttej.kumar2019@vitstudent.ac.in::fcc40159-dc6e-4f4c-9b0e-b68100a42881" providerId="AD" clId="Web-{16E7E5C7-9425-4F02-AA19-3DA3DD9CDAB0}" dt="2022-07-31T20:52:36.342" v="41"/>
          <ac:spMkLst>
            <pc:docMk/>
            <pc:sldMk cId="911028295" sldId="275"/>
            <ac:spMk id="59" creationId="{2D504828-09D3-FECD-D316-4E353695BA89}"/>
          </ac:spMkLst>
        </pc:spChg>
        <pc:spChg chg="add">
          <ac:chgData name="KANDAGATLA UTTEJ KUMAR" userId="S::kandagatlauttej.kumar2019@vitstudent.ac.in::fcc40159-dc6e-4f4c-9b0e-b68100a42881" providerId="AD" clId="Web-{16E7E5C7-9425-4F02-AA19-3DA3DD9CDAB0}" dt="2022-07-31T20:52:36.342" v="41"/>
          <ac:spMkLst>
            <pc:docMk/>
            <pc:sldMk cId="911028295" sldId="275"/>
            <ac:spMk id="62" creationId="{931DE728-8710-4D0D-ABEA-46145891733A}"/>
          </ac:spMkLst>
        </pc:spChg>
        <pc:spChg chg="add">
          <ac:chgData name="KANDAGATLA UTTEJ KUMAR" userId="S::kandagatlauttej.kumar2019@vitstudent.ac.in::fcc40159-dc6e-4f4c-9b0e-b68100a42881" providerId="AD" clId="Web-{16E7E5C7-9425-4F02-AA19-3DA3DD9CDAB0}" dt="2022-07-31T20:52:36.342" v="41"/>
          <ac:spMkLst>
            <pc:docMk/>
            <pc:sldMk cId="911028295" sldId="275"/>
            <ac:spMk id="64" creationId="{5AAE9118-0436-4488-AC4A-C14DF6A7B6B1}"/>
          </ac:spMkLst>
        </pc:spChg>
        <pc:spChg chg="add">
          <ac:chgData name="KANDAGATLA UTTEJ KUMAR" userId="S::kandagatlauttej.kumar2019@vitstudent.ac.in::fcc40159-dc6e-4f4c-9b0e-b68100a42881" providerId="AD" clId="Web-{16E7E5C7-9425-4F02-AA19-3DA3DD9CDAB0}" dt="2022-07-31T20:52:36.342" v="41"/>
          <ac:spMkLst>
            <pc:docMk/>
            <pc:sldMk cId="911028295" sldId="275"/>
            <ac:spMk id="66" creationId="{07A0C51E-5464-4470-855E-CA530A59BF98}"/>
          </ac:spMkLst>
        </pc:spChg>
        <pc:grpChg chg="del">
          <ac:chgData name="KANDAGATLA UTTEJ KUMAR" userId="S::kandagatlauttej.kumar2019@vitstudent.ac.in::fcc40159-dc6e-4f4c-9b0e-b68100a42881" providerId="AD" clId="Web-{16E7E5C7-9425-4F02-AA19-3DA3DD9CDAB0}" dt="2022-07-31T20:46:49.831" v="10"/>
          <ac:grpSpMkLst>
            <pc:docMk/>
            <pc:sldMk cId="911028295" sldId="275"/>
            <ac:grpSpMk id="11" creationId="{1DE889C7-FAD6-4397-98E2-05D503484459}"/>
          </ac:grpSpMkLst>
        </pc:grpChg>
        <pc:picChg chg="mod">
          <ac:chgData name="KANDAGATLA UTTEJ KUMAR" userId="S::kandagatlauttej.kumar2019@vitstudent.ac.in::fcc40159-dc6e-4f4c-9b0e-b68100a42881" providerId="AD" clId="Web-{16E7E5C7-9425-4F02-AA19-3DA3DD9CDAB0}" dt="2022-07-31T20:52:36.342" v="41"/>
          <ac:picMkLst>
            <pc:docMk/>
            <pc:sldMk cId="911028295" sldId="275"/>
            <ac:picMk id="4" creationId="{F86D21B9-1EC4-B524-29BC-42B76A6094CD}"/>
          </ac:picMkLst>
        </pc:picChg>
      </pc:sldChg>
      <pc:sldChg chg="addSp delSp modSp mod setBg">
        <pc:chgData name="KANDAGATLA UTTEJ KUMAR" userId="S::kandagatlauttej.kumar2019@vitstudent.ac.in::fcc40159-dc6e-4f4c-9b0e-b68100a42881" providerId="AD" clId="Web-{16E7E5C7-9425-4F02-AA19-3DA3DD9CDAB0}" dt="2022-07-31T20:49:34.852" v="30"/>
        <pc:sldMkLst>
          <pc:docMk/>
          <pc:sldMk cId="3311101205" sldId="276"/>
        </pc:sldMkLst>
        <pc:spChg chg="mod">
          <ac:chgData name="KANDAGATLA UTTEJ KUMAR" userId="S::kandagatlauttej.kumar2019@vitstudent.ac.in::fcc40159-dc6e-4f4c-9b0e-b68100a42881" providerId="AD" clId="Web-{16E7E5C7-9425-4F02-AA19-3DA3DD9CDAB0}" dt="2022-07-31T20:49:34.852" v="30"/>
          <ac:spMkLst>
            <pc:docMk/>
            <pc:sldMk cId="3311101205" sldId="276"/>
            <ac:spMk id="2" creationId="{EF1AB239-90EA-E10E-90EB-41EC50668D3C}"/>
          </ac:spMkLst>
        </pc:spChg>
        <pc:spChg chg="mod">
          <ac:chgData name="KANDAGATLA UTTEJ KUMAR" userId="S::kandagatlauttej.kumar2019@vitstudent.ac.in::fcc40159-dc6e-4f4c-9b0e-b68100a42881" providerId="AD" clId="Web-{16E7E5C7-9425-4F02-AA19-3DA3DD9CDAB0}" dt="2022-07-31T20:49:34.852" v="30"/>
          <ac:spMkLst>
            <pc:docMk/>
            <pc:sldMk cId="3311101205" sldId="276"/>
            <ac:spMk id="3" creationId="{CDD8E4F4-1F57-EF15-6846-B8A1B77465E7}"/>
          </ac:spMkLst>
        </pc:spChg>
        <pc:spChg chg="add del">
          <ac:chgData name="KANDAGATLA UTTEJ KUMAR" userId="S::kandagatlauttej.kumar2019@vitstudent.ac.in::fcc40159-dc6e-4f4c-9b0e-b68100a42881" providerId="AD" clId="Web-{16E7E5C7-9425-4F02-AA19-3DA3DD9CDAB0}" dt="2022-07-31T20:49:05.273" v="28"/>
          <ac:spMkLst>
            <pc:docMk/>
            <pc:sldMk cId="3311101205" sldId="276"/>
            <ac:spMk id="8" creationId="{CBB2B1F0-0DD6-4744-9A46-7A344FB48E40}"/>
          </ac:spMkLst>
        </pc:spChg>
        <pc:spChg chg="add del">
          <ac:chgData name="KANDAGATLA UTTEJ KUMAR" userId="S::kandagatlauttej.kumar2019@vitstudent.ac.in::fcc40159-dc6e-4f4c-9b0e-b68100a42881" providerId="AD" clId="Web-{16E7E5C7-9425-4F02-AA19-3DA3DD9CDAB0}" dt="2022-07-31T20:49:05.273" v="28"/>
          <ac:spMkLst>
            <pc:docMk/>
            <pc:sldMk cId="3311101205" sldId="276"/>
            <ac:spMk id="10" creationId="{52D502E5-F6B4-4D58-B4AE-FC466FF15EE8}"/>
          </ac:spMkLst>
        </pc:spChg>
        <pc:spChg chg="add del">
          <ac:chgData name="KANDAGATLA UTTEJ KUMAR" userId="S::kandagatlauttej.kumar2019@vitstudent.ac.in::fcc40159-dc6e-4f4c-9b0e-b68100a42881" providerId="AD" clId="Web-{16E7E5C7-9425-4F02-AA19-3DA3DD9CDAB0}" dt="2022-07-31T20:49:05.273" v="28"/>
          <ac:spMkLst>
            <pc:docMk/>
            <pc:sldMk cId="3311101205" sldId="276"/>
            <ac:spMk id="12" creationId="{9DECDBF4-02B6-4BB4-B65B-B8107AD6A9E8}"/>
          </ac:spMkLst>
        </pc:spChg>
        <pc:spChg chg="add">
          <ac:chgData name="KANDAGATLA UTTEJ KUMAR" userId="S::kandagatlauttej.kumar2019@vitstudent.ac.in::fcc40159-dc6e-4f4c-9b0e-b68100a42881" providerId="AD" clId="Web-{16E7E5C7-9425-4F02-AA19-3DA3DD9CDAB0}" dt="2022-07-31T20:49:34.852" v="30"/>
          <ac:spMkLst>
            <pc:docMk/>
            <pc:sldMk cId="3311101205" sldId="276"/>
            <ac:spMk id="14" creationId="{86C7B4A1-154A-4DF0-AC46-F88D75A2E0FD}"/>
          </ac:spMkLst>
        </pc:spChg>
        <pc:picChg chg="add mod ord">
          <ac:chgData name="KANDAGATLA UTTEJ KUMAR" userId="S::kandagatlauttej.kumar2019@vitstudent.ac.in::fcc40159-dc6e-4f4c-9b0e-b68100a42881" providerId="AD" clId="Web-{16E7E5C7-9425-4F02-AA19-3DA3DD9CDAB0}" dt="2022-07-31T20:49:34.852" v="30"/>
          <ac:picMkLst>
            <pc:docMk/>
            <pc:sldMk cId="3311101205" sldId="276"/>
            <ac:picMk id="5" creationId="{859B64FA-C1B2-45E0-2D54-2F2D3D810CE3}"/>
          </ac:picMkLst>
        </pc:picChg>
        <pc:cxnChg chg="add del">
          <ac:chgData name="KANDAGATLA UTTEJ KUMAR" userId="S::kandagatlauttej.kumar2019@vitstudent.ac.in::fcc40159-dc6e-4f4c-9b0e-b68100a42881" providerId="AD" clId="Web-{16E7E5C7-9425-4F02-AA19-3DA3DD9CDAB0}" dt="2022-07-31T20:49:34.852" v="30"/>
          <ac:cxnSpMkLst>
            <pc:docMk/>
            <pc:sldMk cId="3311101205" sldId="276"/>
            <ac:cxnSpMk id="9" creationId="{A7F400EE-A8A5-48AF-B4D6-291B52C6F0B0}"/>
          </ac:cxnSpMkLst>
        </pc:cxnChg>
      </pc:sldChg>
      <pc:sldChg chg="addSp delSp modSp mod setBg">
        <pc:chgData name="KANDAGATLA UTTEJ KUMAR" userId="S::kandagatlauttej.kumar2019@vitstudent.ac.in::fcc40159-dc6e-4f4c-9b0e-b68100a42881" providerId="AD" clId="Web-{16E7E5C7-9425-4F02-AA19-3DA3DD9CDAB0}" dt="2022-07-31T20:50:01.212" v="33"/>
        <pc:sldMkLst>
          <pc:docMk/>
          <pc:sldMk cId="3200171457" sldId="278"/>
        </pc:sldMkLst>
        <pc:spChg chg="mod">
          <ac:chgData name="KANDAGATLA UTTEJ KUMAR" userId="S::kandagatlauttej.kumar2019@vitstudent.ac.in::fcc40159-dc6e-4f4c-9b0e-b68100a42881" providerId="AD" clId="Web-{16E7E5C7-9425-4F02-AA19-3DA3DD9CDAB0}" dt="2022-07-31T20:50:01.212" v="33"/>
          <ac:spMkLst>
            <pc:docMk/>
            <pc:sldMk cId="3200171457" sldId="278"/>
            <ac:spMk id="2" creationId="{4DB28BD7-54C5-B6FE-FA01-609B7E81DB31}"/>
          </ac:spMkLst>
        </pc:spChg>
        <pc:spChg chg="add del">
          <ac:chgData name="KANDAGATLA UTTEJ KUMAR" userId="S::kandagatlauttej.kumar2019@vitstudent.ac.in::fcc40159-dc6e-4f4c-9b0e-b68100a42881" providerId="AD" clId="Web-{16E7E5C7-9425-4F02-AA19-3DA3DD9CDAB0}" dt="2022-07-31T20:50:01.212" v="32"/>
          <ac:spMkLst>
            <pc:docMk/>
            <pc:sldMk cId="3200171457" sldId="278"/>
            <ac:spMk id="9" creationId="{823AC064-BC96-4F32-8AE1-B2FD38754823}"/>
          </ac:spMkLst>
        </pc:spChg>
        <pc:spChg chg="add">
          <ac:chgData name="KANDAGATLA UTTEJ KUMAR" userId="S::kandagatlauttej.kumar2019@vitstudent.ac.in::fcc40159-dc6e-4f4c-9b0e-b68100a42881" providerId="AD" clId="Web-{16E7E5C7-9425-4F02-AA19-3DA3DD9CDAB0}" dt="2022-07-31T20:50:01.212" v="33"/>
          <ac:spMkLst>
            <pc:docMk/>
            <pc:sldMk cId="3200171457" sldId="278"/>
            <ac:spMk id="16" creationId="{7F57BEA8-497D-4AA8-8A18-BDCD696B25FE}"/>
          </ac:spMkLst>
        </pc:spChg>
        <pc:picChg chg="mod">
          <ac:chgData name="KANDAGATLA UTTEJ KUMAR" userId="S::kandagatlauttej.kumar2019@vitstudent.ac.in::fcc40159-dc6e-4f4c-9b0e-b68100a42881" providerId="AD" clId="Web-{16E7E5C7-9425-4F02-AA19-3DA3DD9CDAB0}" dt="2022-07-31T20:50:01.212" v="33"/>
          <ac:picMkLst>
            <pc:docMk/>
            <pc:sldMk cId="3200171457" sldId="278"/>
            <ac:picMk id="4" creationId="{F196D41B-5E3A-23D3-F8FF-7DCB78B2E692}"/>
          </ac:picMkLst>
        </pc:picChg>
        <pc:cxnChg chg="add del">
          <ac:chgData name="KANDAGATLA UTTEJ KUMAR" userId="S::kandagatlauttej.kumar2019@vitstudent.ac.in::fcc40159-dc6e-4f4c-9b0e-b68100a42881" providerId="AD" clId="Web-{16E7E5C7-9425-4F02-AA19-3DA3DD9CDAB0}" dt="2022-07-31T20:50:01.212" v="32"/>
          <ac:cxnSpMkLst>
            <pc:docMk/>
            <pc:sldMk cId="3200171457" sldId="278"/>
            <ac:cxnSpMk id="11" creationId="{7E7C77BC-7138-40B1-A15B-20F57A494629}"/>
          </ac:cxnSpMkLst>
        </pc:cxnChg>
        <pc:cxnChg chg="add">
          <ac:chgData name="KANDAGATLA UTTEJ KUMAR" userId="S::kandagatlauttej.kumar2019@vitstudent.ac.in::fcc40159-dc6e-4f4c-9b0e-b68100a42881" providerId="AD" clId="Web-{16E7E5C7-9425-4F02-AA19-3DA3DD9CDAB0}" dt="2022-07-31T20:50:01.212" v="33"/>
          <ac:cxnSpMkLst>
            <pc:docMk/>
            <pc:sldMk cId="3200171457" sldId="278"/>
            <ac:cxnSpMk id="13" creationId="{A82415D3-DDE5-4D63-8CB3-23A5EC581B27}"/>
          </ac:cxnSpMkLst>
        </pc:cxnChg>
        <pc:cxnChg chg="add">
          <ac:chgData name="KANDAGATLA UTTEJ KUMAR" userId="S::kandagatlauttej.kumar2019@vitstudent.ac.in::fcc40159-dc6e-4f4c-9b0e-b68100a42881" providerId="AD" clId="Web-{16E7E5C7-9425-4F02-AA19-3DA3DD9CDAB0}" dt="2022-07-31T20:50:01.212" v="33"/>
          <ac:cxnSpMkLst>
            <pc:docMk/>
            <pc:sldMk cId="3200171457" sldId="278"/>
            <ac:cxnSpMk id="14" creationId="{D2E961F1-4A28-4A5F-BBD4-6E400E5E6C75}"/>
          </ac:cxnSpMkLst>
        </pc:cxnChg>
        <pc:cxnChg chg="add">
          <ac:chgData name="KANDAGATLA UTTEJ KUMAR" userId="S::kandagatlauttej.kumar2019@vitstudent.ac.in::fcc40159-dc6e-4f4c-9b0e-b68100a42881" providerId="AD" clId="Web-{16E7E5C7-9425-4F02-AA19-3DA3DD9CDAB0}" dt="2022-07-31T20:50:01.212" v="33"/>
          <ac:cxnSpMkLst>
            <pc:docMk/>
            <pc:sldMk cId="3200171457" sldId="278"/>
            <ac:cxnSpMk id="15" creationId="{AD7193FB-6AE6-4B3B-8F89-56B55DD63B4D}"/>
          </ac:cxnSpMkLst>
        </pc:cxnChg>
      </pc:sldChg>
      <pc:sldChg chg="addSp delSp modSp mod setBg">
        <pc:chgData name="KANDAGATLA UTTEJ KUMAR" userId="S::kandagatlauttej.kumar2019@vitstudent.ac.in::fcc40159-dc6e-4f4c-9b0e-b68100a42881" providerId="AD" clId="Web-{16E7E5C7-9425-4F02-AA19-3DA3DD9CDAB0}" dt="2022-07-31T20:51:23.731" v="40"/>
        <pc:sldMkLst>
          <pc:docMk/>
          <pc:sldMk cId="537233612" sldId="279"/>
        </pc:sldMkLst>
        <pc:spChg chg="mod">
          <ac:chgData name="KANDAGATLA UTTEJ KUMAR" userId="S::kandagatlauttej.kumar2019@vitstudent.ac.in::fcc40159-dc6e-4f4c-9b0e-b68100a42881" providerId="AD" clId="Web-{16E7E5C7-9425-4F02-AA19-3DA3DD9CDAB0}" dt="2022-07-31T20:51:23.731" v="39"/>
          <ac:spMkLst>
            <pc:docMk/>
            <pc:sldMk cId="537233612" sldId="279"/>
            <ac:spMk id="2" creationId="{82A2CF7A-FF92-CF9E-E46D-69720BA9253B}"/>
          </ac:spMkLst>
        </pc:spChg>
        <pc:spChg chg="mod">
          <ac:chgData name="KANDAGATLA UTTEJ KUMAR" userId="S::kandagatlauttej.kumar2019@vitstudent.ac.in::fcc40159-dc6e-4f4c-9b0e-b68100a42881" providerId="AD" clId="Web-{16E7E5C7-9425-4F02-AA19-3DA3DD9CDAB0}" dt="2022-07-31T20:51:23.731" v="39"/>
          <ac:spMkLst>
            <pc:docMk/>
            <pc:sldMk cId="537233612" sldId="279"/>
            <ac:spMk id="3" creationId="{023B106C-7996-CBFB-D8B0-B7D8C0962255}"/>
          </ac:spMkLst>
        </pc:spChg>
        <pc:spChg chg="add del">
          <ac:chgData name="KANDAGATLA UTTEJ KUMAR" userId="S::kandagatlauttej.kumar2019@vitstudent.ac.in::fcc40159-dc6e-4f4c-9b0e-b68100a42881" providerId="AD" clId="Web-{16E7E5C7-9425-4F02-AA19-3DA3DD9CDAB0}" dt="2022-07-31T20:51:23.731" v="40"/>
          <ac:spMkLst>
            <pc:docMk/>
            <pc:sldMk cId="537233612" sldId="279"/>
            <ac:spMk id="8" creationId="{081EA652-8C6A-4E69-BEB9-170809474553}"/>
          </ac:spMkLst>
        </pc:spChg>
        <pc:spChg chg="add del">
          <ac:chgData name="KANDAGATLA UTTEJ KUMAR" userId="S::kandagatlauttej.kumar2019@vitstudent.ac.in::fcc40159-dc6e-4f4c-9b0e-b68100a42881" providerId="AD" clId="Web-{16E7E5C7-9425-4F02-AA19-3DA3DD9CDAB0}" dt="2022-07-31T20:51:23.731" v="40"/>
          <ac:spMkLst>
            <pc:docMk/>
            <pc:sldMk cId="537233612" sldId="279"/>
            <ac:spMk id="10" creationId="{5298780A-33B9-4EA2-8F67-DE68AD62841B}"/>
          </ac:spMkLst>
        </pc:spChg>
        <pc:spChg chg="add del">
          <ac:chgData name="KANDAGATLA UTTEJ KUMAR" userId="S::kandagatlauttej.kumar2019@vitstudent.ac.in::fcc40159-dc6e-4f4c-9b0e-b68100a42881" providerId="AD" clId="Web-{16E7E5C7-9425-4F02-AA19-3DA3DD9CDAB0}" dt="2022-07-31T20:51:23.731" v="40"/>
          <ac:spMkLst>
            <pc:docMk/>
            <pc:sldMk cId="537233612" sldId="279"/>
            <ac:spMk id="12" creationId="{7F488E8B-4E1E-4402-8935-D4E6C02615C7}"/>
          </ac:spMkLst>
        </pc:spChg>
        <pc:spChg chg="add del">
          <ac:chgData name="KANDAGATLA UTTEJ KUMAR" userId="S::kandagatlauttej.kumar2019@vitstudent.ac.in::fcc40159-dc6e-4f4c-9b0e-b68100a42881" providerId="AD" clId="Web-{16E7E5C7-9425-4F02-AA19-3DA3DD9CDAB0}" dt="2022-07-31T20:51:23.731" v="39"/>
          <ac:spMkLst>
            <pc:docMk/>
            <pc:sldMk cId="537233612" sldId="279"/>
            <ac:spMk id="17" creationId="{081EA652-8C6A-4E69-BEB9-170809474553}"/>
          </ac:spMkLst>
        </pc:spChg>
        <pc:spChg chg="add del">
          <ac:chgData name="KANDAGATLA UTTEJ KUMAR" userId="S::kandagatlauttej.kumar2019@vitstudent.ac.in::fcc40159-dc6e-4f4c-9b0e-b68100a42881" providerId="AD" clId="Web-{16E7E5C7-9425-4F02-AA19-3DA3DD9CDAB0}" dt="2022-07-31T20:51:23.731" v="39"/>
          <ac:spMkLst>
            <pc:docMk/>
            <pc:sldMk cId="537233612" sldId="279"/>
            <ac:spMk id="19" creationId="{5298780A-33B9-4EA2-8F67-DE68AD62841B}"/>
          </ac:spMkLst>
        </pc:spChg>
        <pc:spChg chg="add del">
          <ac:chgData name="KANDAGATLA UTTEJ KUMAR" userId="S::kandagatlauttej.kumar2019@vitstudent.ac.in::fcc40159-dc6e-4f4c-9b0e-b68100a42881" providerId="AD" clId="Web-{16E7E5C7-9425-4F02-AA19-3DA3DD9CDAB0}" dt="2022-07-31T20:51:23.731" v="39"/>
          <ac:spMkLst>
            <pc:docMk/>
            <pc:sldMk cId="537233612" sldId="279"/>
            <ac:spMk id="21" creationId="{7F488E8B-4E1E-4402-8935-D4E6C02615C7}"/>
          </ac:spMkLst>
        </pc:spChg>
        <pc:spChg chg="add">
          <ac:chgData name="KANDAGATLA UTTEJ KUMAR" userId="S::kandagatlauttej.kumar2019@vitstudent.ac.in::fcc40159-dc6e-4f4c-9b0e-b68100a42881" providerId="AD" clId="Web-{16E7E5C7-9425-4F02-AA19-3DA3DD9CDAB0}" dt="2022-07-31T20:51:23.731" v="40"/>
          <ac:spMkLst>
            <pc:docMk/>
            <pc:sldMk cId="537233612" sldId="279"/>
            <ac:spMk id="25" creationId="{081EA652-8C6A-4E69-BEB9-170809474553}"/>
          </ac:spMkLst>
        </pc:spChg>
        <pc:spChg chg="add">
          <ac:chgData name="KANDAGATLA UTTEJ KUMAR" userId="S::kandagatlauttej.kumar2019@vitstudent.ac.in::fcc40159-dc6e-4f4c-9b0e-b68100a42881" providerId="AD" clId="Web-{16E7E5C7-9425-4F02-AA19-3DA3DD9CDAB0}" dt="2022-07-31T20:51:23.731" v="40"/>
          <ac:spMkLst>
            <pc:docMk/>
            <pc:sldMk cId="537233612" sldId="279"/>
            <ac:spMk id="26" creationId="{5298780A-33B9-4EA2-8F67-DE68AD62841B}"/>
          </ac:spMkLst>
        </pc:spChg>
        <pc:spChg chg="add">
          <ac:chgData name="KANDAGATLA UTTEJ KUMAR" userId="S::kandagatlauttej.kumar2019@vitstudent.ac.in::fcc40159-dc6e-4f4c-9b0e-b68100a42881" providerId="AD" clId="Web-{16E7E5C7-9425-4F02-AA19-3DA3DD9CDAB0}" dt="2022-07-31T20:51:23.731" v="40"/>
          <ac:spMkLst>
            <pc:docMk/>
            <pc:sldMk cId="537233612" sldId="279"/>
            <ac:spMk id="27" creationId="{7F488E8B-4E1E-4402-8935-D4E6C02615C7}"/>
          </ac:spMkLst>
        </pc:spChg>
        <pc:picChg chg="add del">
          <ac:chgData name="KANDAGATLA UTTEJ KUMAR" userId="S::kandagatlauttej.kumar2019@vitstudent.ac.in::fcc40159-dc6e-4f4c-9b0e-b68100a42881" providerId="AD" clId="Web-{16E7E5C7-9425-4F02-AA19-3DA3DD9CDAB0}" dt="2022-07-31T20:51:18.324" v="37"/>
          <ac:picMkLst>
            <pc:docMk/>
            <pc:sldMk cId="537233612" sldId="279"/>
            <ac:picMk id="14" creationId="{E164B331-681D-2AE1-DA99-68DA7D2FFD09}"/>
          </ac:picMkLst>
        </pc:picChg>
        <pc:cxnChg chg="add del">
          <ac:chgData name="KANDAGATLA UTTEJ KUMAR" userId="S::kandagatlauttej.kumar2019@vitstudent.ac.in::fcc40159-dc6e-4f4c-9b0e-b68100a42881" providerId="AD" clId="Web-{16E7E5C7-9425-4F02-AA19-3DA3DD9CDAB0}" dt="2022-07-31T20:51:18.324" v="37"/>
          <ac:cxnSpMkLst>
            <pc:docMk/>
            <pc:sldMk cId="537233612" sldId="279"/>
            <ac:cxnSpMk id="18" creationId="{A7F400EE-A8A5-48AF-B4D6-291B52C6F0B0}"/>
          </ac:cxnSpMkLst>
        </pc:cxnChg>
        <pc:cxnChg chg="add del">
          <ac:chgData name="KANDAGATLA UTTEJ KUMAR" userId="S::kandagatlauttej.kumar2019@vitstudent.ac.in::fcc40159-dc6e-4f4c-9b0e-b68100a42881" providerId="AD" clId="Web-{16E7E5C7-9425-4F02-AA19-3DA3DD9CDAB0}" dt="2022-07-31T20:51:23.731" v="39"/>
          <ac:cxnSpMkLst>
            <pc:docMk/>
            <pc:sldMk cId="537233612" sldId="279"/>
            <ac:cxnSpMk id="23" creationId="{23AAC9B5-8015-485C-ACF9-A750390E9A56}"/>
          </ac:cxnSpMkLst>
        </pc:cxnChg>
      </pc:sldChg>
      <pc:sldChg chg="del">
        <pc:chgData name="KANDAGATLA UTTEJ KUMAR" userId="S::kandagatlauttej.kumar2019@vitstudent.ac.in::fcc40159-dc6e-4f4c-9b0e-b68100a42881" providerId="AD" clId="Web-{16E7E5C7-9425-4F02-AA19-3DA3DD9CDAB0}" dt="2022-07-31T20:51:03.558" v="35"/>
        <pc:sldMkLst>
          <pc:docMk/>
          <pc:sldMk cId="3181112322" sldId="280"/>
        </pc:sldMkLst>
      </pc:sldChg>
    </pc:docChg>
  </pc:docChgLst>
  <pc:docChgLst>
    <pc:chgData name="POTTI SAI PAVAN GURU JAYANTH" userId="S::sai.pavangurujayanth2019@vitstudent.ac.in::253fc0dc-c5fa-464e-90ae-390095ace02a" providerId="AD" clId="Web-{BB0C97C4-4AAE-4EF2-9E4A-9AB5BD7EB4D4}"/>
    <pc:docChg chg="modSld">
      <pc:chgData name="POTTI SAI PAVAN GURU JAYANTH" userId="S::sai.pavangurujayanth2019@vitstudent.ac.in::253fc0dc-c5fa-464e-90ae-390095ace02a" providerId="AD" clId="Web-{BB0C97C4-4AAE-4EF2-9E4A-9AB5BD7EB4D4}" dt="2022-07-31T12:21:25.947" v="1" actId="20577"/>
      <pc:docMkLst>
        <pc:docMk/>
      </pc:docMkLst>
      <pc:sldChg chg="modSp">
        <pc:chgData name="POTTI SAI PAVAN GURU JAYANTH" userId="S::sai.pavangurujayanth2019@vitstudent.ac.in::253fc0dc-c5fa-464e-90ae-390095ace02a" providerId="AD" clId="Web-{BB0C97C4-4AAE-4EF2-9E4A-9AB5BD7EB4D4}" dt="2022-07-31T12:21:25.947" v="1" actId="20577"/>
        <pc:sldMkLst>
          <pc:docMk/>
          <pc:sldMk cId="2480105775" sldId="257"/>
        </pc:sldMkLst>
        <pc:spChg chg="mod">
          <ac:chgData name="POTTI SAI PAVAN GURU JAYANTH" userId="S::sai.pavangurujayanth2019@vitstudent.ac.in::253fc0dc-c5fa-464e-90ae-390095ace02a" providerId="AD" clId="Web-{BB0C97C4-4AAE-4EF2-9E4A-9AB5BD7EB4D4}" dt="2022-07-31T12:21:25.947" v="1" actId="20577"/>
          <ac:spMkLst>
            <pc:docMk/>
            <pc:sldMk cId="2480105775" sldId="257"/>
            <ac:spMk id="3" creationId="{1A14870C-D770-818B-5EAB-511F3BB2862A}"/>
          </ac:spMkLst>
        </pc:spChg>
      </pc:sldChg>
    </pc:docChg>
  </pc:docChgLst>
  <pc:docChgLst>
    <pc:chgData name="KANDAGATLA UTTEJ KUMAR" userId="S::kandagatlauttej.kumar2019@vitstudent.ac.in::fcc40159-dc6e-4f4c-9b0e-b68100a42881" providerId="AD" clId="Web-{C1D30173-B89B-46D4-92B5-A6FB39967F4A}"/>
    <pc:docChg chg="addSld delSld modSld sldOrd">
      <pc:chgData name="KANDAGATLA UTTEJ KUMAR" userId="S::kandagatlauttej.kumar2019@vitstudent.ac.in::fcc40159-dc6e-4f4c-9b0e-b68100a42881" providerId="AD" clId="Web-{C1D30173-B89B-46D4-92B5-A6FB39967F4A}" dt="2022-07-31T20:42:19.347" v="1511" actId="1076"/>
      <pc:docMkLst>
        <pc:docMk/>
      </pc:docMkLst>
      <pc:sldChg chg="addSp delSp modSp mod setBg setClrOvrMap">
        <pc:chgData name="KANDAGATLA UTTEJ KUMAR" userId="S::kandagatlauttej.kumar2019@vitstudent.ac.in::fcc40159-dc6e-4f4c-9b0e-b68100a42881" providerId="AD" clId="Web-{C1D30173-B89B-46D4-92B5-A6FB39967F4A}" dt="2022-07-31T20:28:45.397" v="1404"/>
        <pc:sldMkLst>
          <pc:docMk/>
          <pc:sldMk cId="109857222" sldId="256"/>
        </pc:sldMkLst>
        <pc:spChg chg="mod">
          <ac:chgData name="KANDAGATLA UTTEJ KUMAR" userId="S::kandagatlauttej.kumar2019@vitstudent.ac.in::fcc40159-dc6e-4f4c-9b0e-b68100a42881" providerId="AD" clId="Web-{C1D30173-B89B-46D4-92B5-A6FB39967F4A}" dt="2022-07-31T20:28:45.397" v="1404"/>
          <ac:spMkLst>
            <pc:docMk/>
            <pc:sldMk cId="109857222" sldId="256"/>
            <ac:spMk id="2" creationId="{00000000-0000-0000-0000-000000000000}"/>
          </ac:spMkLst>
        </pc:spChg>
        <pc:spChg chg="mod">
          <ac:chgData name="KANDAGATLA UTTEJ KUMAR" userId="S::kandagatlauttej.kumar2019@vitstudent.ac.in::fcc40159-dc6e-4f4c-9b0e-b68100a42881" providerId="AD" clId="Web-{C1D30173-B89B-46D4-92B5-A6FB39967F4A}" dt="2022-07-31T20:28:45.397" v="1404"/>
          <ac:spMkLst>
            <pc:docMk/>
            <pc:sldMk cId="109857222" sldId="256"/>
            <ac:spMk id="3" creationId="{00000000-0000-0000-0000-000000000000}"/>
          </ac:spMkLst>
        </pc:spChg>
        <pc:spChg chg="add del">
          <ac:chgData name="KANDAGATLA UTTEJ KUMAR" userId="S::kandagatlauttej.kumar2019@vitstudent.ac.in::fcc40159-dc6e-4f4c-9b0e-b68100a42881" providerId="AD" clId="Web-{C1D30173-B89B-46D4-92B5-A6FB39967F4A}" dt="2022-07-31T20:24:27.385" v="1358"/>
          <ac:spMkLst>
            <pc:docMk/>
            <pc:sldMk cId="109857222" sldId="256"/>
            <ac:spMk id="8" creationId="{DBF61EA3-B236-439E-9C0B-340980D56BEE}"/>
          </ac:spMkLst>
        </pc:spChg>
        <pc:spChg chg="add del">
          <ac:chgData name="KANDAGATLA UTTEJ KUMAR" userId="S::kandagatlauttej.kumar2019@vitstudent.ac.in::fcc40159-dc6e-4f4c-9b0e-b68100a42881" providerId="AD" clId="Web-{C1D30173-B89B-46D4-92B5-A6FB39967F4A}" dt="2022-07-31T20:24:27.385" v="1358"/>
          <ac:spMkLst>
            <pc:docMk/>
            <pc:sldMk cId="109857222" sldId="256"/>
            <ac:spMk id="14" creationId="{E659831F-0D9A-4C63-9EBB-8435B85A440F}"/>
          </ac:spMkLst>
        </pc:spChg>
        <pc:spChg chg="add del">
          <ac:chgData name="KANDAGATLA UTTEJ KUMAR" userId="S::kandagatlauttej.kumar2019@vitstudent.ac.in::fcc40159-dc6e-4f4c-9b0e-b68100a42881" providerId="AD" clId="Web-{C1D30173-B89B-46D4-92B5-A6FB39967F4A}" dt="2022-07-31T20:24:29.713" v="1360"/>
          <ac:spMkLst>
            <pc:docMk/>
            <pc:sldMk cId="109857222" sldId="256"/>
            <ac:spMk id="15" creationId="{D5B0017B-2ECA-49AF-B397-DC140825DF8D}"/>
          </ac:spMkLst>
        </pc:spChg>
        <pc:spChg chg="add del">
          <ac:chgData name="KANDAGATLA UTTEJ KUMAR" userId="S::kandagatlauttej.kumar2019@vitstudent.ac.in::fcc40159-dc6e-4f4c-9b0e-b68100a42881" providerId="AD" clId="Web-{C1D30173-B89B-46D4-92B5-A6FB39967F4A}" dt="2022-07-31T20:24:29.713" v="1360"/>
          <ac:spMkLst>
            <pc:docMk/>
            <pc:sldMk cId="109857222" sldId="256"/>
            <ac:spMk id="16" creationId="{B6CDA21F-E7AF-4C75-8395-33F58D5B0E45}"/>
          </ac:spMkLst>
        </pc:spChg>
        <pc:spChg chg="add del">
          <ac:chgData name="KANDAGATLA UTTEJ KUMAR" userId="S::kandagatlauttej.kumar2019@vitstudent.ac.in::fcc40159-dc6e-4f4c-9b0e-b68100a42881" providerId="AD" clId="Web-{C1D30173-B89B-46D4-92B5-A6FB39967F4A}" dt="2022-07-31T20:24:33.057" v="1362"/>
          <ac:spMkLst>
            <pc:docMk/>
            <pc:sldMk cId="109857222" sldId="256"/>
            <ac:spMk id="20" creationId="{8B9AA7C6-5E5A-498E-A6DF-A943376E09BC}"/>
          </ac:spMkLst>
        </pc:spChg>
        <pc:spChg chg="add del">
          <ac:chgData name="KANDAGATLA UTTEJ KUMAR" userId="S::kandagatlauttej.kumar2019@vitstudent.ac.in::fcc40159-dc6e-4f4c-9b0e-b68100a42881" providerId="AD" clId="Web-{C1D30173-B89B-46D4-92B5-A6FB39967F4A}" dt="2022-07-31T20:24:33.057" v="1362"/>
          <ac:spMkLst>
            <pc:docMk/>
            <pc:sldMk cId="109857222" sldId="256"/>
            <ac:spMk id="22" creationId="{81E140AE-0ABF-47C8-BF32-7D2F0CF2BA44}"/>
          </ac:spMkLst>
        </pc:spChg>
        <pc:spChg chg="add del">
          <ac:chgData name="KANDAGATLA UTTEJ KUMAR" userId="S::kandagatlauttej.kumar2019@vitstudent.ac.in::fcc40159-dc6e-4f4c-9b0e-b68100a42881" providerId="AD" clId="Web-{C1D30173-B89B-46D4-92B5-A6FB39967F4A}" dt="2022-07-31T20:24:33.057" v="1362"/>
          <ac:spMkLst>
            <pc:docMk/>
            <pc:sldMk cId="109857222" sldId="256"/>
            <ac:spMk id="23" creationId="{CBC4F608-B4B8-48C3-9572-C0F061B1CD99}"/>
          </ac:spMkLst>
        </pc:spChg>
        <pc:spChg chg="add del">
          <ac:chgData name="KANDAGATLA UTTEJ KUMAR" userId="S::kandagatlauttej.kumar2019@vitstudent.ac.in::fcc40159-dc6e-4f4c-9b0e-b68100a42881" providerId="AD" clId="Web-{C1D30173-B89B-46D4-92B5-A6FB39967F4A}" dt="2022-07-31T20:25:45.531" v="1388"/>
          <ac:spMkLst>
            <pc:docMk/>
            <pc:sldMk cId="109857222" sldId="256"/>
            <ac:spMk id="25" creationId="{B6CDA21F-E7AF-4C75-8395-33F58D5B0E45}"/>
          </ac:spMkLst>
        </pc:spChg>
        <pc:spChg chg="add del">
          <ac:chgData name="KANDAGATLA UTTEJ KUMAR" userId="S::kandagatlauttej.kumar2019@vitstudent.ac.in::fcc40159-dc6e-4f4c-9b0e-b68100a42881" providerId="AD" clId="Web-{C1D30173-B89B-46D4-92B5-A6FB39967F4A}" dt="2022-07-31T20:25:45.531" v="1388"/>
          <ac:spMkLst>
            <pc:docMk/>
            <pc:sldMk cId="109857222" sldId="256"/>
            <ac:spMk id="27" creationId="{D5B0017B-2ECA-49AF-B397-DC140825DF8D}"/>
          </ac:spMkLst>
        </pc:spChg>
        <pc:spChg chg="add del">
          <ac:chgData name="KANDAGATLA UTTEJ KUMAR" userId="S::kandagatlauttej.kumar2019@vitstudent.ac.in::fcc40159-dc6e-4f4c-9b0e-b68100a42881" providerId="AD" clId="Web-{C1D30173-B89B-46D4-92B5-A6FB39967F4A}" dt="2022-07-31T20:25:28.684" v="1381"/>
          <ac:spMkLst>
            <pc:docMk/>
            <pc:sldMk cId="109857222" sldId="256"/>
            <ac:spMk id="33" creationId="{B6CDA21F-E7AF-4C75-8395-33F58D5B0E45}"/>
          </ac:spMkLst>
        </pc:spChg>
        <pc:spChg chg="add del">
          <ac:chgData name="KANDAGATLA UTTEJ KUMAR" userId="S::kandagatlauttej.kumar2019@vitstudent.ac.in::fcc40159-dc6e-4f4c-9b0e-b68100a42881" providerId="AD" clId="Web-{C1D30173-B89B-46D4-92B5-A6FB39967F4A}" dt="2022-07-31T20:26:46.033" v="1393"/>
          <ac:spMkLst>
            <pc:docMk/>
            <pc:sldMk cId="109857222" sldId="256"/>
            <ac:spMk id="34" creationId="{73BCEA90-F7D5-4EC1-9BE2-5A49A20F4B1D}"/>
          </ac:spMkLst>
        </pc:spChg>
        <pc:spChg chg="add del">
          <ac:chgData name="KANDAGATLA UTTEJ KUMAR" userId="S::kandagatlauttej.kumar2019@vitstudent.ac.in::fcc40159-dc6e-4f4c-9b0e-b68100a42881" providerId="AD" clId="Web-{C1D30173-B89B-46D4-92B5-A6FB39967F4A}" dt="2022-07-31T20:26:46.033" v="1393"/>
          <ac:spMkLst>
            <pc:docMk/>
            <pc:sldMk cId="109857222" sldId="256"/>
            <ac:spMk id="36" creationId="{9848F91B-FA65-4A06-A177-8CCF7EBC8631}"/>
          </ac:spMkLst>
        </pc:spChg>
        <pc:spChg chg="add del">
          <ac:chgData name="KANDAGATLA UTTEJ KUMAR" userId="S::kandagatlauttej.kumar2019@vitstudent.ac.in::fcc40159-dc6e-4f4c-9b0e-b68100a42881" providerId="AD" clId="Web-{C1D30173-B89B-46D4-92B5-A6FB39967F4A}" dt="2022-07-31T20:25:45.515" v="1387"/>
          <ac:spMkLst>
            <pc:docMk/>
            <pc:sldMk cId="109857222" sldId="256"/>
            <ac:spMk id="37" creationId="{7F488E8B-4E1E-4402-8935-D4E6C02615C7}"/>
          </ac:spMkLst>
        </pc:spChg>
        <pc:spChg chg="add del">
          <ac:chgData name="KANDAGATLA UTTEJ KUMAR" userId="S::kandagatlauttej.kumar2019@vitstudent.ac.in::fcc40159-dc6e-4f4c-9b0e-b68100a42881" providerId="AD" clId="Web-{C1D30173-B89B-46D4-92B5-A6FB39967F4A}" dt="2022-07-31T20:26:46.033" v="1393"/>
          <ac:spMkLst>
            <pc:docMk/>
            <pc:sldMk cId="109857222" sldId="256"/>
            <ac:spMk id="38" creationId="{2CF7CF5F-D747-47B3-80B1-8392750446C6}"/>
          </ac:spMkLst>
        </pc:spChg>
        <pc:spChg chg="add del">
          <ac:chgData name="KANDAGATLA UTTEJ KUMAR" userId="S::kandagatlauttej.kumar2019@vitstudent.ac.in::fcc40159-dc6e-4f4c-9b0e-b68100a42881" providerId="AD" clId="Web-{C1D30173-B89B-46D4-92B5-A6FB39967F4A}" dt="2022-07-31T20:25:32.169" v="1383"/>
          <ac:spMkLst>
            <pc:docMk/>
            <pc:sldMk cId="109857222" sldId="256"/>
            <ac:spMk id="39" creationId="{81E140AE-0ABF-47C8-BF32-7D2F0CF2BA44}"/>
          </ac:spMkLst>
        </pc:spChg>
        <pc:spChg chg="add del">
          <ac:chgData name="KANDAGATLA UTTEJ KUMAR" userId="S::kandagatlauttej.kumar2019@vitstudent.ac.in::fcc40159-dc6e-4f4c-9b0e-b68100a42881" providerId="AD" clId="Web-{C1D30173-B89B-46D4-92B5-A6FB39967F4A}" dt="2022-07-31T20:25:28.684" v="1381"/>
          <ac:spMkLst>
            <pc:docMk/>
            <pc:sldMk cId="109857222" sldId="256"/>
            <ac:spMk id="40" creationId="{D5B0017B-2ECA-49AF-B397-DC140825DF8D}"/>
          </ac:spMkLst>
        </pc:spChg>
        <pc:spChg chg="add del">
          <ac:chgData name="KANDAGATLA UTTEJ KUMAR" userId="S::kandagatlauttej.kumar2019@vitstudent.ac.in::fcc40159-dc6e-4f4c-9b0e-b68100a42881" providerId="AD" clId="Web-{C1D30173-B89B-46D4-92B5-A6FB39967F4A}" dt="2022-07-31T20:25:32.169" v="1383"/>
          <ac:spMkLst>
            <pc:docMk/>
            <pc:sldMk cId="109857222" sldId="256"/>
            <ac:spMk id="41" creationId="{CBC4F608-B4B8-48C3-9572-C0F061B1CD99}"/>
          </ac:spMkLst>
        </pc:spChg>
        <pc:spChg chg="add del">
          <ac:chgData name="KANDAGATLA UTTEJ KUMAR" userId="S::kandagatlauttej.kumar2019@vitstudent.ac.in::fcc40159-dc6e-4f4c-9b0e-b68100a42881" providerId="AD" clId="Web-{C1D30173-B89B-46D4-92B5-A6FB39967F4A}" dt="2022-07-31T20:25:32.169" v="1383"/>
          <ac:spMkLst>
            <pc:docMk/>
            <pc:sldMk cId="109857222" sldId="256"/>
            <ac:spMk id="44" creationId="{8B9AA7C6-5E5A-498E-A6DF-A943376E09BC}"/>
          </ac:spMkLst>
        </pc:spChg>
        <pc:spChg chg="add del">
          <ac:chgData name="KANDAGATLA UTTEJ KUMAR" userId="S::kandagatlauttej.kumar2019@vitstudent.ac.in::fcc40159-dc6e-4f4c-9b0e-b68100a42881" providerId="AD" clId="Web-{C1D30173-B89B-46D4-92B5-A6FB39967F4A}" dt="2022-07-31T20:26:46.033" v="1393"/>
          <ac:spMkLst>
            <pc:docMk/>
            <pc:sldMk cId="109857222" sldId="256"/>
            <ac:spMk id="46" creationId="{C70191CD-D48F-4F7A-8077-0380603A29E2}"/>
          </ac:spMkLst>
        </pc:spChg>
        <pc:spChg chg="add del">
          <ac:chgData name="KANDAGATLA UTTEJ KUMAR" userId="S::kandagatlauttej.kumar2019@vitstudent.ac.in::fcc40159-dc6e-4f4c-9b0e-b68100a42881" providerId="AD" clId="Web-{C1D30173-B89B-46D4-92B5-A6FB39967F4A}" dt="2022-07-31T20:25:42.125" v="1385"/>
          <ac:spMkLst>
            <pc:docMk/>
            <pc:sldMk cId="109857222" sldId="256"/>
            <ac:spMk id="47" creationId="{3AD318CC-E2A8-4E27-9548-A047A78999B1}"/>
          </ac:spMkLst>
        </pc:spChg>
        <pc:spChg chg="add del">
          <ac:chgData name="KANDAGATLA UTTEJ KUMAR" userId="S::kandagatlauttej.kumar2019@vitstudent.ac.in::fcc40159-dc6e-4f4c-9b0e-b68100a42881" providerId="AD" clId="Web-{C1D30173-B89B-46D4-92B5-A6FB39967F4A}" dt="2022-07-31T20:25:42.125" v="1385"/>
          <ac:spMkLst>
            <pc:docMk/>
            <pc:sldMk cId="109857222" sldId="256"/>
            <ac:spMk id="49" creationId="{2C1BBA94-3F40-40AA-8BB9-E69E25E537C1}"/>
          </ac:spMkLst>
        </pc:spChg>
        <pc:spChg chg="add del">
          <ac:chgData name="KANDAGATLA UTTEJ KUMAR" userId="S::kandagatlauttej.kumar2019@vitstudent.ac.in::fcc40159-dc6e-4f4c-9b0e-b68100a42881" providerId="AD" clId="Web-{C1D30173-B89B-46D4-92B5-A6FB39967F4A}" dt="2022-07-31T20:25:45.515" v="1387"/>
          <ac:spMkLst>
            <pc:docMk/>
            <pc:sldMk cId="109857222" sldId="256"/>
            <ac:spMk id="51" creationId="{081EA652-8C6A-4E69-BEB9-170809474553}"/>
          </ac:spMkLst>
        </pc:spChg>
        <pc:spChg chg="add del">
          <ac:chgData name="KANDAGATLA UTTEJ KUMAR" userId="S::kandagatlauttej.kumar2019@vitstudent.ac.in::fcc40159-dc6e-4f4c-9b0e-b68100a42881" providerId="AD" clId="Web-{C1D30173-B89B-46D4-92B5-A6FB39967F4A}" dt="2022-07-31T20:25:45.515" v="1387"/>
          <ac:spMkLst>
            <pc:docMk/>
            <pc:sldMk cId="109857222" sldId="256"/>
            <ac:spMk id="52" creationId="{5298780A-33B9-4EA2-8F67-DE68AD62841B}"/>
          </ac:spMkLst>
        </pc:spChg>
        <pc:spChg chg="add del">
          <ac:chgData name="KANDAGATLA UTTEJ KUMAR" userId="S::kandagatlauttej.kumar2019@vitstudent.ac.in::fcc40159-dc6e-4f4c-9b0e-b68100a42881" providerId="AD" clId="Web-{C1D30173-B89B-46D4-92B5-A6FB39967F4A}" dt="2022-07-31T20:26:46.033" v="1393"/>
          <ac:spMkLst>
            <pc:docMk/>
            <pc:sldMk cId="109857222" sldId="256"/>
            <ac:spMk id="55" creationId="{820B6604-1FF9-43F5-AC47-3D41CB2F563B}"/>
          </ac:spMkLst>
        </pc:spChg>
        <pc:spChg chg="add del">
          <ac:chgData name="KANDAGATLA UTTEJ KUMAR" userId="S::kandagatlauttej.kumar2019@vitstudent.ac.in::fcc40159-dc6e-4f4c-9b0e-b68100a42881" providerId="AD" clId="Web-{C1D30173-B89B-46D4-92B5-A6FB39967F4A}" dt="2022-07-31T20:26:46.033" v="1393"/>
          <ac:spMkLst>
            <pc:docMk/>
            <pc:sldMk cId="109857222" sldId="256"/>
            <ac:spMk id="56" creationId="{D98779F6-5395-4B82-BDCB-4ADF6A5BB9E5}"/>
          </ac:spMkLst>
        </pc:spChg>
        <pc:spChg chg="add del">
          <ac:chgData name="KANDAGATLA UTTEJ KUMAR" userId="S::kandagatlauttej.kumar2019@vitstudent.ac.in::fcc40159-dc6e-4f4c-9b0e-b68100a42881" providerId="AD" clId="Web-{C1D30173-B89B-46D4-92B5-A6FB39967F4A}" dt="2022-07-31T20:26:46.033" v="1393"/>
          <ac:spMkLst>
            <pc:docMk/>
            <pc:sldMk cId="109857222" sldId="256"/>
            <ac:spMk id="57" creationId="{CE1108CD-786E-4304-9504-9C5AD64829D2}"/>
          </ac:spMkLst>
        </pc:spChg>
        <pc:spChg chg="add del">
          <ac:chgData name="KANDAGATLA UTTEJ KUMAR" userId="S::kandagatlauttej.kumar2019@vitstudent.ac.in::fcc40159-dc6e-4f4c-9b0e-b68100a42881" providerId="AD" clId="Web-{C1D30173-B89B-46D4-92B5-A6FB39967F4A}" dt="2022-07-31T20:26:21.563" v="1390"/>
          <ac:spMkLst>
            <pc:docMk/>
            <pc:sldMk cId="109857222" sldId="256"/>
            <ac:spMk id="62" creationId="{47942995-B07F-4636-9A06-C6A104B260A8}"/>
          </ac:spMkLst>
        </pc:spChg>
        <pc:spChg chg="add del">
          <ac:chgData name="KANDAGATLA UTTEJ KUMAR" userId="S::kandagatlauttej.kumar2019@vitstudent.ac.in::fcc40159-dc6e-4f4c-9b0e-b68100a42881" providerId="AD" clId="Web-{C1D30173-B89B-46D4-92B5-A6FB39967F4A}" dt="2022-07-31T20:26:46.033" v="1392"/>
          <ac:spMkLst>
            <pc:docMk/>
            <pc:sldMk cId="109857222" sldId="256"/>
            <ac:spMk id="68" creationId="{04357C93-F0CB-4A1C-8F77-4E9063789819}"/>
          </ac:spMkLst>
        </pc:spChg>
        <pc:spChg chg="add del">
          <ac:chgData name="KANDAGATLA UTTEJ KUMAR" userId="S::kandagatlauttej.kumar2019@vitstudent.ac.in::fcc40159-dc6e-4f4c-9b0e-b68100a42881" providerId="AD" clId="Web-{C1D30173-B89B-46D4-92B5-A6FB39967F4A}" dt="2022-07-31T20:26:21.563" v="1390"/>
          <ac:spMkLst>
            <pc:docMk/>
            <pc:sldMk cId="109857222" sldId="256"/>
            <ac:spMk id="69" creationId="{B81933D1-5615-42C7-9C0B-4EB7105CCE2D}"/>
          </ac:spMkLst>
        </pc:spChg>
        <pc:spChg chg="add del">
          <ac:chgData name="KANDAGATLA UTTEJ KUMAR" userId="S::kandagatlauttej.kumar2019@vitstudent.ac.in::fcc40159-dc6e-4f4c-9b0e-b68100a42881" providerId="AD" clId="Web-{C1D30173-B89B-46D4-92B5-A6FB39967F4A}" dt="2022-07-31T20:26:21.563" v="1390"/>
          <ac:spMkLst>
            <pc:docMk/>
            <pc:sldMk cId="109857222" sldId="256"/>
            <ac:spMk id="71" creationId="{19C9EAEA-39D0-4B0E-A0EB-51E7B26740B1}"/>
          </ac:spMkLst>
        </pc:spChg>
        <pc:spChg chg="add del">
          <ac:chgData name="KANDAGATLA UTTEJ KUMAR" userId="S::kandagatlauttej.kumar2019@vitstudent.ac.in::fcc40159-dc6e-4f4c-9b0e-b68100a42881" providerId="AD" clId="Web-{C1D30173-B89B-46D4-92B5-A6FB39967F4A}" dt="2022-07-31T20:26:46.033" v="1392"/>
          <ac:spMkLst>
            <pc:docMk/>
            <pc:sldMk cId="109857222" sldId="256"/>
            <ac:spMk id="73" creationId="{91DC6ABD-215C-4EA8-A483-CEF5B99AB385}"/>
          </ac:spMkLst>
        </pc:spChg>
        <pc:spChg chg="add del">
          <ac:chgData name="KANDAGATLA UTTEJ KUMAR" userId="S::kandagatlauttej.kumar2019@vitstudent.ac.in::fcc40159-dc6e-4f4c-9b0e-b68100a42881" providerId="AD" clId="Web-{C1D30173-B89B-46D4-92B5-A6FB39967F4A}" dt="2022-07-31T20:28:45.397" v="1404"/>
          <ac:spMkLst>
            <pc:docMk/>
            <pc:sldMk cId="109857222" sldId="256"/>
            <ac:spMk id="76" creationId="{3E443FD7-A66B-4AA0-872D-B088B9BC5F17}"/>
          </ac:spMkLst>
        </pc:spChg>
        <pc:spChg chg="add del">
          <ac:chgData name="KANDAGATLA UTTEJ KUMAR" userId="S::kandagatlauttej.kumar2019@vitstudent.ac.in::fcc40159-dc6e-4f4c-9b0e-b68100a42881" providerId="AD" clId="Web-{C1D30173-B89B-46D4-92B5-A6FB39967F4A}" dt="2022-07-31T20:28:28.880" v="1399"/>
          <ac:spMkLst>
            <pc:docMk/>
            <pc:sldMk cId="109857222" sldId="256"/>
            <ac:spMk id="81" creationId="{BAE6CA3D-503E-474A-B635-F23458AA45AC}"/>
          </ac:spMkLst>
        </pc:spChg>
        <pc:spChg chg="add del">
          <ac:chgData name="KANDAGATLA UTTEJ KUMAR" userId="S::kandagatlauttej.kumar2019@vitstudent.ac.in::fcc40159-dc6e-4f4c-9b0e-b68100a42881" providerId="AD" clId="Web-{C1D30173-B89B-46D4-92B5-A6FB39967F4A}" dt="2022-07-31T20:28:28.880" v="1399"/>
          <ac:spMkLst>
            <pc:docMk/>
            <pc:sldMk cId="109857222" sldId="256"/>
            <ac:spMk id="83" creationId="{2A3DFD90-7DB4-4F04-BAF9-B7975896FCC9}"/>
          </ac:spMkLst>
        </pc:spChg>
        <pc:spChg chg="add del">
          <ac:chgData name="KANDAGATLA UTTEJ KUMAR" userId="S::kandagatlauttej.kumar2019@vitstudent.ac.in::fcc40159-dc6e-4f4c-9b0e-b68100a42881" providerId="AD" clId="Web-{C1D30173-B89B-46D4-92B5-A6FB39967F4A}" dt="2022-07-31T20:28:28.880" v="1399"/>
          <ac:spMkLst>
            <pc:docMk/>
            <pc:sldMk cId="109857222" sldId="256"/>
            <ac:spMk id="85" creationId="{9A3A688B-8821-47C3-9E76-D6ADDEF6775F}"/>
          </ac:spMkLst>
        </pc:spChg>
        <pc:spChg chg="add del">
          <ac:chgData name="KANDAGATLA UTTEJ KUMAR" userId="S::kandagatlauttej.kumar2019@vitstudent.ac.in::fcc40159-dc6e-4f4c-9b0e-b68100a42881" providerId="AD" clId="Web-{C1D30173-B89B-46D4-92B5-A6FB39967F4A}" dt="2022-07-31T20:28:28.880" v="1399"/>
          <ac:spMkLst>
            <pc:docMk/>
            <pc:sldMk cId="109857222" sldId="256"/>
            <ac:spMk id="87" creationId="{820B6604-1FF9-43F5-AC47-3D41CB2F563B}"/>
          </ac:spMkLst>
        </pc:spChg>
        <pc:spChg chg="add del">
          <ac:chgData name="KANDAGATLA UTTEJ KUMAR" userId="S::kandagatlauttej.kumar2019@vitstudent.ac.in::fcc40159-dc6e-4f4c-9b0e-b68100a42881" providerId="AD" clId="Web-{C1D30173-B89B-46D4-92B5-A6FB39967F4A}" dt="2022-07-31T20:28:28.880" v="1399"/>
          <ac:spMkLst>
            <pc:docMk/>
            <pc:sldMk cId="109857222" sldId="256"/>
            <ac:spMk id="89" creationId="{6E28FA02-41B9-466D-B728-320B55FB0930}"/>
          </ac:spMkLst>
        </pc:spChg>
        <pc:spChg chg="add del">
          <ac:chgData name="KANDAGATLA UTTEJ KUMAR" userId="S::kandagatlauttej.kumar2019@vitstudent.ac.in::fcc40159-dc6e-4f4c-9b0e-b68100a42881" providerId="AD" clId="Web-{C1D30173-B89B-46D4-92B5-A6FB39967F4A}" dt="2022-07-31T20:28:28.880" v="1399"/>
          <ac:spMkLst>
            <pc:docMk/>
            <pc:sldMk cId="109857222" sldId="256"/>
            <ac:spMk id="91" creationId="{EFB77265-5DCE-40F2-A13C-ECEE9B8CE5B1}"/>
          </ac:spMkLst>
        </pc:spChg>
        <pc:spChg chg="add del">
          <ac:chgData name="KANDAGATLA UTTEJ KUMAR" userId="S::kandagatlauttej.kumar2019@vitstudent.ac.in::fcc40159-dc6e-4f4c-9b0e-b68100a42881" providerId="AD" clId="Web-{C1D30173-B89B-46D4-92B5-A6FB39967F4A}" dt="2022-07-31T20:28:33.896" v="1401"/>
          <ac:spMkLst>
            <pc:docMk/>
            <pc:sldMk cId="109857222" sldId="256"/>
            <ac:spMk id="93" creationId="{8537B233-9CDD-4A90-AABB-A8963DEE4FBC}"/>
          </ac:spMkLst>
        </pc:spChg>
        <pc:spChg chg="add del">
          <ac:chgData name="KANDAGATLA UTTEJ KUMAR" userId="S::kandagatlauttej.kumar2019@vitstudent.ac.in::fcc40159-dc6e-4f4c-9b0e-b68100a42881" providerId="AD" clId="Web-{C1D30173-B89B-46D4-92B5-A6FB39967F4A}" dt="2022-07-31T20:28:45.397" v="1403"/>
          <ac:spMkLst>
            <pc:docMk/>
            <pc:sldMk cId="109857222" sldId="256"/>
            <ac:spMk id="96" creationId="{ECD0BF72-0C4D-44AB-AA6C-FD2587C5D76B}"/>
          </ac:spMkLst>
        </pc:spChg>
        <pc:spChg chg="add del">
          <ac:chgData name="KANDAGATLA UTTEJ KUMAR" userId="S::kandagatlauttej.kumar2019@vitstudent.ac.in::fcc40159-dc6e-4f4c-9b0e-b68100a42881" providerId="AD" clId="Web-{C1D30173-B89B-46D4-92B5-A6FB39967F4A}" dt="2022-07-31T20:28:45.397" v="1403"/>
          <ac:spMkLst>
            <pc:docMk/>
            <pc:sldMk cId="109857222" sldId="256"/>
            <ac:spMk id="97" creationId="{5523C670-74D7-4ED8-BA51-B6FB6557024C}"/>
          </ac:spMkLst>
        </pc:spChg>
        <pc:spChg chg="add del">
          <ac:chgData name="KANDAGATLA UTTEJ KUMAR" userId="S::kandagatlauttej.kumar2019@vitstudent.ac.in::fcc40159-dc6e-4f4c-9b0e-b68100a42881" providerId="AD" clId="Web-{C1D30173-B89B-46D4-92B5-A6FB39967F4A}" dt="2022-07-31T20:28:45.397" v="1403"/>
          <ac:spMkLst>
            <pc:docMk/>
            <pc:sldMk cId="109857222" sldId="256"/>
            <ac:spMk id="98" creationId="{BAEEE533-7CA5-4134-A14A-8575F66C6140}"/>
          </ac:spMkLst>
        </pc:spChg>
        <pc:spChg chg="add del">
          <ac:chgData name="KANDAGATLA UTTEJ KUMAR" userId="S::kandagatlauttej.kumar2019@vitstudent.ac.in::fcc40159-dc6e-4f4c-9b0e-b68100a42881" providerId="AD" clId="Web-{C1D30173-B89B-46D4-92B5-A6FB39967F4A}" dt="2022-07-31T20:28:45.397" v="1403"/>
          <ac:spMkLst>
            <pc:docMk/>
            <pc:sldMk cId="109857222" sldId="256"/>
            <ac:spMk id="99" creationId="{E64B7817-E956-406B-A85B-5AEF36B1F50B}"/>
          </ac:spMkLst>
        </pc:spChg>
        <pc:spChg chg="add del">
          <ac:chgData name="KANDAGATLA UTTEJ KUMAR" userId="S::kandagatlauttej.kumar2019@vitstudent.ac.in::fcc40159-dc6e-4f4c-9b0e-b68100a42881" providerId="AD" clId="Web-{C1D30173-B89B-46D4-92B5-A6FB39967F4A}" dt="2022-07-31T20:28:45.397" v="1403"/>
          <ac:spMkLst>
            <pc:docMk/>
            <pc:sldMk cId="109857222" sldId="256"/>
            <ac:spMk id="100" creationId="{92FC9C1F-8CBA-4083-8724-3735C556D844}"/>
          </ac:spMkLst>
        </pc:spChg>
        <pc:spChg chg="add">
          <ac:chgData name="KANDAGATLA UTTEJ KUMAR" userId="S::kandagatlauttej.kumar2019@vitstudent.ac.in::fcc40159-dc6e-4f4c-9b0e-b68100a42881" providerId="AD" clId="Web-{C1D30173-B89B-46D4-92B5-A6FB39967F4A}" dt="2022-07-31T20:28:45.397" v="1404"/>
          <ac:spMkLst>
            <pc:docMk/>
            <pc:sldMk cId="109857222" sldId="256"/>
            <ac:spMk id="102" creationId="{BAE6CA3D-503E-474A-B635-F23458AA45AC}"/>
          </ac:spMkLst>
        </pc:spChg>
        <pc:spChg chg="add">
          <ac:chgData name="KANDAGATLA UTTEJ KUMAR" userId="S::kandagatlauttej.kumar2019@vitstudent.ac.in::fcc40159-dc6e-4f4c-9b0e-b68100a42881" providerId="AD" clId="Web-{C1D30173-B89B-46D4-92B5-A6FB39967F4A}" dt="2022-07-31T20:28:45.397" v="1404"/>
          <ac:spMkLst>
            <pc:docMk/>
            <pc:sldMk cId="109857222" sldId="256"/>
            <ac:spMk id="103" creationId="{2A3DFD90-7DB4-4F04-BAF9-B7975896FCC9}"/>
          </ac:spMkLst>
        </pc:spChg>
        <pc:spChg chg="add">
          <ac:chgData name="KANDAGATLA UTTEJ KUMAR" userId="S::kandagatlauttej.kumar2019@vitstudent.ac.in::fcc40159-dc6e-4f4c-9b0e-b68100a42881" providerId="AD" clId="Web-{C1D30173-B89B-46D4-92B5-A6FB39967F4A}" dt="2022-07-31T20:28:45.397" v="1404"/>
          <ac:spMkLst>
            <pc:docMk/>
            <pc:sldMk cId="109857222" sldId="256"/>
            <ac:spMk id="104" creationId="{9A3A688B-8821-47C3-9E76-D6ADDEF6775F}"/>
          </ac:spMkLst>
        </pc:spChg>
        <pc:spChg chg="add">
          <ac:chgData name="KANDAGATLA UTTEJ KUMAR" userId="S::kandagatlauttej.kumar2019@vitstudent.ac.in::fcc40159-dc6e-4f4c-9b0e-b68100a42881" providerId="AD" clId="Web-{C1D30173-B89B-46D4-92B5-A6FB39967F4A}" dt="2022-07-31T20:28:45.397" v="1404"/>
          <ac:spMkLst>
            <pc:docMk/>
            <pc:sldMk cId="109857222" sldId="256"/>
            <ac:spMk id="105" creationId="{820B6604-1FF9-43F5-AC47-3D41CB2F563B}"/>
          </ac:spMkLst>
        </pc:spChg>
        <pc:spChg chg="add">
          <ac:chgData name="KANDAGATLA UTTEJ KUMAR" userId="S::kandagatlauttej.kumar2019@vitstudent.ac.in::fcc40159-dc6e-4f4c-9b0e-b68100a42881" providerId="AD" clId="Web-{C1D30173-B89B-46D4-92B5-A6FB39967F4A}" dt="2022-07-31T20:28:45.397" v="1404"/>
          <ac:spMkLst>
            <pc:docMk/>
            <pc:sldMk cId="109857222" sldId="256"/>
            <ac:spMk id="106" creationId="{6E28FA02-41B9-466D-B728-320B55FB0930}"/>
          </ac:spMkLst>
        </pc:spChg>
        <pc:spChg chg="add">
          <ac:chgData name="KANDAGATLA UTTEJ KUMAR" userId="S::kandagatlauttej.kumar2019@vitstudent.ac.in::fcc40159-dc6e-4f4c-9b0e-b68100a42881" providerId="AD" clId="Web-{C1D30173-B89B-46D4-92B5-A6FB39967F4A}" dt="2022-07-31T20:28:45.397" v="1404"/>
          <ac:spMkLst>
            <pc:docMk/>
            <pc:sldMk cId="109857222" sldId="256"/>
            <ac:spMk id="107" creationId="{EFB77265-5DCE-40F2-A13C-ECEE9B8CE5B1}"/>
          </ac:spMkLst>
        </pc:spChg>
        <pc:grpChg chg="add del">
          <ac:chgData name="KANDAGATLA UTTEJ KUMAR" userId="S::kandagatlauttej.kumar2019@vitstudent.ac.in::fcc40159-dc6e-4f4c-9b0e-b68100a42881" providerId="AD" clId="Web-{C1D30173-B89B-46D4-92B5-A6FB39967F4A}" dt="2022-07-31T20:24:27.385" v="1358"/>
          <ac:grpSpMkLst>
            <pc:docMk/>
            <pc:sldMk cId="109857222" sldId="256"/>
            <ac:grpSpMk id="10" creationId="{28FAF094-D087-493F-8DF9-A486C2D6BBAA}"/>
          </ac:grpSpMkLst>
        </pc:grpChg>
        <pc:grpChg chg="add del">
          <ac:chgData name="KANDAGATLA UTTEJ KUMAR" userId="S::kandagatlauttej.kumar2019@vitstudent.ac.in::fcc40159-dc6e-4f4c-9b0e-b68100a42881" providerId="AD" clId="Web-{C1D30173-B89B-46D4-92B5-A6FB39967F4A}" dt="2022-07-31T20:24:29.713" v="1360"/>
          <ac:grpSpMkLst>
            <pc:docMk/>
            <pc:sldMk cId="109857222" sldId="256"/>
            <ac:grpSpMk id="18" creationId="{AE1C45F0-260A-458C-96ED-C1F6D2151219}"/>
          </ac:grpSpMkLst>
        </pc:grpChg>
        <pc:grpChg chg="add del">
          <ac:chgData name="KANDAGATLA UTTEJ KUMAR" userId="S::kandagatlauttej.kumar2019@vitstudent.ac.in::fcc40159-dc6e-4f4c-9b0e-b68100a42881" providerId="AD" clId="Web-{C1D30173-B89B-46D4-92B5-A6FB39967F4A}" dt="2022-07-31T20:24:33.057" v="1362"/>
          <ac:grpSpMkLst>
            <pc:docMk/>
            <pc:sldMk cId="109857222" sldId="256"/>
            <ac:grpSpMk id="21" creationId="{83EAB11A-76F7-48F4-9B4F-5BFDF4BF9670}"/>
          </ac:grpSpMkLst>
        </pc:grpChg>
        <pc:grpChg chg="add del">
          <ac:chgData name="KANDAGATLA UTTEJ KUMAR" userId="S::kandagatlauttej.kumar2019@vitstudent.ac.in::fcc40159-dc6e-4f4c-9b0e-b68100a42881" providerId="AD" clId="Web-{C1D30173-B89B-46D4-92B5-A6FB39967F4A}" dt="2022-07-31T20:25:45.531" v="1388"/>
          <ac:grpSpMkLst>
            <pc:docMk/>
            <pc:sldMk cId="109857222" sldId="256"/>
            <ac:grpSpMk id="26" creationId="{AE1C45F0-260A-458C-96ED-C1F6D2151219}"/>
          </ac:grpSpMkLst>
        </pc:grpChg>
        <pc:grpChg chg="add del">
          <ac:chgData name="KANDAGATLA UTTEJ KUMAR" userId="S::kandagatlauttej.kumar2019@vitstudent.ac.in::fcc40159-dc6e-4f4c-9b0e-b68100a42881" providerId="AD" clId="Web-{C1D30173-B89B-46D4-92B5-A6FB39967F4A}" dt="2022-07-31T20:25:28.684" v="1381"/>
          <ac:grpSpMkLst>
            <pc:docMk/>
            <pc:sldMk cId="109857222" sldId="256"/>
            <ac:grpSpMk id="35" creationId="{AE1C45F0-260A-458C-96ED-C1F6D2151219}"/>
          </ac:grpSpMkLst>
        </pc:grpChg>
        <pc:grpChg chg="add del">
          <ac:chgData name="KANDAGATLA UTTEJ KUMAR" userId="S::kandagatlauttej.kumar2019@vitstudent.ac.in::fcc40159-dc6e-4f4c-9b0e-b68100a42881" providerId="AD" clId="Web-{C1D30173-B89B-46D4-92B5-A6FB39967F4A}" dt="2022-07-31T20:25:32.169" v="1383"/>
          <ac:grpSpMkLst>
            <pc:docMk/>
            <pc:sldMk cId="109857222" sldId="256"/>
            <ac:grpSpMk id="45" creationId="{83EAB11A-76F7-48F4-9B4F-5BFDF4BF9670}"/>
          </ac:grpSpMkLst>
        </pc:grpChg>
        <pc:grpChg chg="add del">
          <ac:chgData name="KANDAGATLA UTTEJ KUMAR" userId="S::kandagatlauttej.kumar2019@vitstudent.ac.in::fcc40159-dc6e-4f4c-9b0e-b68100a42881" providerId="AD" clId="Web-{C1D30173-B89B-46D4-92B5-A6FB39967F4A}" dt="2022-07-31T20:25:42.125" v="1385"/>
          <ac:grpSpMkLst>
            <pc:docMk/>
            <pc:sldMk cId="109857222" sldId="256"/>
            <ac:grpSpMk id="48" creationId="{B14B560F-9DD7-4302-A60B-EBD3EF59B073}"/>
          </ac:grpSpMkLst>
        </pc:grpChg>
        <pc:grpChg chg="add del">
          <ac:chgData name="KANDAGATLA UTTEJ KUMAR" userId="S::kandagatlauttej.kumar2019@vitstudent.ac.in::fcc40159-dc6e-4f4c-9b0e-b68100a42881" providerId="AD" clId="Web-{C1D30173-B89B-46D4-92B5-A6FB39967F4A}" dt="2022-07-31T20:26:21.563" v="1390"/>
          <ac:grpSpMkLst>
            <pc:docMk/>
            <pc:sldMk cId="109857222" sldId="256"/>
            <ac:grpSpMk id="64" creationId="{032D8612-31EB-44CF-A1D0-14FD4C705424}"/>
          </ac:grpSpMkLst>
        </pc:grpChg>
        <pc:grpChg chg="add del">
          <ac:chgData name="KANDAGATLA UTTEJ KUMAR" userId="S::kandagatlauttej.kumar2019@vitstudent.ac.in::fcc40159-dc6e-4f4c-9b0e-b68100a42881" providerId="AD" clId="Web-{C1D30173-B89B-46D4-92B5-A6FB39967F4A}" dt="2022-07-31T20:26:46.033" v="1392"/>
          <ac:grpSpMkLst>
            <pc:docMk/>
            <pc:sldMk cId="109857222" sldId="256"/>
            <ac:grpSpMk id="74" creationId="{3AF6A671-C637-4547-85F4-51B6D1881399}"/>
          </ac:grpSpMkLst>
        </pc:grpChg>
        <pc:picChg chg="add mod ord">
          <ac:chgData name="KANDAGATLA UTTEJ KUMAR" userId="S::kandagatlauttej.kumar2019@vitstudent.ac.in::fcc40159-dc6e-4f4c-9b0e-b68100a42881" providerId="AD" clId="Web-{C1D30173-B89B-46D4-92B5-A6FB39967F4A}" dt="2022-07-31T20:28:45.397" v="1404"/>
          <ac:picMkLst>
            <pc:docMk/>
            <pc:sldMk cId="109857222" sldId="256"/>
            <ac:picMk id="30" creationId="{40B262BC-BB5E-B5EA-50E4-6FCDC0EC79ED}"/>
          </ac:picMkLst>
        </pc:picChg>
        <pc:cxnChg chg="add del">
          <ac:chgData name="KANDAGATLA UTTEJ KUMAR" userId="S::kandagatlauttej.kumar2019@vitstudent.ac.in::fcc40159-dc6e-4f4c-9b0e-b68100a42881" providerId="AD" clId="Web-{C1D30173-B89B-46D4-92B5-A6FB39967F4A}" dt="2022-07-31T20:24:29.713" v="1360"/>
          <ac:cxnSpMkLst>
            <pc:docMk/>
            <pc:sldMk cId="109857222" sldId="256"/>
            <ac:cxnSpMk id="17" creationId="{6CF1BAF6-AD41-4082-B212-8A1F9A2E8779}"/>
          </ac:cxnSpMkLst>
        </pc:cxnChg>
        <pc:cxnChg chg="add del">
          <ac:chgData name="KANDAGATLA UTTEJ KUMAR" userId="S::kandagatlauttej.kumar2019@vitstudent.ac.in::fcc40159-dc6e-4f4c-9b0e-b68100a42881" providerId="AD" clId="Web-{C1D30173-B89B-46D4-92B5-A6FB39967F4A}" dt="2022-07-31T20:25:45.531" v="1388"/>
          <ac:cxnSpMkLst>
            <pc:docMk/>
            <pc:sldMk cId="109857222" sldId="256"/>
            <ac:cxnSpMk id="28" creationId="{6CF1BAF6-AD41-4082-B212-8A1F9A2E8779}"/>
          </ac:cxnSpMkLst>
        </pc:cxnChg>
        <pc:cxnChg chg="add del">
          <ac:chgData name="KANDAGATLA UTTEJ KUMAR" userId="S::kandagatlauttej.kumar2019@vitstudent.ac.in::fcc40159-dc6e-4f4c-9b0e-b68100a42881" providerId="AD" clId="Web-{C1D30173-B89B-46D4-92B5-A6FB39967F4A}" dt="2022-07-31T20:25:28.684" v="1381"/>
          <ac:cxnSpMkLst>
            <pc:docMk/>
            <pc:sldMk cId="109857222" sldId="256"/>
            <ac:cxnSpMk id="42" creationId="{6CF1BAF6-AD41-4082-B212-8A1F9A2E8779}"/>
          </ac:cxnSpMkLst>
        </pc:cxnChg>
        <pc:cxnChg chg="add del">
          <ac:chgData name="KANDAGATLA UTTEJ KUMAR" userId="S::kandagatlauttej.kumar2019@vitstudent.ac.in::fcc40159-dc6e-4f4c-9b0e-b68100a42881" providerId="AD" clId="Web-{C1D30173-B89B-46D4-92B5-A6FB39967F4A}" dt="2022-07-31T20:25:45.515" v="1387"/>
          <ac:cxnSpMkLst>
            <pc:docMk/>
            <pc:sldMk cId="109857222" sldId="256"/>
            <ac:cxnSpMk id="53" creationId="{23AAC9B5-8015-485C-ACF9-A750390E9A56}"/>
          </ac:cxnSpMkLst>
        </pc:cxnChg>
        <pc:cxnChg chg="add del">
          <ac:chgData name="KANDAGATLA UTTEJ KUMAR" userId="S::kandagatlauttej.kumar2019@vitstudent.ac.in::fcc40159-dc6e-4f4c-9b0e-b68100a42881" providerId="AD" clId="Web-{C1D30173-B89B-46D4-92B5-A6FB39967F4A}" dt="2022-07-31T20:28:33.896" v="1401"/>
          <ac:cxnSpMkLst>
            <pc:docMk/>
            <pc:sldMk cId="109857222" sldId="256"/>
            <ac:cxnSpMk id="94" creationId="{040575EE-C594-4566-BC00-663004E52AB5}"/>
          </ac:cxnSpMkLst>
        </pc:cxnChg>
      </pc:sldChg>
      <pc:sldChg chg="del">
        <pc:chgData name="KANDAGATLA UTTEJ KUMAR" userId="S::kandagatlauttej.kumar2019@vitstudent.ac.in::fcc40159-dc6e-4f4c-9b0e-b68100a42881" providerId="AD" clId="Web-{C1D30173-B89B-46D4-92B5-A6FB39967F4A}" dt="2022-07-31T20:23:04.585" v="1352"/>
        <pc:sldMkLst>
          <pc:docMk/>
          <pc:sldMk cId="2480105775" sldId="257"/>
        </pc:sldMkLst>
      </pc:sldChg>
      <pc:sldChg chg="del">
        <pc:chgData name="KANDAGATLA UTTEJ KUMAR" userId="S::kandagatlauttej.kumar2019@vitstudent.ac.in::fcc40159-dc6e-4f4c-9b0e-b68100a42881" providerId="AD" clId="Web-{C1D30173-B89B-46D4-92B5-A6FB39967F4A}" dt="2022-07-31T20:23:08.226" v="1353"/>
        <pc:sldMkLst>
          <pc:docMk/>
          <pc:sldMk cId="1006707169" sldId="258"/>
        </pc:sldMkLst>
      </pc:sldChg>
      <pc:sldChg chg="del">
        <pc:chgData name="KANDAGATLA UTTEJ KUMAR" userId="S::kandagatlauttej.kumar2019@vitstudent.ac.in::fcc40159-dc6e-4f4c-9b0e-b68100a42881" providerId="AD" clId="Web-{C1D30173-B89B-46D4-92B5-A6FB39967F4A}" dt="2022-07-31T20:23:10.883" v="1354"/>
        <pc:sldMkLst>
          <pc:docMk/>
          <pc:sldMk cId="251219510" sldId="259"/>
        </pc:sldMkLst>
      </pc:sldChg>
      <pc:sldChg chg="addSp delSp modSp mod ord setBg">
        <pc:chgData name="KANDAGATLA UTTEJ KUMAR" userId="S::kandagatlauttej.kumar2019@vitstudent.ac.in::fcc40159-dc6e-4f4c-9b0e-b68100a42881" providerId="AD" clId="Web-{C1D30173-B89B-46D4-92B5-A6FB39967F4A}" dt="2022-07-31T20:34:00.704" v="1431"/>
        <pc:sldMkLst>
          <pc:docMk/>
          <pc:sldMk cId="2772388655" sldId="260"/>
        </pc:sldMkLst>
        <pc:spChg chg="mod">
          <ac:chgData name="KANDAGATLA UTTEJ KUMAR" userId="S::kandagatlauttej.kumar2019@vitstudent.ac.in::fcc40159-dc6e-4f4c-9b0e-b68100a42881" providerId="AD" clId="Web-{C1D30173-B89B-46D4-92B5-A6FB39967F4A}" dt="2022-07-31T20:34:00.704" v="1431"/>
          <ac:spMkLst>
            <pc:docMk/>
            <pc:sldMk cId="2772388655" sldId="260"/>
            <ac:spMk id="2" creationId="{12A96046-D3B9-F8CC-7F95-0F970597557C}"/>
          </ac:spMkLst>
        </pc:spChg>
        <pc:spChg chg="mod">
          <ac:chgData name="KANDAGATLA UTTEJ KUMAR" userId="S::kandagatlauttej.kumar2019@vitstudent.ac.in::fcc40159-dc6e-4f4c-9b0e-b68100a42881" providerId="AD" clId="Web-{C1D30173-B89B-46D4-92B5-A6FB39967F4A}" dt="2022-07-31T20:34:00.704" v="1431"/>
          <ac:spMkLst>
            <pc:docMk/>
            <pc:sldMk cId="2772388655" sldId="260"/>
            <ac:spMk id="3" creationId="{0A981BC9-EA02-48B3-99DB-562E94ABC19D}"/>
          </ac:spMkLst>
        </pc:spChg>
        <pc:spChg chg="add del">
          <ac:chgData name="KANDAGATLA UTTEJ KUMAR" userId="S::kandagatlauttej.kumar2019@vitstudent.ac.in::fcc40159-dc6e-4f4c-9b0e-b68100a42881" providerId="AD" clId="Web-{C1D30173-B89B-46D4-92B5-A6FB39967F4A}" dt="2022-07-31T20:33:53.626" v="1428"/>
          <ac:spMkLst>
            <pc:docMk/>
            <pc:sldMk cId="2772388655" sldId="260"/>
            <ac:spMk id="8" creationId="{DBF61EA3-B236-439E-9C0B-340980D56BEE}"/>
          </ac:spMkLst>
        </pc:spChg>
        <pc:spChg chg="add del">
          <ac:chgData name="KANDAGATLA UTTEJ KUMAR" userId="S::kandagatlauttej.kumar2019@vitstudent.ac.in::fcc40159-dc6e-4f4c-9b0e-b68100a42881" providerId="AD" clId="Web-{C1D30173-B89B-46D4-92B5-A6FB39967F4A}" dt="2022-07-31T20:33:53.626" v="1428"/>
          <ac:spMkLst>
            <pc:docMk/>
            <pc:sldMk cId="2772388655" sldId="260"/>
            <ac:spMk id="14" creationId="{E659831F-0D9A-4C63-9EBB-8435B85A440F}"/>
          </ac:spMkLst>
        </pc:spChg>
        <pc:spChg chg="add del">
          <ac:chgData name="KANDAGATLA UTTEJ KUMAR" userId="S::kandagatlauttej.kumar2019@vitstudent.ac.in::fcc40159-dc6e-4f4c-9b0e-b68100a42881" providerId="AD" clId="Web-{C1D30173-B89B-46D4-92B5-A6FB39967F4A}" dt="2022-07-31T20:34:00.704" v="1430"/>
          <ac:spMkLst>
            <pc:docMk/>
            <pc:sldMk cId="2772388655" sldId="260"/>
            <ac:spMk id="16" creationId="{4DA718D0-4865-4629-8134-44F68D41D574}"/>
          </ac:spMkLst>
        </pc:spChg>
        <pc:spChg chg="add del">
          <ac:chgData name="KANDAGATLA UTTEJ KUMAR" userId="S::kandagatlauttej.kumar2019@vitstudent.ac.in::fcc40159-dc6e-4f4c-9b0e-b68100a42881" providerId="AD" clId="Web-{C1D30173-B89B-46D4-92B5-A6FB39967F4A}" dt="2022-07-31T20:34:00.704" v="1430"/>
          <ac:spMkLst>
            <pc:docMk/>
            <pc:sldMk cId="2772388655" sldId="260"/>
            <ac:spMk id="18" creationId="{CBC4F608-B4B8-48C3-9572-C0F061B1CD99}"/>
          </ac:spMkLst>
        </pc:spChg>
        <pc:spChg chg="add">
          <ac:chgData name="KANDAGATLA UTTEJ KUMAR" userId="S::kandagatlauttej.kumar2019@vitstudent.ac.in::fcc40159-dc6e-4f4c-9b0e-b68100a42881" providerId="AD" clId="Web-{C1D30173-B89B-46D4-92B5-A6FB39967F4A}" dt="2022-07-31T20:34:00.704" v="1431"/>
          <ac:spMkLst>
            <pc:docMk/>
            <pc:sldMk cId="2772388655" sldId="260"/>
            <ac:spMk id="20" creationId="{DBF61EA3-B236-439E-9C0B-340980D56BEE}"/>
          </ac:spMkLst>
        </pc:spChg>
        <pc:spChg chg="add">
          <ac:chgData name="KANDAGATLA UTTEJ KUMAR" userId="S::kandagatlauttej.kumar2019@vitstudent.ac.in::fcc40159-dc6e-4f4c-9b0e-b68100a42881" providerId="AD" clId="Web-{C1D30173-B89B-46D4-92B5-A6FB39967F4A}" dt="2022-07-31T20:34:00.704" v="1431"/>
          <ac:spMkLst>
            <pc:docMk/>
            <pc:sldMk cId="2772388655" sldId="260"/>
            <ac:spMk id="22" creationId="{E659831F-0D9A-4C63-9EBB-8435B85A440F}"/>
          </ac:spMkLst>
        </pc:spChg>
        <pc:grpChg chg="add del">
          <ac:chgData name="KANDAGATLA UTTEJ KUMAR" userId="S::kandagatlauttej.kumar2019@vitstudent.ac.in::fcc40159-dc6e-4f4c-9b0e-b68100a42881" providerId="AD" clId="Web-{C1D30173-B89B-46D4-92B5-A6FB39967F4A}" dt="2022-07-31T20:33:53.626" v="1428"/>
          <ac:grpSpMkLst>
            <pc:docMk/>
            <pc:sldMk cId="2772388655" sldId="260"/>
            <ac:grpSpMk id="10" creationId="{28FAF094-D087-493F-8DF9-A486C2D6BBAA}"/>
          </ac:grpSpMkLst>
        </pc:grpChg>
        <pc:grpChg chg="add del">
          <ac:chgData name="KANDAGATLA UTTEJ KUMAR" userId="S::kandagatlauttej.kumar2019@vitstudent.ac.in::fcc40159-dc6e-4f4c-9b0e-b68100a42881" providerId="AD" clId="Web-{C1D30173-B89B-46D4-92B5-A6FB39967F4A}" dt="2022-07-31T20:34:00.704" v="1430"/>
          <ac:grpSpMkLst>
            <pc:docMk/>
            <pc:sldMk cId="2772388655" sldId="260"/>
            <ac:grpSpMk id="17" creationId="{65167ED7-6315-43AB-B1B6-C326D5FD8F84}"/>
          </ac:grpSpMkLst>
        </pc:grpChg>
        <pc:grpChg chg="add">
          <ac:chgData name="KANDAGATLA UTTEJ KUMAR" userId="S::kandagatlauttej.kumar2019@vitstudent.ac.in::fcc40159-dc6e-4f4c-9b0e-b68100a42881" providerId="AD" clId="Web-{C1D30173-B89B-46D4-92B5-A6FB39967F4A}" dt="2022-07-31T20:34:00.704" v="1431"/>
          <ac:grpSpMkLst>
            <pc:docMk/>
            <pc:sldMk cId="2772388655" sldId="260"/>
            <ac:grpSpMk id="21" creationId="{28FAF094-D087-493F-8DF9-A486C2D6BBAA}"/>
          </ac:grpSpMkLst>
        </pc:grpChg>
      </pc:sldChg>
      <pc:sldChg chg="del">
        <pc:chgData name="KANDAGATLA UTTEJ KUMAR" userId="S::kandagatlauttej.kumar2019@vitstudent.ac.in::fcc40159-dc6e-4f4c-9b0e-b68100a42881" providerId="AD" clId="Web-{C1D30173-B89B-46D4-92B5-A6FB39967F4A}" dt="2022-07-31T20:23:14.726" v="1355"/>
        <pc:sldMkLst>
          <pc:docMk/>
          <pc:sldMk cId="633669810" sldId="261"/>
        </pc:sldMkLst>
      </pc:sldChg>
      <pc:sldChg chg="del">
        <pc:chgData name="KANDAGATLA UTTEJ KUMAR" userId="S::kandagatlauttej.kumar2019@vitstudent.ac.in::fcc40159-dc6e-4f4c-9b0e-b68100a42881" providerId="AD" clId="Web-{C1D30173-B89B-46D4-92B5-A6FB39967F4A}" dt="2022-07-31T20:23:22.149" v="1356"/>
        <pc:sldMkLst>
          <pc:docMk/>
          <pc:sldMk cId="1905118382" sldId="262"/>
        </pc:sldMkLst>
      </pc:sldChg>
      <pc:sldChg chg="addSp delSp modSp new mod setBg">
        <pc:chgData name="KANDAGATLA UTTEJ KUMAR" userId="S::kandagatlauttej.kumar2019@vitstudent.ac.in::fcc40159-dc6e-4f4c-9b0e-b68100a42881" providerId="AD" clId="Web-{C1D30173-B89B-46D4-92B5-A6FB39967F4A}" dt="2022-07-31T20:31:05.605" v="1414"/>
        <pc:sldMkLst>
          <pc:docMk/>
          <pc:sldMk cId="2780428237" sldId="263"/>
        </pc:sldMkLst>
        <pc:spChg chg="mod">
          <ac:chgData name="KANDAGATLA UTTEJ KUMAR" userId="S::kandagatlauttej.kumar2019@vitstudent.ac.in::fcc40159-dc6e-4f4c-9b0e-b68100a42881" providerId="AD" clId="Web-{C1D30173-B89B-46D4-92B5-A6FB39967F4A}" dt="2022-07-31T20:31:05.605" v="1414"/>
          <ac:spMkLst>
            <pc:docMk/>
            <pc:sldMk cId="2780428237" sldId="263"/>
            <ac:spMk id="2" creationId="{F0587902-BB66-FE81-71BE-0FF53B8141D1}"/>
          </ac:spMkLst>
        </pc:spChg>
        <pc:spChg chg="add del mod">
          <ac:chgData name="KANDAGATLA UTTEJ KUMAR" userId="S::kandagatlauttej.kumar2019@vitstudent.ac.in::fcc40159-dc6e-4f4c-9b0e-b68100a42881" providerId="AD" clId="Web-{C1D30173-B89B-46D4-92B5-A6FB39967F4A}" dt="2022-07-31T20:29:43.930" v="1408"/>
          <ac:spMkLst>
            <pc:docMk/>
            <pc:sldMk cId="2780428237" sldId="263"/>
            <ac:spMk id="3" creationId="{DAE929A1-9ACA-7427-FE61-76A9EC2B542F}"/>
          </ac:spMkLst>
        </pc:spChg>
        <pc:spChg chg="add del">
          <ac:chgData name="KANDAGATLA UTTEJ KUMAR" userId="S::kandagatlauttej.kumar2019@vitstudent.ac.in::fcc40159-dc6e-4f4c-9b0e-b68100a42881" providerId="AD" clId="Web-{C1D30173-B89B-46D4-92B5-A6FB39967F4A}" dt="2022-07-31T20:30:26.791" v="1413"/>
          <ac:spMkLst>
            <pc:docMk/>
            <pc:sldMk cId="2780428237" sldId="263"/>
            <ac:spMk id="8" creationId="{8B9AA7C6-5E5A-498E-A6DF-A943376E09BC}"/>
          </ac:spMkLst>
        </pc:spChg>
        <pc:spChg chg="add del">
          <ac:chgData name="KANDAGATLA UTTEJ KUMAR" userId="S::kandagatlauttej.kumar2019@vitstudent.ac.in::fcc40159-dc6e-4f4c-9b0e-b68100a42881" providerId="AD" clId="Web-{C1D30173-B89B-46D4-92B5-A6FB39967F4A}" dt="2022-07-31T20:29:43.930" v="1407"/>
          <ac:spMkLst>
            <pc:docMk/>
            <pc:sldMk cId="2780428237" sldId="263"/>
            <ac:spMk id="9" creationId="{AE2B703B-46F9-481A-A605-82E2A828C4FA}"/>
          </ac:spMkLst>
        </pc:spChg>
        <pc:spChg chg="add del">
          <ac:chgData name="KANDAGATLA UTTEJ KUMAR" userId="S::kandagatlauttej.kumar2019@vitstudent.ac.in::fcc40159-dc6e-4f4c-9b0e-b68100a42881" providerId="AD" clId="Web-{C1D30173-B89B-46D4-92B5-A6FB39967F4A}" dt="2022-07-31T20:29:43.930" v="1407"/>
          <ac:spMkLst>
            <pc:docMk/>
            <pc:sldMk cId="2780428237" sldId="263"/>
            <ac:spMk id="11" creationId="{F13BE4D7-0C3D-4906-B230-A1C5B4665CCF}"/>
          </ac:spMkLst>
        </pc:spChg>
        <pc:spChg chg="add del">
          <ac:chgData name="KANDAGATLA UTTEJ KUMAR" userId="S::kandagatlauttej.kumar2019@vitstudent.ac.in::fcc40159-dc6e-4f4c-9b0e-b68100a42881" providerId="AD" clId="Web-{C1D30173-B89B-46D4-92B5-A6FB39967F4A}" dt="2022-07-31T20:30:26.791" v="1413"/>
          <ac:spMkLst>
            <pc:docMk/>
            <pc:sldMk cId="2780428237" sldId="263"/>
            <ac:spMk id="14" creationId="{81E140AE-0ABF-47C8-BF32-7D2F0CF2BA44}"/>
          </ac:spMkLst>
        </pc:spChg>
        <pc:spChg chg="add mod">
          <ac:chgData name="KANDAGATLA UTTEJ KUMAR" userId="S::kandagatlauttej.kumar2019@vitstudent.ac.in::fcc40159-dc6e-4f4c-9b0e-b68100a42881" providerId="AD" clId="Web-{C1D30173-B89B-46D4-92B5-A6FB39967F4A}" dt="2022-07-31T20:31:05.605" v="1414"/>
          <ac:spMkLst>
            <pc:docMk/>
            <pc:sldMk cId="2780428237" sldId="263"/>
            <ac:spMk id="15" creationId="{DAE929A1-9ACA-7427-FE61-76A9EC2B542F}"/>
          </ac:spMkLst>
        </pc:spChg>
        <pc:spChg chg="add del">
          <ac:chgData name="KANDAGATLA UTTEJ KUMAR" userId="S::kandagatlauttej.kumar2019@vitstudent.ac.in::fcc40159-dc6e-4f4c-9b0e-b68100a42881" providerId="AD" clId="Web-{C1D30173-B89B-46D4-92B5-A6FB39967F4A}" dt="2022-07-31T20:30:26.791" v="1413"/>
          <ac:spMkLst>
            <pc:docMk/>
            <pc:sldMk cId="2780428237" sldId="263"/>
            <ac:spMk id="16" creationId="{CBC4F608-B4B8-48C3-9572-C0F061B1CD99}"/>
          </ac:spMkLst>
        </pc:spChg>
        <pc:spChg chg="add del">
          <ac:chgData name="KANDAGATLA UTTEJ KUMAR" userId="S::kandagatlauttej.kumar2019@vitstudent.ac.in::fcc40159-dc6e-4f4c-9b0e-b68100a42881" providerId="AD" clId="Web-{C1D30173-B89B-46D4-92B5-A6FB39967F4A}" dt="2022-07-31T20:31:05.605" v="1414"/>
          <ac:spMkLst>
            <pc:docMk/>
            <pc:sldMk cId="2780428237" sldId="263"/>
            <ac:spMk id="22" creationId="{02E612C7-B066-4023-9D0A-7C54D1E33070}"/>
          </ac:spMkLst>
        </pc:spChg>
        <pc:spChg chg="add del">
          <ac:chgData name="KANDAGATLA UTTEJ KUMAR" userId="S::kandagatlauttej.kumar2019@vitstudent.ac.in::fcc40159-dc6e-4f4c-9b0e-b68100a42881" providerId="AD" clId="Web-{C1D30173-B89B-46D4-92B5-A6FB39967F4A}" dt="2022-07-31T20:31:05.605" v="1414"/>
          <ac:spMkLst>
            <pc:docMk/>
            <pc:sldMk cId="2780428237" sldId="263"/>
            <ac:spMk id="24" creationId="{CE87234F-8712-49A7-8442-B24A2E80BE5D}"/>
          </ac:spMkLst>
        </pc:spChg>
        <pc:spChg chg="add">
          <ac:chgData name="KANDAGATLA UTTEJ KUMAR" userId="S::kandagatlauttej.kumar2019@vitstudent.ac.in::fcc40159-dc6e-4f4c-9b0e-b68100a42881" providerId="AD" clId="Web-{C1D30173-B89B-46D4-92B5-A6FB39967F4A}" dt="2022-07-31T20:31:05.605" v="1414"/>
          <ac:spMkLst>
            <pc:docMk/>
            <pc:sldMk cId="2780428237" sldId="263"/>
            <ac:spMk id="29" creationId="{6EFC920F-B85A-4068-BD93-41064EDE93D3}"/>
          </ac:spMkLst>
        </pc:spChg>
        <pc:spChg chg="add">
          <ac:chgData name="KANDAGATLA UTTEJ KUMAR" userId="S::kandagatlauttej.kumar2019@vitstudent.ac.in::fcc40159-dc6e-4f4c-9b0e-b68100a42881" providerId="AD" clId="Web-{C1D30173-B89B-46D4-92B5-A6FB39967F4A}" dt="2022-07-31T20:31:05.605" v="1414"/>
          <ac:spMkLst>
            <pc:docMk/>
            <pc:sldMk cId="2780428237" sldId="263"/>
            <ac:spMk id="35" creationId="{CBC4F608-B4B8-48C3-9572-C0F061B1CD99}"/>
          </ac:spMkLst>
        </pc:spChg>
        <pc:spChg chg="add">
          <ac:chgData name="KANDAGATLA UTTEJ KUMAR" userId="S::kandagatlauttej.kumar2019@vitstudent.ac.in::fcc40159-dc6e-4f4c-9b0e-b68100a42881" providerId="AD" clId="Web-{C1D30173-B89B-46D4-92B5-A6FB39967F4A}" dt="2022-07-31T20:31:05.605" v="1414"/>
          <ac:spMkLst>
            <pc:docMk/>
            <pc:sldMk cId="2780428237" sldId="263"/>
            <ac:spMk id="37" creationId="{1382A32C-5B0C-4B1C-A074-76C6DBCC9F87}"/>
          </ac:spMkLst>
        </pc:spChg>
        <pc:grpChg chg="add del">
          <ac:chgData name="KANDAGATLA UTTEJ KUMAR" userId="S::kandagatlauttej.kumar2019@vitstudent.ac.in::fcc40159-dc6e-4f4c-9b0e-b68100a42881" providerId="AD" clId="Web-{C1D30173-B89B-46D4-92B5-A6FB39967F4A}" dt="2022-07-31T20:30:26.791" v="1413"/>
          <ac:grpSpMkLst>
            <pc:docMk/>
            <pc:sldMk cId="2780428237" sldId="263"/>
            <ac:grpSpMk id="10" creationId="{83EAB11A-76F7-48F4-9B4F-5BFDF4BF9670}"/>
          </ac:grpSpMkLst>
        </pc:grpChg>
        <pc:grpChg chg="add">
          <ac:chgData name="KANDAGATLA UTTEJ KUMAR" userId="S::kandagatlauttej.kumar2019@vitstudent.ac.in::fcc40159-dc6e-4f4c-9b0e-b68100a42881" providerId="AD" clId="Web-{C1D30173-B89B-46D4-92B5-A6FB39967F4A}" dt="2022-07-31T20:31:05.605" v="1414"/>
          <ac:grpSpMkLst>
            <pc:docMk/>
            <pc:sldMk cId="2780428237" sldId="263"/>
            <ac:grpSpMk id="31" creationId="{1C559108-BBAE-426C-8564-051D2BA6DDC8}"/>
          </ac:grpSpMkLst>
        </pc:grpChg>
        <pc:graphicFrameChg chg="add del">
          <ac:chgData name="KANDAGATLA UTTEJ KUMAR" userId="S::kandagatlauttej.kumar2019@vitstudent.ac.in::fcc40159-dc6e-4f4c-9b0e-b68100a42881" providerId="AD" clId="Web-{C1D30173-B89B-46D4-92B5-A6FB39967F4A}" dt="2022-07-31T20:29:43.930" v="1407"/>
          <ac:graphicFrameMkLst>
            <pc:docMk/>
            <pc:sldMk cId="2780428237" sldId="263"/>
            <ac:graphicFrameMk id="5" creationId="{EA97988F-3FF3-3755-D9B3-B06926C037DA}"/>
          </ac:graphicFrameMkLst>
        </pc:graphicFrameChg>
        <pc:picChg chg="add mod">
          <ac:chgData name="KANDAGATLA UTTEJ KUMAR" userId="S::kandagatlauttej.kumar2019@vitstudent.ac.in::fcc40159-dc6e-4f4c-9b0e-b68100a42881" providerId="AD" clId="Web-{C1D30173-B89B-46D4-92B5-A6FB39967F4A}" dt="2022-07-31T20:31:05.605" v="1414"/>
          <ac:picMkLst>
            <pc:docMk/>
            <pc:sldMk cId="2780428237" sldId="263"/>
            <ac:picMk id="18" creationId="{7BB7EE0F-ACF3-89DA-6243-C9BEAFB84501}"/>
          </ac:picMkLst>
        </pc:picChg>
      </pc:sldChg>
      <pc:sldChg chg="addSp delSp modSp new mod setBg">
        <pc:chgData name="KANDAGATLA UTTEJ KUMAR" userId="S::kandagatlauttej.kumar2019@vitstudent.ac.in::fcc40159-dc6e-4f4c-9b0e-b68100a42881" providerId="AD" clId="Web-{C1D30173-B89B-46D4-92B5-A6FB39967F4A}" dt="2022-07-31T20:32:39.327" v="1422"/>
        <pc:sldMkLst>
          <pc:docMk/>
          <pc:sldMk cId="4018693203" sldId="264"/>
        </pc:sldMkLst>
        <pc:spChg chg="mod">
          <ac:chgData name="KANDAGATLA UTTEJ KUMAR" userId="S::kandagatlauttej.kumar2019@vitstudent.ac.in::fcc40159-dc6e-4f4c-9b0e-b68100a42881" providerId="AD" clId="Web-{C1D30173-B89B-46D4-92B5-A6FB39967F4A}" dt="2022-07-31T20:32:39.327" v="1422"/>
          <ac:spMkLst>
            <pc:docMk/>
            <pc:sldMk cId="4018693203" sldId="264"/>
            <ac:spMk id="2" creationId="{7626A182-EB6D-80F5-EE79-9FF47A55E438}"/>
          </ac:spMkLst>
        </pc:spChg>
        <pc:spChg chg="mod">
          <ac:chgData name="KANDAGATLA UTTEJ KUMAR" userId="S::kandagatlauttej.kumar2019@vitstudent.ac.in::fcc40159-dc6e-4f4c-9b0e-b68100a42881" providerId="AD" clId="Web-{C1D30173-B89B-46D4-92B5-A6FB39967F4A}" dt="2022-07-31T20:32:39.327" v="1422"/>
          <ac:spMkLst>
            <pc:docMk/>
            <pc:sldMk cId="4018693203" sldId="264"/>
            <ac:spMk id="3" creationId="{E6DA5891-DFC8-674E-F79C-FAD4974E10BB}"/>
          </ac:spMkLst>
        </pc:spChg>
        <pc:spChg chg="add del">
          <ac:chgData name="KANDAGATLA UTTEJ KUMAR" userId="S::kandagatlauttej.kumar2019@vitstudent.ac.in::fcc40159-dc6e-4f4c-9b0e-b68100a42881" providerId="AD" clId="Web-{C1D30173-B89B-46D4-92B5-A6FB39967F4A}" dt="2022-07-31T20:32:39.327" v="1422"/>
          <ac:spMkLst>
            <pc:docMk/>
            <pc:sldMk cId="4018693203" sldId="264"/>
            <ac:spMk id="9" creationId="{02E612C7-B066-4023-9D0A-7C54D1E33070}"/>
          </ac:spMkLst>
        </pc:spChg>
        <pc:spChg chg="add del">
          <ac:chgData name="KANDAGATLA UTTEJ KUMAR" userId="S::kandagatlauttej.kumar2019@vitstudent.ac.in::fcc40159-dc6e-4f4c-9b0e-b68100a42881" providerId="AD" clId="Web-{C1D30173-B89B-46D4-92B5-A6FB39967F4A}" dt="2022-07-31T20:32:39.327" v="1422"/>
          <ac:spMkLst>
            <pc:docMk/>
            <pc:sldMk cId="4018693203" sldId="264"/>
            <ac:spMk id="11" creationId="{34CFA7DE-DC24-4883-9E7E-83830575519A}"/>
          </ac:spMkLst>
        </pc:spChg>
        <pc:spChg chg="add del">
          <ac:chgData name="KANDAGATLA UTTEJ KUMAR" userId="S::kandagatlauttej.kumar2019@vitstudent.ac.in::fcc40159-dc6e-4f4c-9b0e-b68100a42881" providerId="AD" clId="Web-{C1D30173-B89B-46D4-92B5-A6FB39967F4A}" dt="2022-07-31T20:32:29.717" v="1419"/>
          <ac:spMkLst>
            <pc:docMk/>
            <pc:sldMk cId="4018693203" sldId="264"/>
            <ac:spMk id="16" creationId="{6EFC920F-B85A-4068-BD93-41064EDE93D3}"/>
          </ac:spMkLst>
        </pc:spChg>
        <pc:spChg chg="add del">
          <ac:chgData name="KANDAGATLA UTTEJ KUMAR" userId="S::kandagatlauttej.kumar2019@vitstudent.ac.in::fcc40159-dc6e-4f4c-9b0e-b68100a42881" providerId="AD" clId="Web-{C1D30173-B89B-46D4-92B5-A6FB39967F4A}" dt="2022-07-31T20:32:29.717" v="1419"/>
          <ac:spMkLst>
            <pc:docMk/>
            <pc:sldMk cId="4018693203" sldId="264"/>
            <ac:spMk id="22" creationId="{CBC4F608-B4B8-48C3-9572-C0F061B1CD99}"/>
          </ac:spMkLst>
        </pc:spChg>
        <pc:spChg chg="add">
          <ac:chgData name="KANDAGATLA UTTEJ KUMAR" userId="S::kandagatlauttej.kumar2019@vitstudent.ac.in::fcc40159-dc6e-4f4c-9b0e-b68100a42881" providerId="AD" clId="Web-{C1D30173-B89B-46D4-92B5-A6FB39967F4A}" dt="2022-07-31T20:32:39.327" v="1422"/>
          <ac:spMkLst>
            <pc:docMk/>
            <pc:sldMk cId="4018693203" sldId="264"/>
            <ac:spMk id="23" creationId="{D5B0017B-2ECA-49AF-B397-DC140825DF8D}"/>
          </ac:spMkLst>
        </pc:spChg>
        <pc:spChg chg="add del">
          <ac:chgData name="KANDAGATLA UTTEJ KUMAR" userId="S::kandagatlauttej.kumar2019@vitstudent.ac.in::fcc40159-dc6e-4f4c-9b0e-b68100a42881" providerId="AD" clId="Web-{C1D30173-B89B-46D4-92B5-A6FB39967F4A}" dt="2022-07-31T20:32:29.717" v="1419"/>
          <ac:spMkLst>
            <pc:docMk/>
            <pc:sldMk cId="4018693203" sldId="264"/>
            <ac:spMk id="24" creationId="{1382A32C-5B0C-4B1C-A074-76C6DBCC9F87}"/>
          </ac:spMkLst>
        </pc:spChg>
        <pc:spChg chg="add del">
          <ac:chgData name="KANDAGATLA UTTEJ KUMAR" userId="S::kandagatlauttej.kumar2019@vitstudent.ac.in::fcc40159-dc6e-4f4c-9b0e-b68100a42881" providerId="AD" clId="Web-{C1D30173-B89B-46D4-92B5-A6FB39967F4A}" dt="2022-07-31T20:32:39.311" v="1421"/>
          <ac:spMkLst>
            <pc:docMk/>
            <pc:sldMk cId="4018693203" sldId="264"/>
            <ac:spMk id="26" creationId="{19C9EAEA-39D0-4B0E-A0EB-51E7B26740B1}"/>
          </ac:spMkLst>
        </pc:spChg>
        <pc:spChg chg="add del">
          <ac:chgData name="KANDAGATLA UTTEJ KUMAR" userId="S::kandagatlauttej.kumar2019@vitstudent.ac.in::fcc40159-dc6e-4f4c-9b0e-b68100a42881" providerId="AD" clId="Web-{C1D30173-B89B-46D4-92B5-A6FB39967F4A}" dt="2022-07-31T20:32:39.311" v="1421"/>
          <ac:spMkLst>
            <pc:docMk/>
            <pc:sldMk cId="4018693203" sldId="264"/>
            <ac:spMk id="27" creationId="{201CC55D-ED54-4C5C-95E6-10947BD1103B}"/>
          </ac:spMkLst>
        </pc:spChg>
        <pc:spChg chg="add del">
          <ac:chgData name="KANDAGATLA UTTEJ KUMAR" userId="S::kandagatlauttej.kumar2019@vitstudent.ac.in::fcc40159-dc6e-4f4c-9b0e-b68100a42881" providerId="AD" clId="Web-{C1D30173-B89B-46D4-92B5-A6FB39967F4A}" dt="2022-07-31T20:32:39.311" v="1421"/>
          <ac:spMkLst>
            <pc:docMk/>
            <pc:sldMk cId="4018693203" sldId="264"/>
            <ac:spMk id="29" creationId="{3873B707-463F-40B0-8227-E8CC6C67EB25}"/>
          </ac:spMkLst>
        </pc:spChg>
        <pc:spChg chg="add del">
          <ac:chgData name="KANDAGATLA UTTEJ KUMAR" userId="S::kandagatlauttej.kumar2019@vitstudent.ac.in::fcc40159-dc6e-4f4c-9b0e-b68100a42881" providerId="AD" clId="Web-{C1D30173-B89B-46D4-92B5-A6FB39967F4A}" dt="2022-07-31T20:32:39.311" v="1421"/>
          <ac:spMkLst>
            <pc:docMk/>
            <pc:sldMk cId="4018693203" sldId="264"/>
            <ac:spMk id="30" creationId="{C13237C8-E62C-4F0D-A318-BD6FB6C2D138}"/>
          </ac:spMkLst>
        </pc:spChg>
        <pc:spChg chg="add">
          <ac:chgData name="KANDAGATLA UTTEJ KUMAR" userId="S::kandagatlauttej.kumar2019@vitstudent.ac.in::fcc40159-dc6e-4f4c-9b0e-b68100a42881" providerId="AD" clId="Web-{C1D30173-B89B-46D4-92B5-A6FB39967F4A}" dt="2022-07-31T20:32:39.327" v="1422"/>
          <ac:spMkLst>
            <pc:docMk/>
            <pc:sldMk cId="4018693203" sldId="264"/>
            <ac:spMk id="32" creationId="{B0B8DCBA-FEED-46EF-A140-35B904015B49}"/>
          </ac:spMkLst>
        </pc:spChg>
        <pc:grpChg chg="add del">
          <ac:chgData name="KANDAGATLA UTTEJ KUMAR" userId="S::kandagatlauttej.kumar2019@vitstudent.ac.in::fcc40159-dc6e-4f4c-9b0e-b68100a42881" providerId="AD" clId="Web-{C1D30173-B89B-46D4-92B5-A6FB39967F4A}" dt="2022-07-31T20:32:29.717" v="1419"/>
          <ac:grpSpMkLst>
            <pc:docMk/>
            <pc:sldMk cId="4018693203" sldId="264"/>
            <ac:grpSpMk id="18" creationId="{1C559108-BBAE-426C-8564-051D2BA6DDC8}"/>
          </ac:grpSpMkLst>
        </pc:grpChg>
        <pc:grpChg chg="add del">
          <ac:chgData name="KANDAGATLA UTTEJ KUMAR" userId="S::kandagatlauttej.kumar2019@vitstudent.ac.in::fcc40159-dc6e-4f4c-9b0e-b68100a42881" providerId="AD" clId="Web-{C1D30173-B89B-46D4-92B5-A6FB39967F4A}" dt="2022-07-31T20:32:39.311" v="1421"/>
          <ac:grpSpMkLst>
            <pc:docMk/>
            <pc:sldMk cId="4018693203" sldId="264"/>
            <ac:grpSpMk id="28" creationId="{1DE889C7-FAD6-4397-98E2-05D503484459}"/>
          </ac:grpSpMkLst>
        </pc:grpChg>
        <pc:grpChg chg="add">
          <ac:chgData name="KANDAGATLA UTTEJ KUMAR" userId="S::kandagatlauttej.kumar2019@vitstudent.ac.in::fcc40159-dc6e-4f4c-9b0e-b68100a42881" providerId="AD" clId="Web-{C1D30173-B89B-46D4-92B5-A6FB39967F4A}" dt="2022-07-31T20:32:39.327" v="1422"/>
          <ac:grpSpMkLst>
            <pc:docMk/>
            <pc:sldMk cId="4018693203" sldId="264"/>
            <ac:grpSpMk id="33" creationId="{AE1C45F0-260A-458C-96ED-C1F6D2151219}"/>
          </ac:grpSpMkLst>
        </pc:grpChg>
        <pc:picChg chg="add mod">
          <ac:chgData name="KANDAGATLA UTTEJ KUMAR" userId="S::kandagatlauttej.kumar2019@vitstudent.ac.in::fcc40159-dc6e-4f4c-9b0e-b68100a42881" providerId="AD" clId="Web-{C1D30173-B89B-46D4-92B5-A6FB39967F4A}" dt="2022-07-31T20:32:39.327" v="1422"/>
          <ac:picMkLst>
            <pc:docMk/>
            <pc:sldMk cId="4018693203" sldId="264"/>
            <ac:picMk id="5" creationId="{EA2D5EE0-D6E0-64F1-0ED5-0C7A081BE7E4}"/>
          </ac:picMkLst>
        </pc:picChg>
        <pc:cxnChg chg="add">
          <ac:chgData name="KANDAGATLA UTTEJ KUMAR" userId="S::kandagatlauttej.kumar2019@vitstudent.ac.in::fcc40159-dc6e-4f4c-9b0e-b68100a42881" providerId="AD" clId="Web-{C1D30173-B89B-46D4-92B5-A6FB39967F4A}" dt="2022-07-31T20:32:39.327" v="1422"/>
          <ac:cxnSpMkLst>
            <pc:docMk/>
            <pc:sldMk cId="4018693203" sldId="264"/>
            <ac:cxnSpMk id="25" creationId="{6CF1BAF6-AD41-4082-B212-8A1F9A2E8779}"/>
          </ac:cxnSpMkLst>
        </pc:cxnChg>
      </pc:sldChg>
      <pc:sldChg chg="addSp delSp modSp new mod setBg">
        <pc:chgData name="KANDAGATLA UTTEJ KUMAR" userId="S::kandagatlauttej.kumar2019@vitstudent.ac.in::fcc40159-dc6e-4f4c-9b0e-b68100a42881" providerId="AD" clId="Web-{C1D30173-B89B-46D4-92B5-A6FB39967F4A}" dt="2022-07-31T20:33:32.813" v="1426"/>
        <pc:sldMkLst>
          <pc:docMk/>
          <pc:sldMk cId="1924302973" sldId="265"/>
        </pc:sldMkLst>
        <pc:spChg chg="mod">
          <ac:chgData name="KANDAGATLA UTTEJ KUMAR" userId="S::kandagatlauttej.kumar2019@vitstudent.ac.in::fcc40159-dc6e-4f4c-9b0e-b68100a42881" providerId="AD" clId="Web-{C1D30173-B89B-46D4-92B5-A6FB39967F4A}" dt="2022-07-31T20:33:32.813" v="1426"/>
          <ac:spMkLst>
            <pc:docMk/>
            <pc:sldMk cId="1924302973" sldId="265"/>
            <ac:spMk id="2" creationId="{0D12E267-2D1F-92BA-D470-3B95B33A995F}"/>
          </ac:spMkLst>
        </pc:spChg>
        <pc:spChg chg="mod">
          <ac:chgData name="KANDAGATLA UTTEJ KUMAR" userId="S::kandagatlauttej.kumar2019@vitstudent.ac.in::fcc40159-dc6e-4f4c-9b0e-b68100a42881" providerId="AD" clId="Web-{C1D30173-B89B-46D4-92B5-A6FB39967F4A}" dt="2022-07-31T20:33:32.813" v="1426"/>
          <ac:spMkLst>
            <pc:docMk/>
            <pc:sldMk cId="1924302973" sldId="265"/>
            <ac:spMk id="3" creationId="{995C5E74-39C8-BCD9-75FD-80EA143FB53D}"/>
          </ac:spMkLst>
        </pc:spChg>
        <pc:spChg chg="add del">
          <ac:chgData name="KANDAGATLA UTTEJ KUMAR" userId="S::kandagatlauttej.kumar2019@vitstudent.ac.in::fcc40159-dc6e-4f4c-9b0e-b68100a42881" providerId="AD" clId="Web-{C1D30173-B89B-46D4-92B5-A6FB39967F4A}" dt="2022-07-31T20:33:32.813" v="1426"/>
          <ac:spMkLst>
            <pc:docMk/>
            <pc:sldMk cId="1924302973" sldId="265"/>
            <ac:spMk id="8" creationId="{7CB4857B-ED7C-444D-9F04-2F885114A1C2}"/>
          </ac:spMkLst>
        </pc:spChg>
        <pc:spChg chg="add del">
          <ac:chgData name="KANDAGATLA UTTEJ KUMAR" userId="S::kandagatlauttej.kumar2019@vitstudent.ac.in::fcc40159-dc6e-4f4c-9b0e-b68100a42881" providerId="AD" clId="Web-{C1D30173-B89B-46D4-92B5-A6FB39967F4A}" dt="2022-07-31T20:33:32.813" v="1426"/>
          <ac:spMkLst>
            <pc:docMk/>
            <pc:sldMk cId="1924302973" sldId="265"/>
            <ac:spMk id="10" creationId="{D18046FB-44EA-4FD8-A585-EA09A319B2D0}"/>
          </ac:spMkLst>
        </pc:spChg>
        <pc:spChg chg="add del">
          <ac:chgData name="KANDAGATLA UTTEJ KUMAR" userId="S::kandagatlauttej.kumar2019@vitstudent.ac.in::fcc40159-dc6e-4f4c-9b0e-b68100a42881" providerId="AD" clId="Web-{C1D30173-B89B-46D4-92B5-A6FB39967F4A}" dt="2022-07-31T20:33:32.813" v="1426"/>
          <ac:spMkLst>
            <pc:docMk/>
            <pc:sldMk cId="1924302973" sldId="265"/>
            <ac:spMk id="12" creationId="{479F5F2B-8B58-4140-AE6A-51F6C67B18D9}"/>
          </ac:spMkLst>
        </pc:spChg>
        <pc:spChg chg="add del">
          <ac:chgData name="KANDAGATLA UTTEJ KUMAR" userId="S::kandagatlauttej.kumar2019@vitstudent.ac.in::fcc40159-dc6e-4f4c-9b0e-b68100a42881" providerId="AD" clId="Web-{C1D30173-B89B-46D4-92B5-A6FB39967F4A}" dt="2022-07-31T20:33:32.797" v="1425"/>
          <ac:spMkLst>
            <pc:docMk/>
            <pc:sldMk cId="1924302973" sldId="265"/>
            <ac:spMk id="17" creationId="{DBF61EA3-B236-439E-9C0B-340980D56BEE}"/>
          </ac:spMkLst>
        </pc:spChg>
        <pc:spChg chg="add del">
          <ac:chgData name="KANDAGATLA UTTEJ KUMAR" userId="S::kandagatlauttej.kumar2019@vitstudent.ac.in::fcc40159-dc6e-4f4c-9b0e-b68100a42881" providerId="AD" clId="Web-{C1D30173-B89B-46D4-92B5-A6FB39967F4A}" dt="2022-07-31T20:33:32.797" v="1425"/>
          <ac:spMkLst>
            <pc:docMk/>
            <pc:sldMk cId="1924302973" sldId="265"/>
            <ac:spMk id="23" creationId="{E659831F-0D9A-4C63-9EBB-8435B85A440F}"/>
          </ac:spMkLst>
        </pc:spChg>
        <pc:spChg chg="add">
          <ac:chgData name="KANDAGATLA UTTEJ KUMAR" userId="S::kandagatlauttej.kumar2019@vitstudent.ac.in::fcc40159-dc6e-4f4c-9b0e-b68100a42881" providerId="AD" clId="Web-{C1D30173-B89B-46D4-92B5-A6FB39967F4A}" dt="2022-07-31T20:33:32.813" v="1426"/>
          <ac:spMkLst>
            <pc:docMk/>
            <pc:sldMk cId="1924302973" sldId="265"/>
            <ac:spMk id="24" creationId="{D5B0017B-2ECA-49AF-B397-DC140825DF8D}"/>
          </ac:spMkLst>
        </pc:spChg>
        <pc:spChg chg="add">
          <ac:chgData name="KANDAGATLA UTTEJ KUMAR" userId="S::kandagatlauttej.kumar2019@vitstudent.ac.in::fcc40159-dc6e-4f4c-9b0e-b68100a42881" providerId="AD" clId="Web-{C1D30173-B89B-46D4-92B5-A6FB39967F4A}" dt="2022-07-31T20:33:32.813" v="1426"/>
          <ac:spMkLst>
            <pc:docMk/>
            <pc:sldMk cId="1924302973" sldId="265"/>
            <ac:spMk id="25" creationId="{B6CDA21F-E7AF-4C75-8395-33F58D5B0E45}"/>
          </ac:spMkLst>
        </pc:spChg>
        <pc:grpChg chg="add del">
          <ac:chgData name="KANDAGATLA UTTEJ KUMAR" userId="S::kandagatlauttej.kumar2019@vitstudent.ac.in::fcc40159-dc6e-4f4c-9b0e-b68100a42881" providerId="AD" clId="Web-{C1D30173-B89B-46D4-92B5-A6FB39967F4A}" dt="2022-07-31T20:33:32.797" v="1425"/>
          <ac:grpSpMkLst>
            <pc:docMk/>
            <pc:sldMk cId="1924302973" sldId="265"/>
            <ac:grpSpMk id="19" creationId="{28FAF094-D087-493F-8DF9-A486C2D6BBAA}"/>
          </ac:grpSpMkLst>
        </pc:grpChg>
        <pc:grpChg chg="add">
          <ac:chgData name="KANDAGATLA UTTEJ KUMAR" userId="S::kandagatlauttej.kumar2019@vitstudent.ac.in::fcc40159-dc6e-4f4c-9b0e-b68100a42881" providerId="AD" clId="Web-{C1D30173-B89B-46D4-92B5-A6FB39967F4A}" dt="2022-07-31T20:33:32.813" v="1426"/>
          <ac:grpSpMkLst>
            <pc:docMk/>
            <pc:sldMk cId="1924302973" sldId="265"/>
            <ac:grpSpMk id="27" creationId="{AE1C45F0-260A-458C-96ED-C1F6D2151219}"/>
          </ac:grpSpMkLst>
        </pc:grpChg>
        <pc:cxnChg chg="add">
          <ac:chgData name="KANDAGATLA UTTEJ KUMAR" userId="S::kandagatlauttej.kumar2019@vitstudent.ac.in::fcc40159-dc6e-4f4c-9b0e-b68100a42881" providerId="AD" clId="Web-{C1D30173-B89B-46D4-92B5-A6FB39967F4A}" dt="2022-07-31T20:33:32.813" v="1426"/>
          <ac:cxnSpMkLst>
            <pc:docMk/>
            <pc:sldMk cId="1924302973" sldId="265"/>
            <ac:cxnSpMk id="26" creationId="{6CF1BAF6-AD41-4082-B212-8A1F9A2E8779}"/>
          </ac:cxnSpMkLst>
        </pc:cxnChg>
      </pc:sldChg>
      <pc:sldChg chg="addSp delSp modSp new mod setBg">
        <pc:chgData name="KANDAGATLA UTTEJ KUMAR" userId="S::kandagatlauttej.kumar2019@vitstudent.ac.in::fcc40159-dc6e-4f4c-9b0e-b68100a42881" providerId="AD" clId="Web-{C1D30173-B89B-46D4-92B5-A6FB39967F4A}" dt="2022-07-31T20:34:48.331" v="1433"/>
        <pc:sldMkLst>
          <pc:docMk/>
          <pc:sldMk cId="1938281334" sldId="266"/>
        </pc:sldMkLst>
        <pc:spChg chg="mod">
          <ac:chgData name="KANDAGATLA UTTEJ KUMAR" userId="S::kandagatlauttej.kumar2019@vitstudent.ac.in::fcc40159-dc6e-4f4c-9b0e-b68100a42881" providerId="AD" clId="Web-{C1D30173-B89B-46D4-92B5-A6FB39967F4A}" dt="2022-07-31T20:34:48.331" v="1433"/>
          <ac:spMkLst>
            <pc:docMk/>
            <pc:sldMk cId="1938281334" sldId="266"/>
            <ac:spMk id="2" creationId="{7ECE6412-D98C-CC7A-09E1-3A93F6078708}"/>
          </ac:spMkLst>
        </pc:spChg>
        <pc:spChg chg="mod">
          <ac:chgData name="KANDAGATLA UTTEJ KUMAR" userId="S::kandagatlauttej.kumar2019@vitstudent.ac.in::fcc40159-dc6e-4f4c-9b0e-b68100a42881" providerId="AD" clId="Web-{C1D30173-B89B-46D4-92B5-A6FB39967F4A}" dt="2022-07-31T20:34:48.331" v="1433"/>
          <ac:spMkLst>
            <pc:docMk/>
            <pc:sldMk cId="1938281334" sldId="266"/>
            <ac:spMk id="3" creationId="{62643CAD-28F2-2C52-A6FF-AC40ACFCB8B1}"/>
          </ac:spMkLst>
        </pc:spChg>
        <pc:spChg chg="add del">
          <ac:chgData name="KANDAGATLA UTTEJ KUMAR" userId="S::kandagatlauttej.kumar2019@vitstudent.ac.in::fcc40159-dc6e-4f4c-9b0e-b68100a42881" providerId="AD" clId="Web-{C1D30173-B89B-46D4-92B5-A6FB39967F4A}" dt="2022-07-31T20:34:48.331" v="1433"/>
          <ac:spMkLst>
            <pc:docMk/>
            <pc:sldMk cId="1938281334" sldId="266"/>
            <ac:spMk id="9" creationId="{02E612C7-B066-4023-9D0A-7C54D1E33070}"/>
          </ac:spMkLst>
        </pc:spChg>
        <pc:spChg chg="add del">
          <ac:chgData name="KANDAGATLA UTTEJ KUMAR" userId="S::kandagatlauttej.kumar2019@vitstudent.ac.in::fcc40159-dc6e-4f4c-9b0e-b68100a42881" providerId="AD" clId="Web-{C1D30173-B89B-46D4-92B5-A6FB39967F4A}" dt="2022-07-31T20:34:48.331" v="1433"/>
          <ac:spMkLst>
            <pc:docMk/>
            <pc:sldMk cId="1938281334" sldId="266"/>
            <ac:spMk id="11" creationId="{34CFA7DE-DC24-4883-9E7E-83830575519A}"/>
          </ac:spMkLst>
        </pc:spChg>
        <pc:spChg chg="add">
          <ac:chgData name="KANDAGATLA UTTEJ KUMAR" userId="S::kandagatlauttej.kumar2019@vitstudent.ac.in::fcc40159-dc6e-4f4c-9b0e-b68100a42881" providerId="AD" clId="Web-{C1D30173-B89B-46D4-92B5-A6FB39967F4A}" dt="2022-07-31T20:34:48.331" v="1433"/>
          <ac:spMkLst>
            <pc:docMk/>
            <pc:sldMk cId="1938281334" sldId="266"/>
            <ac:spMk id="16" creationId="{201CC55D-ED54-4C5C-95E6-10947BD1103B}"/>
          </ac:spMkLst>
        </pc:spChg>
        <pc:spChg chg="add">
          <ac:chgData name="KANDAGATLA UTTEJ KUMAR" userId="S::kandagatlauttej.kumar2019@vitstudent.ac.in::fcc40159-dc6e-4f4c-9b0e-b68100a42881" providerId="AD" clId="Web-{C1D30173-B89B-46D4-92B5-A6FB39967F4A}" dt="2022-07-31T20:34:48.331" v="1433"/>
          <ac:spMkLst>
            <pc:docMk/>
            <pc:sldMk cId="1938281334" sldId="266"/>
            <ac:spMk id="22" creationId="{3873B707-463F-40B0-8227-E8CC6C67EB25}"/>
          </ac:spMkLst>
        </pc:spChg>
        <pc:spChg chg="add">
          <ac:chgData name="KANDAGATLA UTTEJ KUMAR" userId="S::kandagatlauttej.kumar2019@vitstudent.ac.in::fcc40159-dc6e-4f4c-9b0e-b68100a42881" providerId="AD" clId="Web-{C1D30173-B89B-46D4-92B5-A6FB39967F4A}" dt="2022-07-31T20:34:48.331" v="1433"/>
          <ac:spMkLst>
            <pc:docMk/>
            <pc:sldMk cId="1938281334" sldId="266"/>
            <ac:spMk id="24" creationId="{C13237C8-E62C-4F0D-A318-BD6FB6C2D138}"/>
          </ac:spMkLst>
        </pc:spChg>
        <pc:spChg chg="add">
          <ac:chgData name="KANDAGATLA UTTEJ KUMAR" userId="S::kandagatlauttej.kumar2019@vitstudent.ac.in::fcc40159-dc6e-4f4c-9b0e-b68100a42881" providerId="AD" clId="Web-{C1D30173-B89B-46D4-92B5-A6FB39967F4A}" dt="2022-07-31T20:34:48.331" v="1433"/>
          <ac:spMkLst>
            <pc:docMk/>
            <pc:sldMk cId="1938281334" sldId="266"/>
            <ac:spMk id="26" creationId="{19C9EAEA-39D0-4B0E-A0EB-51E7B26740B1}"/>
          </ac:spMkLst>
        </pc:spChg>
        <pc:grpChg chg="add">
          <ac:chgData name="KANDAGATLA UTTEJ KUMAR" userId="S::kandagatlauttej.kumar2019@vitstudent.ac.in::fcc40159-dc6e-4f4c-9b0e-b68100a42881" providerId="AD" clId="Web-{C1D30173-B89B-46D4-92B5-A6FB39967F4A}" dt="2022-07-31T20:34:48.331" v="1433"/>
          <ac:grpSpMkLst>
            <pc:docMk/>
            <pc:sldMk cId="1938281334" sldId="266"/>
            <ac:grpSpMk id="18" creationId="{1DE889C7-FAD6-4397-98E2-05D503484459}"/>
          </ac:grpSpMkLst>
        </pc:grpChg>
        <pc:picChg chg="add mod">
          <ac:chgData name="KANDAGATLA UTTEJ KUMAR" userId="S::kandagatlauttej.kumar2019@vitstudent.ac.in::fcc40159-dc6e-4f4c-9b0e-b68100a42881" providerId="AD" clId="Web-{C1D30173-B89B-46D4-92B5-A6FB39967F4A}" dt="2022-07-31T20:34:48.331" v="1433"/>
          <ac:picMkLst>
            <pc:docMk/>
            <pc:sldMk cId="1938281334" sldId="266"/>
            <ac:picMk id="5" creationId="{D2F746B7-EBFC-7F46-EF24-215597DF11AC}"/>
          </ac:picMkLst>
        </pc:picChg>
      </pc:sldChg>
      <pc:sldChg chg="addSp delSp modSp new mod setBg">
        <pc:chgData name="KANDAGATLA UTTEJ KUMAR" userId="S::kandagatlauttej.kumar2019@vitstudent.ac.in::fcc40159-dc6e-4f4c-9b0e-b68100a42881" providerId="AD" clId="Web-{C1D30173-B89B-46D4-92B5-A6FB39967F4A}" dt="2022-07-31T20:35:45.161" v="1442" actId="20577"/>
        <pc:sldMkLst>
          <pc:docMk/>
          <pc:sldMk cId="902421066" sldId="267"/>
        </pc:sldMkLst>
        <pc:spChg chg="mod">
          <ac:chgData name="KANDAGATLA UTTEJ KUMAR" userId="S::kandagatlauttej.kumar2019@vitstudent.ac.in::fcc40159-dc6e-4f4c-9b0e-b68100a42881" providerId="AD" clId="Web-{C1D30173-B89B-46D4-92B5-A6FB39967F4A}" dt="2022-07-31T20:35:30.114" v="1439"/>
          <ac:spMkLst>
            <pc:docMk/>
            <pc:sldMk cId="902421066" sldId="267"/>
            <ac:spMk id="2" creationId="{3735886D-34DF-0494-DA27-86886287C630}"/>
          </ac:spMkLst>
        </pc:spChg>
        <pc:spChg chg="mod">
          <ac:chgData name="KANDAGATLA UTTEJ KUMAR" userId="S::kandagatlauttej.kumar2019@vitstudent.ac.in::fcc40159-dc6e-4f4c-9b0e-b68100a42881" providerId="AD" clId="Web-{C1D30173-B89B-46D4-92B5-A6FB39967F4A}" dt="2022-07-31T20:35:45.161" v="1442" actId="20577"/>
          <ac:spMkLst>
            <pc:docMk/>
            <pc:sldMk cId="902421066" sldId="267"/>
            <ac:spMk id="3" creationId="{10AA170E-1DFF-19BE-02CA-6398110AEFD0}"/>
          </ac:spMkLst>
        </pc:spChg>
        <pc:spChg chg="add del">
          <ac:chgData name="KANDAGATLA UTTEJ KUMAR" userId="S::kandagatlauttej.kumar2019@vitstudent.ac.in::fcc40159-dc6e-4f4c-9b0e-b68100a42881" providerId="AD" clId="Web-{C1D30173-B89B-46D4-92B5-A6FB39967F4A}" dt="2022-07-31T20:35:30.114" v="1439"/>
          <ac:spMkLst>
            <pc:docMk/>
            <pc:sldMk cId="902421066" sldId="267"/>
            <ac:spMk id="9" creationId="{28D31E1B-0407-4223-9642-0B642CBF57D9}"/>
          </ac:spMkLst>
        </pc:spChg>
        <pc:spChg chg="add del">
          <ac:chgData name="KANDAGATLA UTTEJ KUMAR" userId="S::kandagatlauttej.kumar2019@vitstudent.ac.in::fcc40159-dc6e-4f4c-9b0e-b68100a42881" providerId="AD" clId="Web-{C1D30173-B89B-46D4-92B5-A6FB39967F4A}" dt="2022-07-31T20:35:30.114" v="1439"/>
          <ac:spMkLst>
            <pc:docMk/>
            <pc:sldMk cId="902421066" sldId="267"/>
            <ac:spMk id="16" creationId="{D5B0017B-2ECA-49AF-B397-DC140825DF8D}"/>
          </ac:spMkLst>
        </pc:spChg>
        <pc:spChg chg="add del">
          <ac:chgData name="KANDAGATLA UTTEJ KUMAR" userId="S::kandagatlauttej.kumar2019@vitstudent.ac.in::fcc40159-dc6e-4f4c-9b0e-b68100a42881" providerId="AD" clId="Web-{C1D30173-B89B-46D4-92B5-A6FB39967F4A}" dt="2022-07-31T20:35:30.114" v="1439"/>
          <ac:spMkLst>
            <pc:docMk/>
            <pc:sldMk cId="902421066" sldId="267"/>
            <ac:spMk id="18" creationId="{70E96339-907C-46C3-99AC-31179B6F0EBD}"/>
          </ac:spMkLst>
        </pc:spChg>
        <pc:spChg chg="add">
          <ac:chgData name="KANDAGATLA UTTEJ KUMAR" userId="S::kandagatlauttej.kumar2019@vitstudent.ac.in::fcc40159-dc6e-4f4c-9b0e-b68100a42881" providerId="AD" clId="Web-{C1D30173-B89B-46D4-92B5-A6FB39967F4A}" dt="2022-07-31T20:35:30.114" v="1439"/>
          <ac:spMkLst>
            <pc:docMk/>
            <pc:sldMk cId="902421066" sldId="267"/>
            <ac:spMk id="25" creationId="{058A14AF-9FB5-4CC7-BA35-E8E85D3EDF0E}"/>
          </ac:spMkLst>
        </pc:spChg>
        <pc:spChg chg="add">
          <ac:chgData name="KANDAGATLA UTTEJ KUMAR" userId="S::kandagatlauttej.kumar2019@vitstudent.ac.in::fcc40159-dc6e-4f4c-9b0e-b68100a42881" providerId="AD" clId="Web-{C1D30173-B89B-46D4-92B5-A6FB39967F4A}" dt="2022-07-31T20:35:30.114" v="1439"/>
          <ac:spMkLst>
            <pc:docMk/>
            <pc:sldMk cId="902421066" sldId="267"/>
            <ac:spMk id="27" creationId="{3A9A4357-BD1D-4622-A4FE-766E6AB8DE84}"/>
          </ac:spMkLst>
        </pc:spChg>
        <pc:spChg chg="add">
          <ac:chgData name="KANDAGATLA UTTEJ KUMAR" userId="S::kandagatlauttej.kumar2019@vitstudent.ac.in::fcc40159-dc6e-4f4c-9b0e-b68100a42881" providerId="AD" clId="Web-{C1D30173-B89B-46D4-92B5-A6FB39967F4A}" dt="2022-07-31T20:35:30.114" v="1439"/>
          <ac:spMkLst>
            <pc:docMk/>
            <pc:sldMk cId="902421066" sldId="267"/>
            <ac:spMk id="29" creationId="{E659831F-0D9A-4C63-9EBB-8435B85A440F}"/>
          </ac:spMkLst>
        </pc:spChg>
        <pc:spChg chg="add">
          <ac:chgData name="KANDAGATLA UTTEJ KUMAR" userId="S::kandagatlauttej.kumar2019@vitstudent.ac.in::fcc40159-dc6e-4f4c-9b0e-b68100a42881" providerId="AD" clId="Web-{C1D30173-B89B-46D4-92B5-A6FB39967F4A}" dt="2022-07-31T20:35:30.114" v="1439"/>
          <ac:spMkLst>
            <pc:docMk/>
            <pc:sldMk cId="902421066" sldId="267"/>
            <ac:spMk id="31" creationId="{E6995CE5-F890-4ABA-82A2-26507CE8D2A3}"/>
          </ac:spMkLst>
        </pc:spChg>
        <pc:grpChg chg="add del">
          <ac:chgData name="KANDAGATLA UTTEJ KUMAR" userId="S::kandagatlauttej.kumar2019@vitstudent.ac.in::fcc40159-dc6e-4f4c-9b0e-b68100a42881" providerId="AD" clId="Web-{C1D30173-B89B-46D4-92B5-A6FB39967F4A}" dt="2022-07-31T20:35:30.114" v="1439"/>
          <ac:grpSpMkLst>
            <pc:docMk/>
            <pc:sldMk cId="902421066" sldId="267"/>
            <ac:grpSpMk id="11" creationId="{AE1C45F0-260A-458C-96ED-C1F6D2151219}"/>
          </ac:grpSpMkLst>
        </pc:grpChg>
        <pc:picChg chg="add mod">
          <ac:chgData name="KANDAGATLA UTTEJ KUMAR" userId="S::kandagatlauttej.kumar2019@vitstudent.ac.in::fcc40159-dc6e-4f4c-9b0e-b68100a42881" providerId="AD" clId="Web-{C1D30173-B89B-46D4-92B5-A6FB39967F4A}" dt="2022-07-31T20:35:30.114" v="1439"/>
          <ac:picMkLst>
            <pc:docMk/>
            <pc:sldMk cId="902421066" sldId="267"/>
            <ac:picMk id="4" creationId="{E8ADB295-989D-F461-8837-6BC57EE75EEB}"/>
          </ac:picMkLst>
        </pc:picChg>
        <pc:cxnChg chg="add del">
          <ac:chgData name="KANDAGATLA UTTEJ KUMAR" userId="S::kandagatlauttej.kumar2019@vitstudent.ac.in::fcc40159-dc6e-4f4c-9b0e-b68100a42881" providerId="AD" clId="Web-{C1D30173-B89B-46D4-92B5-A6FB39967F4A}" dt="2022-07-31T20:35:30.114" v="1439"/>
          <ac:cxnSpMkLst>
            <pc:docMk/>
            <pc:sldMk cId="902421066" sldId="267"/>
            <ac:cxnSpMk id="20" creationId="{6CF1BAF6-AD41-4082-B212-8A1F9A2E8779}"/>
          </ac:cxnSpMkLst>
        </pc:cxnChg>
      </pc:sldChg>
      <pc:sldChg chg="addSp modSp new mod setBg">
        <pc:chgData name="KANDAGATLA UTTEJ KUMAR" userId="S::kandagatlauttej.kumar2019@vitstudent.ac.in::fcc40159-dc6e-4f4c-9b0e-b68100a42881" providerId="AD" clId="Web-{C1D30173-B89B-46D4-92B5-A6FB39967F4A}" dt="2022-07-31T20:37:30.243" v="1478" actId="20577"/>
        <pc:sldMkLst>
          <pc:docMk/>
          <pc:sldMk cId="2830747140" sldId="268"/>
        </pc:sldMkLst>
        <pc:spChg chg="mod">
          <ac:chgData name="KANDAGATLA UTTEJ KUMAR" userId="S::kandagatlauttej.kumar2019@vitstudent.ac.in::fcc40159-dc6e-4f4c-9b0e-b68100a42881" providerId="AD" clId="Web-{C1D30173-B89B-46D4-92B5-A6FB39967F4A}" dt="2022-07-31T20:37:17.680" v="1475"/>
          <ac:spMkLst>
            <pc:docMk/>
            <pc:sldMk cId="2830747140" sldId="268"/>
            <ac:spMk id="2" creationId="{361217FA-5375-F9E4-3ADF-22B46A41DCAD}"/>
          </ac:spMkLst>
        </pc:spChg>
        <pc:spChg chg="mod">
          <ac:chgData name="KANDAGATLA UTTEJ KUMAR" userId="S::kandagatlauttej.kumar2019@vitstudent.ac.in::fcc40159-dc6e-4f4c-9b0e-b68100a42881" providerId="AD" clId="Web-{C1D30173-B89B-46D4-92B5-A6FB39967F4A}" dt="2022-07-31T20:37:30.243" v="1478" actId="20577"/>
          <ac:spMkLst>
            <pc:docMk/>
            <pc:sldMk cId="2830747140" sldId="268"/>
            <ac:spMk id="3" creationId="{179231F7-209C-A123-64A2-4FDBF24FBFA5}"/>
          </ac:spMkLst>
        </pc:spChg>
        <pc:spChg chg="add">
          <ac:chgData name="KANDAGATLA UTTEJ KUMAR" userId="S::kandagatlauttej.kumar2019@vitstudent.ac.in::fcc40159-dc6e-4f4c-9b0e-b68100a42881" providerId="AD" clId="Web-{C1D30173-B89B-46D4-92B5-A6FB39967F4A}" dt="2022-07-31T20:37:17.680" v="1475"/>
          <ac:spMkLst>
            <pc:docMk/>
            <pc:sldMk cId="2830747140" sldId="268"/>
            <ac:spMk id="8" creationId="{DBF61EA3-B236-439E-9C0B-340980D56BEE}"/>
          </ac:spMkLst>
        </pc:spChg>
        <pc:spChg chg="add">
          <ac:chgData name="KANDAGATLA UTTEJ KUMAR" userId="S::kandagatlauttej.kumar2019@vitstudent.ac.in::fcc40159-dc6e-4f4c-9b0e-b68100a42881" providerId="AD" clId="Web-{C1D30173-B89B-46D4-92B5-A6FB39967F4A}" dt="2022-07-31T20:37:17.680" v="1475"/>
          <ac:spMkLst>
            <pc:docMk/>
            <pc:sldMk cId="2830747140" sldId="268"/>
            <ac:spMk id="14" creationId="{E659831F-0D9A-4C63-9EBB-8435B85A440F}"/>
          </ac:spMkLst>
        </pc:spChg>
        <pc:grpChg chg="add">
          <ac:chgData name="KANDAGATLA UTTEJ KUMAR" userId="S::kandagatlauttej.kumar2019@vitstudent.ac.in::fcc40159-dc6e-4f4c-9b0e-b68100a42881" providerId="AD" clId="Web-{C1D30173-B89B-46D4-92B5-A6FB39967F4A}" dt="2022-07-31T20:37:17.680" v="1475"/>
          <ac:grpSpMkLst>
            <pc:docMk/>
            <pc:sldMk cId="2830747140" sldId="268"/>
            <ac:grpSpMk id="10" creationId="{28FAF094-D087-493F-8DF9-A486C2D6BBAA}"/>
          </ac:grpSpMkLst>
        </pc:grpChg>
      </pc:sldChg>
      <pc:sldChg chg="addSp modSp new mod setBg">
        <pc:chgData name="KANDAGATLA UTTEJ KUMAR" userId="S::kandagatlauttej.kumar2019@vitstudent.ac.in::fcc40159-dc6e-4f4c-9b0e-b68100a42881" providerId="AD" clId="Web-{C1D30173-B89B-46D4-92B5-A6FB39967F4A}" dt="2022-07-31T20:38:51.058" v="1495"/>
        <pc:sldMkLst>
          <pc:docMk/>
          <pc:sldMk cId="762942672" sldId="269"/>
        </pc:sldMkLst>
        <pc:spChg chg="mod">
          <ac:chgData name="KANDAGATLA UTTEJ KUMAR" userId="S::kandagatlauttej.kumar2019@vitstudent.ac.in::fcc40159-dc6e-4f4c-9b0e-b68100a42881" providerId="AD" clId="Web-{C1D30173-B89B-46D4-92B5-A6FB39967F4A}" dt="2022-07-31T20:38:51.058" v="1495"/>
          <ac:spMkLst>
            <pc:docMk/>
            <pc:sldMk cId="762942672" sldId="269"/>
            <ac:spMk id="2" creationId="{E84E5404-A680-158F-BA2B-C09C1FAF99B0}"/>
          </ac:spMkLst>
        </pc:spChg>
        <pc:spChg chg="mod">
          <ac:chgData name="KANDAGATLA UTTEJ KUMAR" userId="S::kandagatlauttej.kumar2019@vitstudent.ac.in::fcc40159-dc6e-4f4c-9b0e-b68100a42881" providerId="AD" clId="Web-{C1D30173-B89B-46D4-92B5-A6FB39967F4A}" dt="2022-07-31T20:38:51.058" v="1495"/>
          <ac:spMkLst>
            <pc:docMk/>
            <pc:sldMk cId="762942672" sldId="269"/>
            <ac:spMk id="3" creationId="{9402C3DB-380D-3AA8-BAEC-6AA12BDA72D6}"/>
          </ac:spMkLst>
        </pc:spChg>
        <pc:spChg chg="add">
          <ac:chgData name="KANDAGATLA UTTEJ KUMAR" userId="S::kandagatlauttej.kumar2019@vitstudent.ac.in::fcc40159-dc6e-4f4c-9b0e-b68100a42881" providerId="AD" clId="Web-{C1D30173-B89B-46D4-92B5-A6FB39967F4A}" dt="2022-07-31T20:38:51.058" v="1495"/>
          <ac:spMkLst>
            <pc:docMk/>
            <pc:sldMk cId="762942672" sldId="269"/>
            <ac:spMk id="8" creationId="{3AD318CC-E2A8-4E27-9548-A047A78999B1}"/>
          </ac:spMkLst>
        </pc:spChg>
        <pc:spChg chg="add">
          <ac:chgData name="KANDAGATLA UTTEJ KUMAR" userId="S::kandagatlauttej.kumar2019@vitstudent.ac.in::fcc40159-dc6e-4f4c-9b0e-b68100a42881" providerId="AD" clId="Web-{C1D30173-B89B-46D4-92B5-A6FB39967F4A}" dt="2022-07-31T20:38:51.058" v="1495"/>
          <ac:spMkLst>
            <pc:docMk/>
            <pc:sldMk cId="762942672" sldId="269"/>
            <ac:spMk id="14" creationId="{2C1BBA94-3F40-40AA-8BB9-E69E25E537C1}"/>
          </ac:spMkLst>
        </pc:spChg>
        <pc:grpChg chg="add">
          <ac:chgData name="KANDAGATLA UTTEJ KUMAR" userId="S::kandagatlauttej.kumar2019@vitstudent.ac.in::fcc40159-dc6e-4f4c-9b0e-b68100a42881" providerId="AD" clId="Web-{C1D30173-B89B-46D4-92B5-A6FB39967F4A}" dt="2022-07-31T20:38:51.058" v="1495"/>
          <ac:grpSpMkLst>
            <pc:docMk/>
            <pc:sldMk cId="762942672" sldId="269"/>
            <ac:grpSpMk id="10" creationId="{B14B560F-9DD7-4302-A60B-EBD3EF59B073}"/>
          </ac:grpSpMkLst>
        </pc:grpChg>
      </pc:sldChg>
      <pc:sldChg chg="addSp modSp new mod setBg">
        <pc:chgData name="KANDAGATLA UTTEJ KUMAR" userId="S::kandagatlauttej.kumar2019@vitstudent.ac.in::fcc40159-dc6e-4f4c-9b0e-b68100a42881" providerId="AD" clId="Web-{C1D30173-B89B-46D4-92B5-A6FB39967F4A}" dt="2022-07-31T20:38:09.104" v="1489" actId="20577"/>
        <pc:sldMkLst>
          <pc:docMk/>
          <pc:sldMk cId="1614399446" sldId="270"/>
        </pc:sldMkLst>
        <pc:spChg chg="mod">
          <ac:chgData name="KANDAGATLA UTTEJ KUMAR" userId="S::kandagatlauttej.kumar2019@vitstudent.ac.in::fcc40159-dc6e-4f4c-9b0e-b68100a42881" providerId="AD" clId="Web-{C1D30173-B89B-46D4-92B5-A6FB39967F4A}" dt="2022-07-31T20:37:46.181" v="1483"/>
          <ac:spMkLst>
            <pc:docMk/>
            <pc:sldMk cId="1614399446" sldId="270"/>
            <ac:spMk id="2" creationId="{6C85709E-0878-D83D-A917-9C22A38D5026}"/>
          </ac:spMkLst>
        </pc:spChg>
        <pc:spChg chg="mod">
          <ac:chgData name="KANDAGATLA UTTEJ KUMAR" userId="S::kandagatlauttej.kumar2019@vitstudent.ac.in::fcc40159-dc6e-4f4c-9b0e-b68100a42881" providerId="AD" clId="Web-{C1D30173-B89B-46D4-92B5-A6FB39967F4A}" dt="2022-07-31T20:38:09.104" v="1489" actId="20577"/>
          <ac:spMkLst>
            <pc:docMk/>
            <pc:sldMk cId="1614399446" sldId="270"/>
            <ac:spMk id="3" creationId="{DEA299E6-7DA8-3C87-B1DB-9C0D28E00E25}"/>
          </ac:spMkLst>
        </pc:spChg>
        <pc:spChg chg="add">
          <ac:chgData name="KANDAGATLA UTTEJ KUMAR" userId="S::kandagatlauttej.kumar2019@vitstudent.ac.in::fcc40159-dc6e-4f4c-9b0e-b68100a42881" providerId="AD" clId="Web-{C1D30173-B89B-46D4-92B5-A6FB39967F4A}" dt="2022-07-31T20:37:46.181" v="1483"/>
          <ac:spMkLst>
            <pc:docMk/>
            <pc:sldMk cId="1614399446" sldId="270"/>
            <ac:spMk id="8" creationId="{B6CDA21F-E7AF-4C75-8395-33F58D5B0E45}"/>
          </ac:spMkLst>
        </pc:spChg>
        <pc:spChg chg="add">
          <ac:chgData name="KANDAGATLA UTTEJ KUMAR" userId="S::kandagatlauttej.kumar2019@vitstudent.ac.in::fcc40159-dc6e-4f4c-9b0e-b68100a42881" providerId="AD" clId="Web-{C1D30173-B89B-46D4-92B5-A6FB39967F4A}" dt="2022-07-31T20:37:46.181" v="1483"/>
          <ac:spMkLst>
            <pc:docMk/>
            <pc:sldMk cId="1614399446" sldId="270"/>
            <ac:spMk id="15" creationId="{D5B0017B-2ECA-49AF-B397-DC140825DF8D}"/>
          </ac:spMkLst>
        </pc:spChg>
        <pc:grpChg chg="add">
          <ac:chgData name="KANDAGATLA UTTEJ KUMAR" userId="S::kandagatlauttej.kumar2019@vitstudent.ac.in::fcc40159-dc6e-4f4c-9b0e-b68100a42881" providerId="AD" clId="Web-{C1D30173-B89B-46D4-92B5-A6FB39967F4A}" dt="2022-07-31T20:37:46.181" v="1483"/>
          <ac:grpSpMkLst>
            <pc:docMk/>
            <pc:sldMk cId="1614399446" sldId="270"/>
            <ac:grpSpMk id="10" creationId="{AE1C45F0-260A-458C-96ED-C1F6D2151219}"/>
          </ac:grpSpMkLst>
        </pc:grpChg>
        <pc:cxnChg chg="add">
          <ac:chgData name="KANDAGATLA UTTEJ KUMAR" userId="S::kandagatlauttej.kumar2019@vitstudent.ac.in::fcc40159-dc6e-4f4c-9b0e-b68100a42881" providerId="AD" clId="Web-{C1D30173-B89B-46D4-92B5-A6FB39967F4A}" dt="2022-07-31T20:37:46.181" v="1483"/>
          <ac:cxnSpMkLst>
            <pc:docMk/>
            <pc:sldMk cId="1614399446" sldId="270"/>
            <ac:cxnSpMk id="17" creationId="{6CF1BAF6-AD41-4082-B212-8A1F9A2E8779}"/>
          </ac:cxnSpMkLst>
        </pc:cxnChg>
      </pc:sldChg>
      <pc:sldChg chg="addSp modSp new mod setBg">
        <pc:chgData name="KANDAGATLA UTTEJ KUMAR" userId="S::kandagatlauttej.kumar2019@vitstudent.ac.in::fcc40159-dc6e-4f4c-9b0e-b68100a42881" providerId="AD" clId="Web-{C1D30173-B89B-46D4-92B5-A6FB39967F4A}" dt="2022-07-31T20:38:34.026" v="1494"/>
        <pc:sldMkLst>
          <pc:docMk/>
          <pc:sldMk cId="2928780832" sldId="271"/>
        </pc:sldMkLst>
        <pc:spChg chg="mod">
          <ac:chgData name="KANDAGATLA UTTEJ KUMAR" userId="S::kandagatlauttej.kumar2019@vitstudent.ac.in::fcc40159-dc6e-4f4c-9b0e-b68100a42881" providerId="AD" clId="Web-{C1D30173-B89B-46D4-92B5-A6FB39967F4A}" dt="2022-07-31T20:38:34.026" v="1494"/>
          <ac:spMkLst>
            <pc:docMk/>
            <pc:sldMk cId="2928780832" sldId="271"/>
            <ac:spMk id="2" creationId="{1D9FDE9B-155C-E6FA-DEE0-70411D1BB711}"/>
          </ac:spMkLst>
        </pc:spChg>
        <pc:spChg chg="mod">
          <ac:chgData name="KANDAGATLA UTTEJ KUMAR" userId="S::kandagatlauttej.kumar2019@vitstudent.ac.in::fcc40159-dc6e-4f4c-9b0e-b68100a42881" providerId="AD" clId="Web-{C1D30173-B89B-46D4-92B5-A6FB39967F4A}" dt="2022-07-31T20:38:34.026" v="1494"/>
          <ac:spMkLst>
            <pc:docMk/>
            <pc:sldMk cId="2928780832" sldId="271"/>
            <ac:spMk id="3" creationId="{D533D6CF-8AA9-4D09-2D7B-476B805622C2}"/>
          </ac:spMkLst>
        </pc:spChg>
        <pc:spChg chg="add">
          <ac:chgData name="KANDAGATLA UTTEJ KUMAR" userId="S::kandagatlauttej.kumar2019@vitstudent.ac.in::fcc40159-dc6e-4f4c-9b0e-b68100a42881" providerId="AD" clId="Web-{C1D30173-B89B-46D4-92B5-A6FB39967F4A}" dt="2022-07-31T20:38:34.026" v="1494"/>
          <ac:spMkLst>
            <pc:docMk/>
            <pc:sldMk cId="2928780832" sldId="271"/>
            <ac:spMk id="8" creationId="{B6CDA21F-E7AF-4C75-8395-33F58D5B0E45}"/>
          </ac:spMkLst>
        </pc:spChg>
        <pc:spChg chg="add">
          <ac:chgData name="KANDAGATLA UTTEJ KUMAR" userId="S::kandagatlauttej.kumar2019@vitstudent.ac.in::fcc40159-dc6e-4f4c-9b0e-b68100a42881" providerId="AD" clId="Web-{C1D30173-B89B-46D4-92B5-A6FB39967F4A}" dt="2022-07-31T20:38:34.026" v="1494"/>
          <ac:spMkLst>
            <pc:docMk/>
            <pc:sldMk cId="2928780832" sldId="271"/>
            <ac:spMk id="15" creationId="{D5B0017B-2ECA-49AF-B397-DC140825DF8D}"/>
          </ac:spMkLst>
        </pc:spChg>
        <pc:grpChg chg="add">
          <ac:chgData name="KANDAGATLA UTTEJ KUMAR" userId="S::kandagatlauttej.kumar2019@vitstudent.ac.in::fcc40159-dc6e-4f4c-9b0e-b68100a42881" providerId="AD" clId="Web-{C1D30173-B89B-46D4-92B5-A6FB39967F4A}" dt="2022-07-31T20:38:34.026" v="1494"/>
          <ac:grpSpMkLst>
            <pc:docMk/>
            <pc:sldMk cId="2928780832" sldId="271"/>
            <ac:grpSpMk id="10" creationId="{AE1C45F0-260A-458C-96ED-C1F6D2151219}"/>
          </ac:grpSpMkLst>
        </pc:grpChg>
        <pc:cxnChg chg="add">
          <ac:chgData name="KANDAGATLA UTTEJ KUMAR" userId="S::kandagatlauttej.kumar2019@vitstudent.ac.in::fcc40159-dc6e-4f4c-9b0e-b68100a42881" providerId="AD" clId="Web-{C1D30173-B89B-46D4-92B5-A6FB39967F4A}" dt="2022-07-31T20:38:34.026" v="1494"/>
          <ac:cxnSpMkLst>
            <pc:docMk/>
            <pc:sldMk cId="2928780832" sldId="271"/>
            <ac:cxnSpMk id="17" creationId="{6CF1BAF6-AD41-4082-B212-8A1F9A2E8779}"/>
          </ac:cxnSpMkLst>
        </pc:cxnChg>
      </pc:sldChg>
      <pc:sldChg chg="addSp delSp modSp new mod setBg">
        <pc:chgData name="KANDAGATLA UTTEJ KUMAR" userId="S::kandagatlauttej.kumar2019@vitstudent.ac.in::fcc40159-dc6e-4f4c-9b0e-b68100a42881" providerId="AD" clId="Web-{C1D30173-B89B-46D4-92B5-A6FB39967F4A}" dt="2022-07-31T20:40:39.640" v="1503"/>
        <pc:sldMkLst>
          <pc:docMk/>
          <pc:sldMk cId="3478741854" sldId="272"/>
        </pc:sldMkLst>
        <pc:spChg chg="mod">
          <ac:chgData name="KANDAGATLA UTTEJ KUMAR" userId="S::kandagatlauttej.kumar2019@vitstudent.ac.in::fcc40159-dc6e-4f4c-9b0e-b68100a42881" providerId="AD" clId="Web-{C1D30173-B89B-46D4-92B5-A6FB39967F4A}" dt="2022-07-31T20:40:39.640" v="1503"/>
          <ac:spMkLst>
            <pc:docMk/>
            <pc:sldMk cId="3478741854" sldId="272"/>
            <ac:spMk id="2" creationId="{EB50AACA-94DF-A656-C649-CE99C11A0B2D}"/>
          </ac:spMkLst>
        </pc:spChg>
        <pc:spChg chg="mod ord">
          <ac:chgData name="KANDAGATLA UTTEJ KUMAR" userId="S::kandagatlauttej.kumar2019@vitstudent.ac.in::fcc40159-dc6e-4f4c-9b0e-b68100a42881" providerId="AD" clId="Web-{C1D30173-B89B-46D4-92B5-A6FB39967F4A}" dt="2022-07-31T20:40:39.640" v="1503"/>
          <ac:spMkLst>
            <pc:docMk/>
            <pc:sldMk cId="3478741854" sldId="272"/>
            <ac:spMk id="3" creationId="{7CEDD907-FA79-0AB3-A781-953DE883CD34}"/>
          </ac:spMkLst>
        </pc:spChg>
        <pc:spChg chg="add del">
          <ac:chgData name="KANDAGATLA UTTEJ KUMAR" userId="S::kandagatlauttej.kumar2019@vitstudent.ac.in::fcc40159-dc6e-4f4c-9b0e-b68100a42881" providerId="AD" clId="Web-{C1D30173-B89B-46D4-92B5-A6FB39967F4A}" dt="2022-07-31T20:40:04.186" v="1502"/>
          <ac:spMkLst>
            <pc:docMk/>
            <pc:sldMk cId="3478741854" sldId="272"/>
            <ac:spMk id="9" creationId="{201CC55D-ED54-4C5C-95E6-10947BD1103B}"/>
          </ac:spMkLst>
        </pc:spChg>
        <pc:spChg chg="add del">
          <ac:chgData name="KANDAGATLA UTTEJ KUMAR" userId="S::kandagatlauttej.kumar2019@vitstudent.ac.in::fcc40159-dc6e-4f4c-9b0e-b68100a42881" providerId="AD" clId="Web-{C1D30173-B89B-46D4-92B5-A6FB39967F4A}" dt="2022-07-31T20:40:04.186" v="1502"/>
          <ac:spMkLst>
            <pc:docMk/>
            <pc:sldMk cId="3478741854" sldId="272"/>
            <ac:spMk id="15" creationId="{3873B707-463F-40B0-8227-E8CC6C67EB25}"/>
          </ac:spMkLst>
        </pc:spChg>
        <pc:spChg chg="add del">
          <ac:chgData name="KANDAGATLA UTTEJ KUMAR" userId="S::kandagatlauttej.kumar2019@vitstudent.ac.in::fcc40159-dc6e-4f4c-9b0e-b68100a42881" providerId="AD" clId="Web-{C1D30173-B89B-46D4-92B5-A6FB39967F4A}" dt="2022-07-31T20:40:04.186" v="1502"/>
          <ac:spMkLst>
            <pc:docMk/>
            <pc:sldMk cId="3478741854" sldId="272"/>
            <ac:spMk id="17" creationId="{C13237C8-E62C-4F0D-A318-BD6FB6C2D138}"/>
          </ac:spMkLst>
        </pc:spChg>
        <pc:spChg chg="add del">
          <ac:chgData name="KANDAGATLA UTTEJ KUMAR" userId="S::kandagatlauttej.kumar2019@vitstudent.ac.in::fcc40159-dc6e-4f4c-9b0e-b68100a42881" providerId="AD" clId="Web-{C1D30173-B89B-46D4-92B5-A6FB39967F4A}" dt="2022-07-31T20:40:04.186" v="1502"/>
          <ac:spMkLst>
            <pc:docMk/>
            <pc:sldMk cId="3478741854" sldId="272"/>
            <ac:spMk id="19" creationId="{19C9EAEA-39D0-4B0E-A0EB-51E7B26740B1}"/>
          </ac:spMkLst>
        </pc:spChg>
        <pc:spChg chg="add del">
          <ac:chgData name="KANDAGATLA UTTEJ KUMAR" userId="S::kandagatlauttej.kumar2019@vitstudent.ac.in::fcc40159-dc6e-4f4c-9b0e-b68100a42881" providerId="AD" clId="Web-{C1D30173-B89B-46D4-92B5-A6FB39967F4A}" dt="2022-07-31T20:40:04.186" v="1501"/>
          <ac:spMkLst>
            <pc:docMk/>
            <pc:sldMk cId="3478741854" sldId="272"/>
            <ac:spMk id="24" creationId="{2F687420-BEB4-45CD-8226-339BE553B8E6}"/>
          </ac:spMkLst>
        </pc:spChg>
        <pc:spChg chg="add del">
          <ac:chgData name="KANDAGATLA UTTEJ KUMAR" userId="S::kandagatlauttej.kumar2019@vitstudent.ac.in::fcc40159-dc6e-4f4c-9b0e-b68100a42881" providerId="AD" clId="Web-{C1D30173-B89B-46D4-92B5-A6FB39967F4A}" dt="2022-07-31T20:40:04.186" v="1501"/>
          <ac:spMkLst>
            <pc:docMk/>
            <pc:sldMk cId="3478741854" sldId="272"/>
            <ac:spMk id="26" creationId="{169CC832-2974-4E8D-90ED-3E2941BA7336}"/>
          </ac:spMkLst>
        </pc:spChg>
        <pc:spChg chg="add del">
          <ac:chgData name="KANDAGATLA UTTEJ KUMAR" userId="S::kandagatlauttej.kumar2019@vitstudent.ac.in::fcc40159-dc6e-4f4c-9b0e-b68100a42881" providerId="AD" clId="Web-{C1D30173-B89B-46D4-92B5-A6FB39967F4A}" dt="2022-07-31T20:40:04.186" v="1501"/>
          <ac:spMkLst>
            <pc:docMk/>
            <pc:sldMk cId="3478741854" sldId="272"/>
            <ac:spMk id="28" creationId="{55222F96-971A-4F90-B841-6BAB416C7AC1}"/>
          </ac:spMkLst>
        </pc:spChg>
        <pc:spChg chg="add del">
          <ac:chgData name="KANDAGATLA UTTEJ KUMAR" userId="S::kandagatlauttej.kumar2019@vitstudent.ac.in::fcc40159-dc6e-4f4c-9b0e-b68100a42881" providerId="AD" clId="Web-{C1D30173-B89B-46D4-92B5-A6FB39967F4A}" dt="2022-07-31T20:40:04.186" v="1501"/>
          <ac:spMkLst>
            <pc:docMk/>
            <pc:sldMk cId="3478741854" sldId="272"/>
            <ac:spMk id="30" creationId="{08980754-6F4B-43C9-B9BE-127B6BED6586}"/>
          </ac:spMkLst>
        </pc:spChg>
        <pc:spChg chg="add del">
          <ac:chgData name="KANDAGATLA UTTEJ KUMAR" userId="S::kandagatlauttej.kumar2019@vitstudent.ac.in::fcc40159-dc6e-4f4c-9b0e-b68100a42881" providerId="AD" clId="Web-{C1D30173-B89B-46D4-92B5-A6FB39967F4A}" dt="2022-07-31T20:40:04.186" v="1501"/>
          <ac:spMkLst>
            <pc:docMk/>
            <pc:sldMk cId="3478741854" sldId="272"/>
            <ac:spMk id="32" creationId="{2C1BBA94-3F40-40AA-8BB9-E69E25E537C1}"/>
          </ac:spMkLst>
        </pc:spChg>
        <pc:spChg chg="add del">
          <ac:chgData name="KANDAGATLA UTTEJ KUMAR" userId="S::kandagatlauttej.kumar2019@vitstudent.ac.in::fcc40159-dc6e-4f4c-9b0e-b68100a42881" providerId="AD" clId="Web-{C1D30173-B89B-46D4-92B5-A6FB39967F4A}" dt="2022-07-31T20:40:39.640" v="1503"/>
          <ac:spMkLst>
            <pc:docMk/>
            <pc:sldMk cId="3478741854" sldId="272"/>
            <ac:spMk id="34" creationId="{7FEAE179-C525-48F3-AD47-0E9E2B6F2E2E}"/>
          </ac:spMkLst>
        </pc:spChg>
        <pc:spChg chg="add del">
          <ac:chgData name="KANDAGATLA UTTEJ KUMAR" userId="S::kandagatlauttej.kumar2019@vitstudent.ac.in::fcc40159-dc6e-4f4c-9b0e-b68100a42881" providerId="AD" clId="Web-{C1D30173-B89B-46D4-92B5-A6FB39967F4A}" dt="2022-07-31T20:40:39.640" v="1503"/>
          <ac:spMkLst>
            <pc:docMk/>
            <pc:sldMk cId="3478741854" sldId="272"/>
            <ac:spMk id="35" creationId="{95C8260E-968F-44E8-A823-ABB431311926}"/>
          </ac:spMkLst>
        </pc:spChg>
        <pc:spChg chg="add del">
          <ac:chgData name="KANDAGATLA UTTEJ KUMAR" userId="S::kandagatlauttej.kumar2019@vitstudent.ac.in::fcc40159-dc6e-4f4c-9b0e-b68100a42881" providerId="AD" clId="Web-{C1D30173-B89B-46D4-92B5-A6FB39967F4A}" dt="2022-07-31T20:40:39.640" v="1503"/>
          <ac:spMkLst>
            <pc:docMk/>
            <pc:sldMk cId="3478741854" sldId="272"/>
            <ac:spMk id="36" creationId="{2C1BBA94-3F40-40AA-8BB9-E69E25E537C1}"/>
          </ac:spMkLst>
        </pc:spChg>
        <pc:spChg chg="add del">
          <ac:chgData name="KANDAGATLA UTTEJ KUMAR" userId="S::kandagatlauttej.kumar2019@vitstudent.ac.in::fcc40159-dc6e-4f4c-9b0e-b68100a42881" providerId="AD" clId="Web-{C1D30173-B89B-46D4-92B5-A6FB39967F4A}" dt="2022-07-31T20:40:39.640" v="1503"/>
          <ac:spMkLst>
            <pc:docMk/>
            <pc:sldMk cId="3478741854" sldId="272"/>
            <ac:spMk id="37" creationId="{FE43805F-24A6-46A4-B19B-54F28347355C}"/>
          </ac:spMkLst>
        </pc:spChg>
        <pc:spChg chg="add">
          <ac:chgData name="KANDAGATLA UTTEJ KUMAR" userId="S::kandagatlauttej.kumar2019@vitstudent.ac.in::fcc40159-dc6e-4f4c-9b0e-b68100a42881" providerId="AD" clId="Web-{C1D30173-B89B-46D4-92B5-A6FB39967F4A}" dt="2022-07-31T20:40:39.640" v="1503"/>
          <ac:spMkLst>
            <pc:docMk/>
            <pc:sldMk cId="3478741854" sldId="272"/>
            <ac:spMk id="42" creationId="{32AEEBC8-9D30-42EF-95F2-386C2653FBF0}"/>
          </ac:spMkLst>
        </pc:spChg>
        <pc:spChg chg="add">
          <ac:chgData name="KANDAGATLA UTTEJ KUMAR" userId="S::kandagatlauttej.kumar2019@vitstudent.ac.in::fcc40159-dc6e-4f4c-9b0e-b68100a42881" providerId="AD" clId="Web-{C1D30173-B89B-46D4-92B5-A6FB39967F4A}" dt="2022-07-31T20:40:39.640" v="1503"/>
          <ac:spMkLst>
            <pc:docMk/>
            <pc:sldMk cId="3478741854" sldId="272"/>
            <ac:spMk id="44" creationId="{2E92FA66-67D7-4CB4-94D3-E643A9AD4757}"/>
          </ac:spMkLst>
        </pc:spChg>
        <pc:grpChg chg="add del">
          <ac:chgData name="KANDAGATLA UTTEJ KUMAR" userId="S::kandagatlauttej.kumar2019@vitstudent.ac.in::fcc40159-dc6e-4f4c-9b0e-b68100a42881" providerId="AD" clId="Web-{C1D30173-B89B-46D4-92B5-A6FB39967F4A}" dt="2022-07-31T20:40:04.186" v="1502"/>
          <ac:grpSpMkLst>
            <pc:docMk/>
            <pc:sldMk cId="3478741854" sldId="272"/>
            <ac:grpSpMk id="11" creationId="{1DE889C7-FAD6-4397-98E2-05D503484459}"/>
          </ac:grpSpMkLst>
        </pc:grpChg>
        <pc:picChg chg="add mod ord">
          <ac:chgData name="KANDAGATLA UTTEJ KUMAR" userId="S::kandagatlauttej.kumar2019@vitstudent.ac.in::fcc40159-dc6e-4f4c-9b0e-b68100a42881" providerId="AD" clId="Web-{C1D30173-B89B-46D4-92B5-A6FB39967F4A}" dt="2022-07-31T20:40:39.640" v="1503"/>
          <ac:picMkLst>
            <pc:docMk/>
            <pc:sldMk cId="3478741854" sldId="272"/>
            <ac:picMk id="4" creationId="{7AF5AD0F-0839-71F7-475E-698E252E8E90}"/>
          </ac:picMkLst>
        </pc:picChg>
      </pc:sldChg>
      <pc:sldChg chg="addSp delSp modSp new mod setBg">
        <pc:chgData name="KANDAGATLA UTTEJ KUMAR" userId="S::kandagatlauttej.kumar2019@vitstudent.ac.in::fcc40159-dc6e-4f4c-9b0e-b68100a42881" providerId="AD" clId="Web-{C1D30173-B89B-46D4-92B5-A6FB39967F4A}" dt="2022-07-31T20:42:19.347" v="1511" actId="1076"/>
        <pc:sldMkLst>
          <pc:docMk/>
          <pc:sldMk cId="1943738782" sldId="273"/>
        </pc:sldMkLst>
        <pc:spChg chg="mod">
          <ac:chgData name="KANDAGATLA UTTEJ KUMAR" userId="S::kandagatlauttej.kumar2019@vitstudent.ac.in::fcc40159-dc6e-4f4c-9b0e-b68100a42881" providerId="AD" clId="Web-{C1D30173-B89B-46D4-92B5-A6FB39967F4A}" dt="2022-07-31T20:42:00.815" v="1510"/>
          <ac:spMkLst>
            <pc:docMk/>
            <pc:sldMk cId="1943738782" sldId="273"/>
            <ac:spMk id="2" creationId="{2644B362-C373-D40F-5396-6C4D1EBA0103}"/>
          </ac:spMkLst>
        </pc:spChg>
        <pc:spChg chg="mod ord">
          <ac:chgData name="KANDAGATLA UTTEJ KUMAR" userId="S::kandagatlauttej.kumar2019@vitstudent.ac.in::fcc40159-dc6e-4f4c-9b0e-b68100a42881" providerId="AD" clId="Web-{C1D30173-B89B-46D4-92B5-A6FB39967F4A}" dt="2022-07-31T20:42:00.815" v="1510"/>
          <ac:spMkLst>
            <pc:docMk/>
            <pc:sldMk cId="1943738782" sldId="273"/>
            <ac:spMk id="3" creationId="{971D6E8E-BCCD-0E14-8CDC-EBDBF3DAEE42}"/>
          </ac:spMkLst>
        </pc:spChg>
        <pc:spChg chg="add del">
          <ac:chgData name="KANDAGATLA UTTEJ KUMAR" userId="S::kandagatlauttej.kumar2019@vitstudent.ac.in::fcc40159-dc6e-4f4c-9b0e-b68100a42881" providerId="AD" clId="Web-{C1D30173-B89B-46D4-92B5-A6FB39967F4A}" dt="2022-07-31T20:41:32.829" v="1506"/>
          <ac:spMkLst>
            <pc:docMk/>
            <pc:sldMk cId="1943738782" sldId="273"/>
            <ac:spMk id="9" creationId="{201CC55D-ED54-4C5C-95E6-10947BD1103B}"/>
          </ac:spMkLst>
        </pc:spChg>
        <pc:spChg chg="add del">
          <ac:chgData name="KANDAGATLA UTTEJ KUMAR" userId="S::kandagatlauttej.kumar2019@vitstudent.ac.in::fcc40159-dc6e-4f4c-9b0e-b68100a42881" providerId="AD" clId="Web-{C1D30173-B89B-46D4-92B5-A6FB39967F4A}" dt="2022-07-31T20:41:32.829" v="1506"/>
          <ac:spMkLst>
            <pc:docMk/>
            <pc:sldMk cId="1943738782" sldId="273"/>
            <ac:spMk id="15" creationId="{3873B707-463F-40B0-8227-E8CC6C67EB25}"/>
          </ac:spMkLst>
        </pc:spChg>
        <pc:spChg chg="add del">
          <ac:chgData name="KANDAGATLA UTTEJ KUMAR" userId="S::kandagatlauttej.kumar2019@vitstudent.ac.in::fcc40159-dc6e-4f4c-9b0e-b68100a42881" providerId="AD" clId="Web-{C1D30173-B89B-46D4-92B5-A6FB39967F4A}" dt="2022-07-31T20:41:32.829" v="1506"/>
          <ac:spMkLst>
            <pc:docMk/>
            <pc:sldMk cId="1943738782" sldId="273"/>
            <ac:spMk id="17" creationId="{C13237C8-E62C-4F0D-A318-BD6FB6C2D138}"/>
          </ac:spMkLst>
        </pc:spChg>
        <pc:spChg chg="add del">
          <ac:chgData name="KANDAGATLA UTTEJ KUMAR" userId="S::kandagatlauttej.kumar2019@vitstudent.ac.in::fcc40159-dc6e-4f4c-9b0e-b68100a42881" providerId="AD" clId="Web-{C1D30173-B89B-46D4-92B5-A6FB39967F4A}" dt="2022-07-31T20:41:32.829" v="1506"/>
          <ac:spMkLst>
            <pc:docMk/>
            <pc:sldMk cId="1943738782" sldId="273"/>
            <ac:spMk id="19" creationId="{19C9EAEA-39D0-4B0E-A0EB-51E7B26740B1}"/>
          </ac:spMkLst>
        </pc:spChg>
        <pc:spChg chg="add del">
          <ac:chgData name="KANDAGATLA UTTEJ KUMAR" userId="S::kandagatlauttej.kumar2019@vitstudent.ac.in::fcc40159-dc6e-4f4c-9b0e-b68100a42881" providerId="AD" clId="Web-{C1D30173-B89B-46D4-92B5-A6FB39967F4A}" dt="2022-07-31T20:41:32.829" v="1505"/>
          <ac:spMkLst>
            <pc:docMk/>
            <pc:sldMk cId="1943738782" sldId="273"/>
            <ac:spMk id="24" creationId="{ECE1DA53-9811-4831-9BFB-3E8658F0806F}"/>
          </ac:spMkLst>
        </pc:spChg>
        <pc:spChg chg="add del">
          <ac:chgData name="KANDAGATLA UTTEJ KUMAR" userId="S::kandagatlauttej.kumar2019@vitstudent.ac.in::fcc40159-dc6e-4f4c-9b0e-b68100a42881" providerId="AD" clId="Web-{C1D30173-B89B-46D4-92B5-A6FB39967F4A}" dt="2022-07-31T20:42:00.815" v="1510"/>
          <ac:spMkLst>
            <pc:docMk/>
            <pc:sldMk cId="1943738782" sldId="273"/>
            <ac:spMk id="26" creationId="{5DA32751-37A2-45C0-BE94-63D375E27003}"/>
          </ac:spMkLst>
        </pc:spChg>
        <pc:spChg chg="add del">
          <ac:chgData name="KANDAGATLA UTTEJ KUMAR" userId="S::kandagatlauttej.kumar2019@vitstudent.ac.in::fcc40159-dc6e-4f4c-9b0e-b68100a42881" providerId="AD" clId="Web-{C1D30173-B89B-46D4-92B5-A6FB39967F4A}" dt="2022-07-31T20:42:00.815" v="1510"/>
          <ac:spMkLst>
            <pc:docMk/>
            <pc:sldMk cId="1943738782" sldId="273"/>
            <ac:spMk id="27" creationId="{9D80C9EF-3CC6-4ECC-9C2D-9D0396C96ED9}"/>
          </ac:spMkLst>
        </pc:spChg>
        <pc:spChg chg="add del">
          <ac:chgData name="KANDAGATLA UTTEJ KUMAR" userId="S::kandagatlauttej.kumar2019@vitstudent.ac.in::fcc40159-dc6e-4f4c-9b0e-b68100a42881" providerId="AD" clId="Web-{C1D30173-B89B-46D4-92B5-A6FB39967F4A}" dt="2022-07-31T20:42:00.815" v="1510"/>
          <ac:spMkLst>
            <pc:docMk/>
            <pc:sldMk cId="1943738782" sldId="273"/>
            <ac:spMk id="28" creationId="{E659831F-0D9A-4C63-9EBB-8435B85A440F}"/>
          </ac:spMkLst>
        </pc:spChg>
        <pc:spChg chg="add del">
          <ac:chgData name="KANDAGATLA UTTEJ KUMAR" userId="S::kandagatlauttej.kumar2019@vitstudent.ac.in::fcc40159-dc6e-4f4c-9b0e-b68100a42881" providerId="AD" clId="Web-{C1D30173-B89B-46D4-92B5-A6FB39967F4A}" dt="2022-07-31T20:42:00.815" v="1510"/>
          <ac:spMkLst>
            <pc:docMk/>
            <pc:sldMk cId="1943738782" sldId="273"/>
            <ac:spMk id="30" creationId="{5A55FBCD-CD42-40F5-8A1B-3203F9CAEEAA}"/>
          </ac:spMkLst>
        </pc:spChg>
        <pc:spChg chg="add del">
          <ac:chgData name="KANDAGATLA UTTEJ KUMAR" userId="S::kandagatlauttej.kumar2019@vitstudent.ac.in::fcc40159-dc6e-4f4c-9b0e-b68100a42881" providerId="AD" clId="Web-{C1D30173-B89B-46D4-92B5-A6FB39967F4A}" dt="2022-07-31T20:42:00.799" v="1509"/>
          <ac:spMkLst>
            <pc:docMk/>
            <pc:sldMk cId="1943738782" sldId="273"/>
            <ac:spMk id="35" creationId="{ECE1DA53-9811-4831-9BFB-3E8658F0806F}"/>
          </ac:spMkLst>
        </pc:spChg>
        <pc:spChg chg="add">
          <ac:chgData name="KANDAGATLA UTTEJ KUMAR" userId="S::kandagatlauttej.kumar2019@vitstudent.ac.in::fcc40159-dc6e-4f4c-9b0e-b68100a42881" providerId="AD" clId="Web-{C1D30173-B89B-46D4-92B5-A6FB39967F4A}" dt="2022-07-31T20:42:00.815" v="1510"/>
          <ac:spMkLst>
            <pc:docMk/>
            <pc:sldMk cId="1943738782" sldId="273"/>
            <ac:spMk id="37" creationId="{95C8260E-968F-44E8-A823-ABB431311926}"/>
          </ac:spMkLst>
        </pc:spChg>
        <pc:spChg chg="add">
          <ac:chgData name="KANDAGATLA UTTEJ KUMAR" userId="S::kandagatlauttej.kumar2019@vitstudent.ac.in::fcc40159-dc6e-4f4c-9b0e-b68100a42881" providerId="AD" clId="Web-{C1D30173-B89B-46D4-92B5-A6FB39967F4A}" dt="2022-07-31T20:42:00.815" v="1510"/>
          <ac:spMkLst>
            <pc:docMk/>
            <pc:sldMk cId="1943738782" sldId="273"/>
            <ac:spMk id="38" creationId="{7FEAE179-C525-48F3-AD47-0E9E2B6F2E2E}"/>
          </ac:spMkLst>
        </pc:spChg>
        <pc:spChg chg="add">
          <ac:chgData name="KANDAGATLA UTTEJ KUMAR" userId="S::kandagatlauttej.kumar2019@vitstudent.ac.in::fcc40159-dc6e-4f4c-9b0e-b68100a42881" providerId="AD" clId="Web-{C1D30173-B89B-46D4-92B5-A6FB39967F4A}" dt="2022-07-31T20:42:00.815" v="1510"/>
          <ac:spMkLst>
            <pc:docMk/>
            <pc:sldMk cId="1943738782" sldId="273"/>
            <ac:spMk id="39" creationId="{2C1BBA94-3F40-40AA-8BB9-E69E25E537C1}"/>
          </ac:spMkLst>
        </pc:spChg>
        <pc:spChg chg="add">
          <ac:chgData name="KANDAGATLA UTTEJ KUMAR" userId="S::kandagatlauttej.kumar2019@vitstudent.ac.in::fcc40159-dc6e-4f4c-9b0e-b68100a42881" providerId="AD" clId="Web-{C1D30173-B89B-46D4-92B5-A6FB39967F4A}" dt="2022-07-31T20:42:00.815" v="1510"/>
          <ac:spMkLst>
            <pc:docMk/>
            <pc:sldMk cId="1943738782" sldId="273"/>
            <ac:spMk id="41" creationId="{FE43805F-24A6-46A4-B19B-54F28347355C}"/>
          </ac:spMkLst>
        </pc:spChg>
        <pc:grpChg chg="add del">
          <ac:chgData name="KANDAGATLA UTTEJ KUMAR" userId="S::kandagatlauttej.kumar2019@vitstudent.ac.in::fcc40159-dc6e-4f4c-9b0e-b68100a42881" providerId="AD" clId="Web-{C1D30173-B89B-46D4-92B5-A6FB39967F4A}" dt="2022-07-31T20:41:32.829" v="1506"/>
          <ac:grpSpMkLst>
            <pc:docMk/>
            <pc:sldMk cId="1943738782" sldId="273"/>
            <ac:grpSpMk id="11" creationId="{1DE889C7-FAD6-4397-98E2-05D503484459}"/>
          </ac:grpSpMkLst>
        </pc:grpChg>
        <pc:picChg chg="add mod ord">
          <ac:chgData name="KANDAGATLA UTTEJ KUMAR" userId="S::kandagatlauttej.kumar2019@vitstudent.ac.in::fcc40159-dc6e-4f4c-9b0e-b68100a42881" providerId="AD" clId="Web-{C1D30173-B89B-46D4-92B5-A6FB39967F4A}" dt="2022-07-31T20:42:19.347" v="1511" actId="1076"/>
          <ac:picMkLst>
            <pc:docMk/>
            <pc:sldMk cId="1943738782" sldId="273"/>
            <ac:picMk id="4" creationId="{D8553850-C174-468A-A4C8-E44BBA4B30CF}"/>
          </ac:picMkLst>
        </pc:picChg>
      </pc:sldChg>
      <pc:sldChg chg="addSp modSp new mod setBg">
        <pc:chgData name="KANDAGATLA UTTEJ KUMAR" userId="S::kandagatlauttej.kumar2019@vitstudent.ac.in::fcc40159-dc6e-4f4c-9b0e-b68100a42881" providerId="AD" clId="Web-{C1D30173-B89B-46D4-92B5-A6FB39967F4A}" dt="2022-07-31T20:39:15.950" v="1498"/>
        <pc:sldMkLst>
          <pc:docMk/>
          <pc:sldMk cId="3916830274" sldId="274"/>
        </pc:sldMkLst>
        <pc:spChg chg="mod">
          <ac:chgData name="KANDAGATLA UTTEJ KUMAR" userId="S::kandagatlauttej.kumar2019@vitstudent.ac.in::fcc40159-dc6e-4f4c-9b0e-b68100a42881" providerId="AD" clId="Web-{C1D30173-B89B-46D4-92B5-A6FB39967F4A}" dt="2022-07-31T20:39:15.950" v="1498"/>
          <ac:spMkLst>
            <pc:docMk/>
            <pc:sldMk cId="3916830274" sldId="274"/>
            <ac:spMk id="2" creationId="{C54899D3-18CD-AEAC-7A47-56504A8B0387}"/>
          </ac:spMkLst>
        </pc:spChg>
        <pc:spChg chg="mod">
          <ac:chgData name="KANDAGATLA UTTEJ KUMAR" userId="S::kandagatlauttej.kumar2019@vitstudent.ac.in::fcc40159-dc6e-4f4c-9b0e-b68100a42881" providerId="AD" clId="Web-{C1D30173-B89B-46D4-92B5-A6FB39967F4A}" dt="2022-07-31T20:39:15.950" v="1498"/>
          <ac:spMkLst>
            <pc:docMk/>
            <pc:sldMk cId="3916830274" sldId="274"/>
            <ac:spMk id="3" creationId="{AC556A06-BA99-8714-EB03-B20DCE1B841A}"/>
          </ac:spMkLst>
        </pc:spChg>
        <pc:spChg chg="add">
          <ac:chgData name="KANDAGATLA UTTEJ KUMAR" userId="S::kandagatlauttej.kumar2019@vitstudent.ac.in::fcc40159-dc6e-4f4c-9b0e-b68100a42881" providerId="AD" clId="Web-{C1D30173-B89B-46D4-92B5-A6FB39967F4A}" dt="2022-07-31T20:39:15.950" v="1498"/>
          <ac:spMkLst>
            <pc:docMk/>
            <pc:sldMk cId="3916830274" sldId="274"/>
            <ac:spMk id="9" creationId="{201CC55D-ED54-4C5C-95E6-10947BD1103B}"/>
          </ac:spMkLst>
        </pc:spChg>
        <pc:spChg chg="add">
          <ac:chgData name="KANDAGATLA UTTEJ KUMAR" userId="S::kandagatlauttej.kumar2019@vitstudent.ac.in::fcc40159-dc6e-4f4c-9b0e-b68100a42881" providerId="AD" clId="Web-{C1D30173-B89B-46D4-92B5-A6FB39967F4A}" dt="2022-07-31T20:39:15.950" v="1498"/>
          <ac:spMkLst>
            <pc:docMk/>
            <pc:sldMk cId="3916830274" sldId="274"/>
            <ac:spMk id="15" creationId="{3873B707-463F-40B0-8227-E8CC6C67EB25}"/>
          </ac:spMkLst>
        </pc:spChg>
        <pc:spChg chg="add">
          <ac:chgData name="KANDAGATLA UTTEJ KUMAR" userId="S::kandagatlauttej.kumar2019@vitstudent.ac.in::fcc40159-dc6e-4f4c-9b0e-b68100a42881" providerId="AD" clId="Web-{C1D30173-B89B-46D4-92B5-A6FB39967F4A}" dt="2022-07-31T20:39:15.950" v="1498"/>
          <ac:spMkLst>
            <pc:docMk/>
            <pc:sldMk cId="3916830274" sldId="274"/>
            <ac:spMk id="17" creationId="{C13237C8-E62C-4F0D-A318-BD6FB6C2D138}"/>
          </ac:spMkLst>
        </pc:spChg>
        <pc:spChg chg="add">
          <ac:chgData name="KANDAGATLA UTTEJ KUMAR" userId="S::kandagatlauttej.kumar2019@vitstudent.ac.in::fcc40159-dc6e-4f4c-9b0e-b68100a42881" providerId="AD" clId="Web-{C1D30173-B89B-46D4-92B5-A6FB39967F4A}" dt="2022-07-31T20:39:15.950" v="1498"/>
          <ac:spMkLst>
            <pc:docMk/>
            <pc:sldMk cId="3916830274" sldId="274"/>
            <ac:spMk id="19" creationId="{19C9EAEA-39D0-4B0E-A0EB-51E7B26740B1}"/>
          </ac:spMkLst>
        </pc:spChg>
        <pc:grpChg chg="add">
          <ac:chgData name="KANDAGATLA UTTEJ KUMAR" userId="S::kandagatlauttej.kumar2019@vitstudent.ac.in::fcc40159-dc6e-4f4c-9b0e-b68100a42881" providerId="AD" clId="Web-{C1D30173-B89B-46D4-92B5-A6FB39967F4A}" dt="2022-07-31T20:39:15.950" v="1498"/>
          <ac:grpSpMkLst>
            <pc:docMk/>
            <pc:sldMk cId="3916830274" sldId="274"/>
            <ac:grpSpMk id="11" creationId="{1DE889C7-FAD6-4397-98E2-05D503484459}"/>
          </ac:grpSpMkLst>
        </pc:grpChg>
        <pc:picChg chg="add mod">
          <ac:chgData name="KANDAGATLA UTTEJ KUMAR" userId="S::kandagatlauttej.kumar2019@vitstudent.ac.in::fcc40159-dc6e-4f4c-9b0e-b68100a42881" providerId="AD" clId="Web-{C1D30173-B89B-46D4-92B5-A6FB39967F4A}" dt="2022-07-31T20:39:15.950" v="1498"/>
          <ac:picMkLst>
            <pc:docMk/>
            <pc:sldMk cId="3916830274" sldId="274"/>
            <ac:picMk id="4" creationId="{24365399-9939-96D7-6C59-19D87199AE65}"/>
          </ac:picMkLst>
        </pc:picChg>
      </pc:sldChg>
      <pc:sldChg chg="addSp modSp new mod setBg">
        <pc:chgData name="KANDAGATLA UTTEJ KUMAR" userId="S::kandagatlauttej.kumar2019@vitstudent.ac.in::fcc40159-dc6e-4f4c-9b0e-b68100a42881" providerId="AD" clId="Web-{C1D30173-B89B-46D4-92B5-A6FB39967F4A}" dt="2022-07-31T20:39:20.856" v="1499"/>
        <pc:sldMkLst>
          <pc:docMk/>
          <pc:sldMk cId="911028295" sldId="275"/>
        </pc:sldMkLst>
        <pc:spChg chg="mod">
          <ac:chgData name="KANDAGATLA UTTEJ KUMAR" userId="S::kandagatlauttej.kumar2019@vitstudent.ac.in::fcc40159-dc6e-4f4c-9b0e-b68100a42881" providerId="AD" clId="Web-{C1D30173-B89B-46D4-92B5-A6FB39967F4A}" dt="2022-07-31T20:39:20.856" v="1499"/>
          <ac:spMkLst>
            <pc:docMk/>
            <pc:sldMk cId="911028295" sldId="275"/>
            <ac:spMk id="2" creationId="{0D9AE045-9E3F-23AC-A6CA-A275D1767CFA}"/>
          </ac:spMkLst>
        </pc:spChg>
        <pc:spChg chg="mod">
          <ac:chgData name="KANDAGATLA UTTEJ KUMAR" userId="S::kandagatlauttej.kumar2019@vitstudent.ac.in::fcc40159-dc6e-4f4c-9b0e-b68100a42881" providerId="AD" clId="Web-{C1D30173-B89B-46D4-92B5-A6FB39967F4A}" dt="2022-07-31T20:39:20.856" v="1499"/>
          <ac:spMkLst>
            <pc:docMk/>
            <pc:sldMk cId="911028295" sldId="275"/>
            <ac:spMk id="3" creationId="{E501ECBB-3A8F-C866-B209-E0736390D625}"/>
          </ac:spMkLst>
        </pc:spChg>
        <pc:spChg chg="add">
          <ac:chgData name="KANDAGATLA UTTEJ KUMAR" userId="S::kandagatlauttej.kumar2019@vitstudent.ac.in::fcc40159-dc6e-4f4c-9b0e-b68100a42881" providerId="AD" clId="Web-{C1D30173-B89B-46D4-92B5-A6FB39967F4A}" dt="2022-07-31T20:39:20.856" v="1499"/>
          <ac:spMkLst>
            <pc:docMk/>
            <pc:sldMk cId="911028295" sldId="275"/>
            <ac:spMk id="9" creationId="{201CC55D-ED54-4C5C-95E6-10947BD1103B}"/>
          </ac:spMkLst>
        </pc:spChg>
        <pc:spChg chg="add">
          <ac:chgData name="KANDAGATLA UTTEJ KUMAR" userId="S::kandagatlauttej.kumar2019@vitstudent.ac.in::fcc40159-dc6e-4f4c-9b0e-b68100a42881" providerId="AD" clId="Web-{C1D30173-B89B-46D4-92B5-A6FB39967F4A}" dt="2022-07-31T20:39:20.856" v="1499"/>
          <ac:spMkLst>
            <pc:docMk/>
            <pc:sldMk cId="911028295" sldId="275"/>
            <ac:spMk id="15" creationId="{3873B707-463F-40B0-8227-E8CC6C67EB25}"/>
          </ac:spMkLst>
        </pc:spChg>
        <pc:spChg chg="add">
          <ac:chgData name="KANDAGATLA UTTEJ KUMAR" userId="S::kandagatlauttej.kumar2019@vitstudent.ac.in::fcc40159-dc6e-4f4c-9b0e-b68100a42881" providerId="AD" clId="Web-{C1D30173-B89B-46D4-92B5-A6FB39967F4A}" dt="2022-07-31T20:39:20.856" v="1499"/>
          <ac:spMkLst>
            <pc:docMk/>
            <pc:sldMk cId="911028295" sldId="275"/>
            <ac:spMk id="17" creationId="{C13237C8-E62C-4F0D-A318-BD6FB6C2D138}"/>
          </ac:spMkLst>
        </pc:spChg>
        <pc:spChg chg="add">
          <ac:chgData name="KANDAGATLA UTTEJ KUMAR" userId="S::kandagatlauttej.kumar2019@vitstudent.ac.in::fcc40159-dc6e-4f4c-9b0e-b68100a42881" providerId="AD" clId="Web-{C1D30173-B89B-46D4-92B5-A6FB39967F4A}" dt="2022-07-31T20:39:20.856" v="1499"/>
          <ac:spMkLst>
            <pc:docMk/>
            <pc:sldMk cId="911028295" sldId="275"/>
            <ac:spMk id="19" creationId="{19C9EAEA-39D0-4B0E-A0EB-51E7B26740B1}"/>
          </ac:spMkLst>
        </pc:spChg>
        <pc:grpChg chg="add">
          <ac:chgData name="KANDAGATLA UTTEJ KUMAR" userId="S::kandagatlauttej.kumar2019@vitstudent.ac.in::fcc40159-dc6e-4f4c-9b0e-b68100a42881" providerId="AD" clId="Web-{C1D30173-B89B-46D4-92B5-A6FB39967F4A}" dt="2022-07-31T20:39:20.856" v="1499"/>
          <ac:grpSpMkLst>
            <pc:docMk/>
            <pc:sldMk cId="911028295" sldId="275"/>
            <ac:grpSpMk id="11" creationId="{1DE889C7-FAD6-4397-98E2-05D503484459}"/>
          </ac:grpSpMkLst>
        </pc:grpChg>
        <pc:picChg chg="add mod">
          <ac:chgData name="KANDAGATLA UTTEJ KUMAR" userId="S::kandagatlauttej.kumar2019@vitstudent.ac.in::fcc40159-dc6e-4f4c-9b0e-b68100a42881" providerId="AD" clId="Web-{C1D30173-B89B-46D4-92B5-A6FB39967F4A}" dt="2022-07-31T20:39:20.856" v="1499"/>
          <ac:picMkLst>
            <pc:docMk/>
            <pc:sldMk cId="911028295" sldId="275"/>
            <ac:picMk id="4" creationId="{F86D21B9-1EC4-B524-29BC-42B76A6094CD}"/>
          </ac:picMkLst>
        </pc:picChg>
      </pc:sldChg>
      <pc:sldChg chg="addSp delSp modSp new">
        <pc:chgData name="KANDAGATLA UTTEJ KUMAR" userId="S::kandagatlauttej.kumar2019@vitstudent.ac.in::fcc40159-dc6e-4f4c-9b0e-b68100a42881" providerId="AD" clId="Web-{C1D30173-B89B-46D4-92B5-A6FB39967F4A}" dt="2022-07-31T20:13:19.378" v="1122"/>
        <pc:sldMkLst>
          <pc:docMk/>
          <pc:sldMk cId="3311101205" sldId="276"/>
        </pc:sldMkLst>
        <pc:spChg chg="mod">
          <ac:chgData name="KANDAGATLA UTTEJ KUMAR" userId="S::kandagatlauttej.kumar2019@vitstudent.ac.in::fcc40159-dc6e-4f4c-9b0e-b68100a42881" providerId="AD" clId="Web-{C1D30173-B89B-46D4-92B5-A6FB39967F4A}" dt="2022-07-31T20:12:49.892" v="1116" actId="20577"/>
          <ac:spMkLst>
            <pc:docMk/>
            <pc:sldMk cId="3311101205" sldId="276"/>
            <ac:spMk id="3" creationId="{CDD8E4F4-1F57-EF15-6846-B8A1B77465E7}"/>
          </ac:spMkLst>
        </pc:spChg>
        <pc:picChg chg="add del mod">
          <ac:chgData name="KANDAGATLA UTTEJ KUMAR" userId="S::kandagatlauttej.kumar2019@vitstudent.ac.in::fcc40159-dc6e-4f4c-9b0e-b68100a42881" providerId="AD" clId="Web-{C1D30173-B89B-46D4-92B5-A6FB39967F4A}" dt="2022-07-31T20:13:19.378" v="1122"/>
          <ac:picMkLst>
            <pc:docMk/>
            <pc:sldMk cId="3311101205" sldId="276"/>
            <ac:picMk id="4" creationId="{D31AC002-24AC-7D83-96FD-B96C4ED7B17C}"/>
          </ac:picMkLst>
        </pc:picChg>
      </pc:sldChg>
      <pc:sldChg chg="addSp modSp new del">
        <pc:chgData name="KANDAGATLA UTTEJ KUMAR" userId="S::kandagatlauttej.kumar2019@vitstudent.ac.in::fcc40159-dc6e-4f4c-9b0e-b68100a42881" providerId="AD" clId="Web-{C1D30173-B89B-46D4-92B5-A6FB39967F4A}" dt="2022-07-31T20:14:47.053" v="1150"/>
        <pc:sldMkLst>
          <pc:docMk/>
          <pc:sldMk cId="2463956115" sldId="277"/>
        </pc:sldMkLst>
        <pc:picChg chg="add mod">
          <ac:chgData name="KANDAGATLA UTTEJ KUMAR" userId="S::kandagatlauttej.kumar2019@vitstudent.ac.in::fcc40159-dc6e-4f4c-9b0e-b68100a42881" providerId="AD" clId="Web-{C1D30173-B89B-46D4-92B5-A6FB39967F4A}" dt="2022-07-31T20:13:41.722" v="1130" actId="1076"/>
          <ac:picMkLst>
            <pc:docMk/>
            <pc:sldMk cId="2463956115" sldId="277"/>
            <ac:picMk id="2" creationId="{6DA74C44-C68E-A91F-E97A-0BA2EF0D9DAD}"/>
          </ac:picMkLst>
        </pc:picChg>
      </pc:sldChg>
      <pc:sldChg chg="addSp delSp modSp new">
        <pc:chgData name="KANDAGATLA UTTEJ KUMAR" userId="S::kandagatlauttej.kumar2019@vitstudent.ac.in::fcc40159-dc6e-4f4c-9b0e-b68100a42881" providerId="AD" clId="Web-{C1D30173-B89B-46D4-92B5-A6FB39967F4A}" dt="2022-07-31T20:14:44.115" v="1149" actId="20577"/>
        <pc:sldMkLst>
          <pc:docMk/>
          <pc:sldMk cId="3200171457" sldId="278"/>
        </pc:sldMkLst>
        <pc:spChg chg="mod">
          <ac:chgData name="KANDAGATLA UTTEJ KUMAR" userId="S::kandagatlauttej.kumar2019@vitstudent.ac.in::fcc40159-dc6e-4f4c-9b0e-b68100a42881" providerId="AD" clId="Web-{C1D30173-B89B-46D4-92B5-A6FB39967F4A}" dt="2022-07-31T20:14:44.115" v="1149" actId="20577"/>
          <ac:spMkLst>
            <pc:docMk/>
            <pc:sldMk cId="3200171457" sldId="278"/>
            <ac:spMk id="2" creationId="{4DB28BD7-54C5-B6FE-FA01-609B7E81DB31}"/>
          </ac:spMkLst>
        </pc:spChg>
        <pc:spChg chg="del">
          <ac:chgData name="KANDAGATLA UTTEJ KUMAR" userId="S::kandagatlauttej.kumar2019@vitstudent.ac.in::fcc40159-dc6e-4f4c-9b0e-b68100a42881" providerId="AD" clId="Web-{C1D30173-B89B-46D4-92B5-A6FB39967F4A}" dt="2022-07-31T20:14:01.864" v="1132"/>
          <ac:spMkLst>
            <pc:docMk/>
            <pc:sldMk cId="3200171457" sldId="278"/>
            <ac:spMk id="3" creationId="{1762AE7E-BDF7-84D2-44F5-0B8E422513A0}"/>
          </ac:spMkLst>
        </pc:spChg>
        <pc:picChg chg="add mod ord">
          <ac:chgData name="KANDAGATLA UTTEJ KUMAR" userId="S::kandagatlauttej.kumar2019@vitstudent.ac.in::fcc40159-dc6e-4f4c-9b0e-b68100a42881" providerId="AD" clId="Web-{C1D30173-B89B-46D4-92B5-A6FB39967F4A}" dt="2022-07-31T20:14:30.318" v="1147" actId="1076"/>
          <ac:picMkLst>
            <pc:docMk/>
            <pc:sldMk cId="3200171457" sldId="278"/>
            <ac:picMk id="4" creationId="{F196D41B-5E3A-23D3-F8FF-7DCB78B2E692}"/>
          </ac:picMkLst>
        </pc:picChg>
      </pc:sldChg>
      <pc:sldChg chg="modSp new">
        <pc:chgData name="KANDAGATLA UTTEJ KUMAR" userId="S::kandagatlauttej.kumar2019@vitstudent.ac.in::fcc40159-dc6e-4f4c-9b0e-b68100a42881" providerId="AD" clId="Web-{C1D30173-B89B-46D4-92B5-A6FB39967F4A}" dt="2022-07-31T20:22:44.522" v="1347" actId="20577"/>
        <pc:sldMkLst>
          <pc:docMk/>
          <pc:sldMk cId="537233612" sldId="279"/>
        </pc:sldMkLst>
        <pc:spChg chg="mod">
          <ac:chgData name="KANDAGATLA UTTEJ KUMAR" userId="S::kandagatlauttej.kumar2019@vitstudent.ac.in::fcc40159-dc6e-4f4c-9b0e-b68100a42881" providerId="AD" clId="Web-{C1D30173-B89B-46D4-92B5-A6FB39967F4A}" dt="2022-07-31T20:15:22.851" v="1156" actId="20577"/>
          <ac:spMkLst>
            <pc:docMk/>
            <pc:sldMk cId="537233612" sldId="279"/>
            <ac:spMk id="2" creationId="{82A2CF7A-FF92-CF9E-E46D-69720BA9253B}"/>
          </ac:spMkLst>
        </pc:spChg>
        <pc:spChg chg="mod">
          <ac:chgData name="KANDAGATLA UTTEJ KUMAR" userId="S::kandagatlauttej.kumar2019@vitstudent.ac.in::fcc40159-dc6e-4f4c-9b0e-b68100a42881" providerId="AD" clId="Web-{C1D30173-B89B-46D4-92B5-A6FB39967F4A}" dt="2022-07-31T20:22:44.522" v="1347" actId="20577"/>
          <ac:spMkLst>
            <pc:docMk/>
            <pc:sldMk cId="537233612" sldId="279"/>
            <ac:spMk id="3" creationId="{023B106C-7996-CBFB-D8B0-B7D8C0962255}"/>
          </ac:spMkLst>
        </pc:spChg>
      </pc:sldChg>
      <pc:sldChg chg="modSp new">
        <pc:chgData name="KANDAGATLA UTTEJ KUMAR" userId="S::kandagatlauttej.kumar2019@vitstudent.ac.in::fcc40159-dc6e-4f4c-9b0e-b68100a42881" providerId="AD" clId="Web-{C1D30173-B89B-46D4-92B5-A6FB39967F4A}" dt="2022-07-31T20:22:59.851" v="1351" actId="20577"/>
        <pc:sldMkLst>
          <pc:docMk/>
          <pc:sldMk cId="3181112322" sldId="280"/>
        </pc:sldMkLst>
        <pc:spChg chg="mod">
          <ac:chgData name="KANDAGATLA UTTEJ KUMAR" userId="S::kandagatlauttej.kumar2019@vitstudent.ac.in::fcc40159-dc6e-4f4c-9b0e-b68100a42881" providerId="AD" clId="Web-{C1D30173-B89B-46D4-92B5-A6FB39967F4A}" dt="2022-07-31T20:22:59.851" v="1351" actId="20577"/>
          <ac:spMkLst>
            <pc:docMk/>
            <pc:sldMk cId="3181112322" sldId="280"/>
            <ac:spMk id="3" creationId="{067B3EF9-9A1A-F890-9DD1-F7EEDFA55A84}"/>
          </ac:spMkLst>
        </pc:spChg>
      </pc:sldChg>
    </pc:docChg>
  </pc:docChgLst>
  <pc:docChgLst>
    <pc:chgData clId="Web-{D5AD7558-F2B3-4852-8F09-FD52C404F9AD}"/>
    <pc:docChg chg="modSld">
      <pc:chgData name="" userId="" providerId="" clId="Web-{D5AD7558-F2B3-4852-8F09-FD52C404F9AD}" dt="2022-07-29T06:02:41.675" v="2" actId="20577"/>
      <pc:docMkLst>
        <pc:docMk/>
      </pc:docMkLst>
      <pc:sldChg chg="modSp">
        <pc:chgData name="" userId="" providerId="" clId="Web-{D5AD7558-F2B3-4852-8F09-FD52C404F9AD}" dt="2022-07-29T06:02:41.675" v="2" actId="20577"/>
        <pc:sldMkLst>
          <pc:docMk/>
          <pc:sldMk cId="109857222" sldId="256"/>
        </pc:sldMkLst>
        <pc:spChg chg="mod">
          <ac:chgData name="" userId="" providerId="" clId="Web-{D5AD7558-F2B3-4852-8F09-FD52C404F9AD}" dt="2022-07-29T06:02:41.675" v="2"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80">
            <a:extLst>
              <a:ext uri="{FF2B5EF4-FFF2-40B4-BE49-F238E27FC236}">
                <a16:creationId xmlns:a16="http://schemas.microsoft.com/office/drawing/2014/main" id="{BAE6CA3D-503E-474A-B635-F23458AA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82">
            <a:extLst>
              <a:ext uri="{FF2B5EF4-FFF2-40B4-BE49-F238E27FC236}">
                <a16:creationId xmlns:a16="http://schemas.microsoft.com/office/drawing/2014/main" id="{2A3DFD90-7DB4-4F04-BAF9-B7975896F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p:cNvSpPr>
            <a:spLocks noGrp="1"/>
          </p:cNvSpPr>
          <p:nvPr>
            <p:ph type="ctrTitle"/>
          </p:nvPr>
        </p:nvSpPr>
        <p:spPr>
          <a:xfrm>
            <a:off x="1463040" y="685797"/>
            <a:ext cx="5217539" cy="2824165"/>
          </a:xfrm>
        </p:spPr>
        <p:txBody>
          <a:bodyPr vert="horz" lIns="91440" tIns="45720" rIns="91440" bIns="45720" rtlCol="0" anchor="t">
            <a:normAutofit/>
          </a:bodyPr>
          <a:lstStyle/>
          <a:p>
            <a:pPr algn="l"/>
            <a:r>
              <a:rPr lang="en-US" sz="5000" b="1" u="sng" dirty="0">
                <a:latin typeface="+mn-lt"/>
              </a:rPr>
              <a:t>STOCK</a:t>
            </a:r>
            <a:r>
              <a:rPr lang="en-US" sz="5000" b="1" u="sng" kern="1200" dirty="0">
                <a:latin typeface="+mn-lt"/>
                <a:ea typeface="+mj-ea"/>
                <a:cs typeface="+mj-cs"/>
              </a:rPr>
              <a:t> </a:t>
            </a:r>
            <a:r>
              <a:rPr lang="en-US" sz="5000" b="1" u="sng" dirty="0">
                <a:latin typeface="+mn-lt"/>
              </a:rPr>
              <a:t>MARKET</a:t>
            </a:r>
            <a:r>
              <a:rPr lang="en-US" sz="5000" b="1" u="sng" kern="1200" dirty="0">
                <a:latin typeface="+mn-lt"/>
                <a:ea typeface="+mj-ea"/>
                <a:cs typeface="+mj-cs"/>
              </a:rPr>
              <a:t> </a:t>
            </a:r>
            <a:r>
              <a:rPr lang="en-US" sz="5000" b="1" u="sng" dirty="0">
                <a:latin typeface="+mn-lt"/>
              </a:rPr>
              <a:t>TRADING</a:t>
            </a:r>
            <a:r>
              <a:rPr lang="en-US" sz="5000" b="1" u="sng" kern="1200" dirty="0">
                <a:latin typeface="+mn-lt"/>
                <a:ea typeface="+mj-ea"/>
                <a:cs typeface="+mj-cs"/>
              </a:rPr>
              <a:t> </a:t>
            </a:r>
            <a:r>
              <a:rPr lang="en-US" sz="5000" b="1" u="sng" dirty="0">
                <a:latin typeface="+mn-lt"/>
              </a:rPr>
              <a:t>BOT</a:t>
            </a:r>
            <a:endParaRPr lang="en-US" sz="5000" b="1" u="sng" kern="1200" dirty="0">
              <a:latin typeface="+mn-lt"/>
              <a:ea typeface="+mj-ea"/>
              <a:cs typeface="+mj-cs"/>
            </a:endParaRPr>
          </a:p>
        </p:txBody>
      </p:sp>
      <p:sp>
        <p:nvSpPr>
          <p:cNvPr id="3" name="Subtitle 2"/>
          <p:cNvSpPr>
            <a:spLocks noGrp="1"/>
          </p:cNvSpPr>
          <p:nvPr>
            <p:ph type="subTitle" idx="1"/>
          </p:nvPr>
        </p:nvSpPr>
        <p:spPr>
          <a:xfrm>
            <a:off x="2130551" y="3779265"/>
            <a:ext cx="5217539" cy="3281321"/>
          </a:xfrm>
        </p:spPr>
        <p:txBody>
          <a:bodyPr vert="horz" lIns="91440" tIns="45720" rIns="91440" bIns="45720" rtlCol="0">
            <a:normAutofit/>
          </a:bodyPr>
          <a:lstStyle/>
          <a:p>
            <a:pPr algn="l"/>
            <a:r>
              <a:rPr lang="en-US" sz="2200" dirty="0"/>
              <a:t>          </a:t>
            </a:r>
            <a:r>
              <a:rPr lang="en-US" sz="2200" b="1" u="sng" dirty="0"/>
              <a:t>Team Members</a:t>
            </a:r>
          </a:p>
          <a:p>
            <a:pPr indent="-228600" algn="l">
              <a:buFont typeface="Arial" panose="020B0604020202020204" pitchFamily="34" charset="0"/>
              <a:buChar char="•"/>
            </a:pPr>
            <a:r>
              <a:rPr lang="en-US" sz="2200" dirty="0"/>
              <a:t>19BAI1015 – UTTEJ KUMAR</a:t>
            </a:r>
          </a:p>
          <a:p>
            <a:pPr indent="-228600" algn="l">
              <a:buFont typeface="Arial" panose="020B0604020202020204" pitchFamily="34" charset="0"/>
              <a:buChar char="•"/>
            </a:pPr>
            <a:r>
              <a:rPr lang="en-US" sz="2200" dirty="0"/>
              <a:t>19BAI1030 – KOUSHIK RACHAPUTI</a:t>
            </a:r>
          </a:p>
          <a:p>
            <a:pPr indent="-228600" algn="l">
              <a:buFont typeface="Arial" panose="020B0604020202020204" pitchFamily="34" charset="0"/>
              <a:buChar char="•"/>
            </a:pPr>
            <a:r>
              <a:rPr lang="en-US" sz="2200" dirty="0"/>
              <a:t>19BAI1045 – JAYANTH POTTI</a:t>
            </a:r>
          </a:p>
        </p:txBody>
      </p:sp>
      <p:sp>
        <p:nvSpPr>
          <p:cNvPr id="104" name="Rectangle 84">
            <a:extLst>
              <a:ext uri="{FF2B5EF4-FFF2-40B4-BE49-F238E27FC236}">
                <a16:creationId xmlns:a16="http://schemas.microsoft.com/office/drawing/2014/main" id="{9A3A688B-8821-47C3-9E76-D6ADDEF67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raphic 14">
            <a:extLst>
              <a:ext uri="{FF2B5EF4-FFF2-40B4-BE49-F238E27FC236}">
                <a16:creationId xmlns:a16="http://schemas.microsoft.com/office/drawing/2014/main" id="{820B6604-1FF9-43F5-AC47-3D41CB2F5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343649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30" name="Picture 29" descr="Orange and blue numbers and graphs">
            <a:extLst>
              <a:ext uri="{FF2B5EF4-FFF2-40B4-BE49-F238E27FC236}">
                <a16:creationId xmlns:a16="http://schemas.microsoft.com/office/drawing/2014/main" id="{40B262BC-BB5E-B5EA-50E4-6FCDC0EC79ED}"/>
              </a:ext>
            </a:extLst>
          </p:cNvPr>
          <p:cNvPicPr>
            <a:picLocks noChangeAspect="1"/>
          </p:cNvPicPr>
          <p:nvPr/>
        </p:nvPicPr>
        <p:blipFill rotWithShape="1">
          <a:blip r:embed="rId2"/>
          <a:srcRect l="8687" r="17828" b="2"/>
          <a:stretch/>
        </p:blipFill>
        <p:spPr>
          <a:xfrm>
            <a:off x="6932702" y="1759103"/>
            <a:ext cx="5072883" cy="4228179"/>
          </a:xfrm>
          <a:prstGeom prst="rect">
            <a:avLst/>
          </a:prstGeom>
        </p:spPr>
      </p:pic>
      <p:sp>
        <p:nvSpPr>
          <p:cNvPr id="106" name="Graphic 14">
            <a:extLst>
              <a:ext uri="{FF2B5EF4-FFF2-40B4-BE49-F238E27FC236}">
                <a16:creationId xmlns:a16="http://schemas.microsoft.com/office/drawing/2014/main" id="{6E28FA02-41B9-466D-B728-320B55FB09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343649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107" name="Rectangle 90">
            <a:extLst>
              <a:ext uri="{FF2B5EF4-FFF2-40B4-BE49-F238E27FC236}">
                <a16:creationId xmlns:a16="http://schemas.microsoft.com/office/drawing/2014/main" id="{EFB77265-5DCE-40F2-A13C-ECEE9B8CE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FDE9B-155C-E6FA-DEE0-70411D1BB711}"/>
              </a:ext>
            </a:extLst>
          </p:cNvPr>
          <p:cNvSpPr>
            <a:spLocks noGrp="1"/>
          </p:cNvSpPr>
          <p:nvPr>
            <p:ph type="title"/>
          </p:nvPr>
        </p:nvSpPr>
        <p:spPr>
          <a:xfrm>
            <a:off x="1043631" y="809898"/>
            <a:ext cx="9942716" cy="1554480"/>
          </a:xfrm>
        </p:spPr>
        <p:txBody>
          <a:bodyPr anchor="ctr">
            <a:normAutofit/>
          </a:bodyPr>
          <a:lstStyle/>
          <a:p>
            <a:r>
              <a:rPr lang="en-GB" sz="4800">
                <a:ea typeface="+mj-lt"/>
                <a:cs typeface="+mj-lt"/>
              </a:rPr>
              <a:t>Actor Critic Agent</a:t>
            </a:r>
            <a:endParaRPr lang="en-US" sz="4800"/>
          </a:p>
        </p:txBody>
      </p:sp>
      <p:sp>
        <p:nvSpPr>
          <p:cNvPr id="3" name="Content Placeholder 2">
            <a:extLst>
              <a:ext uri="{FF2B5EF4-FFF2-40B4-BE49-F238E27FC236}">
                <a16:creationId xmlns:a16="http://schemas.microsoft.com/office/drawing/2014/main" id="{D533D6CF-8AA9-4D09-2D7B-476B805622C2}"/>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endParaRPr lang="en-GB" sz="2400" dirty="0">
              <a:cs typeface="Calibri"/>
            </a:endParaRPr>
          </a:p>
          <a:p>
            <a:r>
              <a:rPr lang="en-GB" sz="2400" dirty="0">
                <a:ea typeface="+mn-lt"/>
                <a:cs typeface="+mn-lt"/>
              </a:rPr>
              <a:t>Actor Critic (A2C) algorithm combines two types of Reinforcement Learning algorithms (Policy Based and Value Based) together. Policy Based agents directly learn a policy (a probability distribution of actions) mapping input states to output actions.</a:t>
            </a:r>
          </a:p>
          <a:p>
            <a:r>
              <a:rPr lang="en-GB" sz="2400" dirty="0">
                <a:ea typeface="+mn-lt"/>
                <a:cs typeface="+mn-lt"/>
              </a:rPr>
              <a:t>In actor critic learning systems, exploration is fully determined by the action probabilities of the actor.</a:t>
            </a:r>
            <a:endParaRPr lang="en-GB" sz="2400" dirty="0">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78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E5404-A680-158F-BA2B-C09C1FAF99B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Architecture Diagram</a:t>
            </a:r>
          </a:p>
        </p:txBody>
      </p:sp>
      <p:pic>
        <p:nvPicPr>
          <p:cNvPr id="5" name="Content Placeholder 4" descr="Diagram&#10;&#10;Description automatically generated">
            <a:extLst>
              <a:ext uri="{FF2B5EF4-FFF2-40B4-BE49-F238E27FC236}">
                <a16:creationId xmlns:a16="http://schemas.microsoft.com/office/drawing/2014/main" id="{F5224E20-B3D9-E561-E9D2-75FB17ACD3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300391"/>
            <a:ext cx="6780700" cy="4254889"/>
          </a:xfrm>
          <a:prstGeom prst="rect">
            <a:avLst/>
          </a:prstGeom>
        </p:spPr>
      </p:pic>
    </p:spTree>
    <p:extLst>
      <p:ext uri="{BB962C8B-B14F-4D97-AF65-F5344CB8AC3E}">
        <p14:creationId xmlns:p14="http://schemas.microsoft.com/office/powerpoint/2010/main" val="76294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0AACA-94DF-A656-C649-CE99C11A0B2D}"/>
              </a:ext>
            </a:extLst>
          </p:cNvPr>
          <p:cNvSpPr>
            <a:spLocks noGrp="1"/>
          </p:cNvSpPr>
          <p:nvPr>
            <p:ph type="title"/>
          </p:nvPr>
        </p:nvSpPr>
        <p:spPr>
          <a:xfrm>
            <a:off x="630936" y="502920"/>
            <a:ext cx="3419856" cy="1463040"/>
          </a:xfrm>
        </p:spPr>
        <p:txBody>
          <a:bodyPr anchor="ctr">
            <a:normAutofit/>
          </a:bodyPr>
          <a:lstStyle/>
          <a:p>
            <a:r>
              <a:rPr lang="en-GB" sz="4800">
                <a:cs typeface="Calibri Light"/>
              </a:rPr>
              <a:t>Results</a:t>
            </a:r>
          </a:p>
        </p:txBody>
      </p:sp>
      <p:sp>
        <p:nvSpPr>
          <p:cNvPr id="4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EDD907-FA79-0AB3-A781-953DE883CD34}"/>
              </a:ext>
            </a:extLst>
          </p:cNvPr>
          <p:cNvSpPr>
            <a:spLocks noGrp="1"/>
          </p:cNvSpPr>
          <p:nvPr>
            <p:ph idx="1"/>
          </p:nvPr>
        </p:nvSpPr>
        <p:spPr>
          <a:xfrm>
            <a:off x="4654295" y="502920"/>
            <a:ext cx="6894576" cy="1463040"/>
          </a:xfrm>
        </p:spPr>
        <p:txBody>
          <a:bodyPr vert="horz" lIns="91440" tIns="45720" rIns="91440" bIns="45720" rtlCol="0" anchor="ctr">
            <a:normAutofit/>
          </a:bodyPr>
          <a:lstStyle/>
          <a:p>
            <a:r>
              <a:rPr lang="en-GB" sz="2200">
                <a:cs typeface="Calibri"/>
              </a:rPr>
              <a:t>Policy Gradient Agent:</a:t>
            </a:r>
          </a:p>
          <a:p>
            <a:endParaRPr lang="en-GB" sz="2200">
              <a:cs typeface="Calibri"/>
            </a:endParaRPr>
          </a:p>
        </p:txBody>
      </p:sp>
      <p:pic>
        <p:nvPicPr>
          <p:cNvPr id="4" name="Picture 4" descr="Chart, scatter chart&#10;&#10;Description automatically generated">
            <a:extLst>
              <a:ext uri="{FF2B5EF4-FFF2-40B4-BE49-F238E27FC236}">
                <a16:creationId xmlns:a16="http://schemas.microsoft.com/office/drawing/2014/main" id="{7AF5AD0F-0839-71F7-475E-698E252E8E90}"/>
              </a:ext>
            </a:extLst>
          </p:cNvPr>
          <p:cNvPicPr>
            <a:picLocks noChangeAspect="1"/>
          </p:cNvPicPr>
          <p:nvPr/>
        </p:nvPicPr>
        <p:blipFill rotWithShape="1">
          <a:blip r:embed="rId2"/>
          <a:srcRect l="807"/>
          <a:stretch/>
        </p:blipFill>
        <p:spPr>
          <a:xfrm>
            <a:off x="782606" y="2290936"/>
            <a:ext cx="10614596" cy="3959352"/>
          </a:xfrm>
          <a:prstGeom prst="rect">
            <a:avLst/>
          </a:prstGeom>
        </p:spPr>
      </p:pic>
    </p:spTree>
    <p:extLst>
      <p:ext uri="{BB962C8B-B14F-4D97-AF65-F5344CB8AC3E}">
        <p14:creationId xmlns:p14="http://schemas.microsoft.com/office/powerpoint/2010/main" val="347874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44B362-C373-D40F-5396-6C4D1EBA0103}"/>
              </a:ext>
            </a:extLst>
          </p:cNvPr>
          <p:cNvSpPr>
            <a:spLocks noGrp="1"/>
          </p:cNvSpPr>
          <p:nvPr>
            <p:ph type="title"/>
          </p:nvPr>
        </p:nvSpPr>
        <p:spPr>
          <a:xfrm>
            <a:off x="1046746" y="586822"/>
            <a:ext cx="4602988" cy="1645920"/>
          </a:xfrm>
        </p:spPr>
        <p:txBody>
          <a:bodyPr>
            <a:normAutofit/>
          </a:bodyPr>
          <a:lstStyle/>
          <a:p>
            <a:r>
              <a:rPr lang="en-GB" sz="3200">
                <a:ea typeface="+mj-lt"/>
                <a:cs typeface="+mj-lt"/>
              </a:rPr>
              <a:t>Moving Average Agent</a:t>
            </a:r>
            <a:endParaRPr lang="en-US"/>
          </a:p>
        </p:txBody>
      </p:sp>
      <p:sp>
        <p:nvSpPr>
          <p:cNvPr id="55" name="Rectangle 5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5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1D6E8E-BCCD-0E14-8CDC-EBDBF3DAEE42}"/>
              </a:ext>
            </a:extLst>
          </p:cNvPr>
          <p:cNvSpPr>
            <a:spLocks noGrp="1"/>
          </p:cNvSpPr>
          <p:nvPr>
            <p:ph idx="1"/>
          </p:nvPr>
        </p:nvSpPr>
        <p:spPr>
          <a:xfrm>
            <a:off x="5351164" y="586822"/>
            <a:ext cx="6002636" cy="1645920"/>
          </a:xfrm>
        </p:spPr>
        <p:txBody>
          <a:bodyPr vert="horz" lIns="91440" tIns="45720" rIns="91440" bIns="45720" rtlCol="0" anchor="ctr">
            <a:normAutofit/>
          </a:bodyPr>
          <a:lstStyle/>
          <a:p>
            <a:endParaRPr lang="en-GB" sz="1800">
              <a:ea typeface="Calibri"/>
              <a:cs typeface="Calibri"/>
            </a:endParaRPr>
          </a:p>
          <a:p>
            <a:endParaRPr lang="en-GB" sz="1800">
              <a:cs typeface="Calibri"/>
            </a:endParaRPr>
          </a:p>
        </p:txBody>
      </p:sp>
      <p:pic>
        <p:nvPicPr>
          <p:cNvPr id="4" name="Picture 4" descr="Chart, line chart&#10;&#10;Description automatically generated">
            <a:extLst>
              <a:ext uri="{FF2B5EF4-FFF2-40B4-BE49-F238E27FC236}">
                <a16:creationId xmlns:a16="http://schemas.microsoft.com/office/drawing/2014/main" id="{D8553850-C174-468A-A4C8-E44BBA4B30CF}"/>
              </a:ext>
            </a:extLst>
          </p:cNvPr>
          <p:cNvPicPr>
            <a:picLocks noChangeAspect="1"/>
          </p:cNvPicPr>
          <p:nvPr/>
        </p:nvPicPr>
        <p:blipFill rotWithShape="1">
          <a:blip r:embed="rId2"/>
          <a:srcRect r="-1" b="1617"/>
          <a:stretch/>
        </p:blipFill>
        <p:spPr>
          <a:xfrm>
            <a:off x="1322290" y="2734056"/>
            <a:ext cx="9635811" cy="3483864"/>
          </a:xfrm>
          <a:prstGeom prst="rect">
            <a:avLst/>
          </a:prstGeom>
        </p:spPr>
      </p:pic>
    </p:spTree>
    <p:extLst>
      <p:ext uri="{BB962C8B-B14F-4D97-AF65-F5344CB8AC3E}">
        <p14:creationId xmlns:p14="http://schemas.microsoft.com/office/powerpoint/2010/main" val="1943738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3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4899D3-18CD-AEAC-7A47-56504A8B0387}"/>
              </a:ext>
            </a:extLst>
          </p:cNvPr>
          <p:cNvSpPr>
            <a:spLocks noGrp="1"/>
          </p:cNvSpPr>
          <p:nvPr>
            <p:ph type="title"/>
          </p:nvPr>
        </p:nvSpPr>
        <p:spPr>
          <a:xfrm>
            <a:off x="1046746" y="586822"/>
            <a:ext cx="3560252" cy="1645920"/>
          </a:xfrm>
        </p:spPr>
        <p:txBody>
          <a:bodyPr>
            <a:normAutofit/>
          </a:bodyPr>
          <a:lstStyle/>
          <a:p>
            <a:r>
              <a:rPr lang="en-GB" sz="3200">
                <a:ea typeface="+mj-lt"/>
                <a:cs typeface="+mj-lt"/>
              </a:rPr>
              <a:t>Actor Critic Agent</a:t>
            </a:r>
            <a:endParaRPr lang="en-US" sz="3200"/>
          </a:p>
        </p:txBody>
      </p:sp>
      <p:sp>
        <p:nvSpPr>
          <p:cNvPr id="39" name="Rectangle 3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C556A06-BA99-8714-EB03-B20DCE1B841A}"/>
              </a:ext>
            </a:extLst>
          </p:cNvPr>
          <p:cNvSpPr>
            <a:spLocks noGrp="1"/>
          </p:cNvSpPr>
          <p:nvPr>
            <p:ph idx="1"/>
          </p:nvPr>
        </p:nvSpPr>
        <p:spPr>
          <a:xfrm>
            <a:off x="5351164" y="586822"/>
            <a:ext cx="6002636" cy="1645920"/>
          </a:xfrm>
        </p:spPr>
        <p:txBody>
          <a:bodyPr vert="horz" lIns="91440" tIns="45720" rIns="91440" bIns="45720" rtlCol="0" anchor="ctr">
            <a:normAutofit/>
          </a:bodyPr>
          <a:lstStyle/>
          <a:p>
            <a:endParaRPr lang="en-GB" sz="1800">
              <a:ea typeface="Calibri"/>
              <a:cs typeface="Calibri"/>
            </a:endParaRPr>
          </a:p>
          <a:p>
            <a:endParaRPr lang="en-GB" sz="1800">
              <a:cs typeface="Calibri"/>
            </a:endParaRPr>
          </a:p>
        </p:txBody>
      </p:sp>
      <p:pic>
        <p:nvPicPr>
          <p:cNvPr id="4" name="Picture 4" descr="Chart&#10;&#10;Description automatically generated">
            <a:extLst>
              <a:ext uri="{FF2B5EF4-FFF2-40B4-BE49-F238E27FC236}">
                <a16:creationId xmlns:a16="http://schemas.microsoft.com/office/drawing/2014/main" id="{24365399-9939-96D7-6C59-19D87199AE65}"/>
              </a:ext>
            </a:extLst>
          </p:cNvPr>
          <p:cNvPicPr>
            <a:picLocks noChangeAspect="1"/>
          </p:cNvPicPr>
          <p:nvPr/>
        </p:nvPicPr>
        <p:blipFill rotWithShape="1">
          <a:blip r:embed="rId2"/>
          <a:srcRect t="871" r="1" b="11839"/>
          <a:stretch/>
        </p:blipFill>
        <p:spPr>
          <a:xfrm>
            <a:off x="558241" y="2734056"/>
            <a:ext cx="11163909" cy="3483864"/>
          </a:xfrm>
          <a:prstGeom prst="rect">
            <a:avLst/>
          </a:prstGeom>
        </p:spPr>
      </p:pic>
    </p:spTree>
    <p:extLst>
      <p:ext uri="{BB962C8B-B14F-4D97-AF65-F5344CB8AC3E}">
        <p14:creationId xmlns:p14="http://schemas.microsoft.com/office/powerpoint/2010/main" val="391683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7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AE045-9E3F-23AC-A6CA-A275D1767CFA}"/>
              </a:ext>
            </a:extLst>
          </p:cNvPr>
          <p:cNvSpPr>
            <a:spLocks noGrp="1"/>
          </p:cNvSpPr>
          <p:nvPr>
            <p:ph type="title"/>
          </p:nvPr>
        </p:nvSpPr>
        <p:spPr>
          <a:xfrm>
            <a:off x="233916" y="585402"/>
            <a:ext cx="3827721" cy="739880"/>
          </a:xfrm>
        </p:spPr>
        <p:txBody>
          <a:bodyPr vert="horz" lIns="91440" tIns="45720" rIns="91440" bIns="45720" rtlCol="0" anchor="b">
            <a:normAutofit/>
          </a:bodyPr>
          <a:lstStyle/>
          <a:p>
            <a:pPr algn="ctr"/>
            <a:r>
              <a:rPr lang="en-US" sz="3600" kern="1200" dirty="0">
                <a:solidFill>
                  <a:schemeClr val="tx1">
                    <a:lumMod val="85000"/>
                    <a:lumOff val="15000"/>
                  </a:schemeClr>
                </a:solidFill>
                <a:latin typeface="+mj-lt"/>
                <a:ea typeface="+mj-ea"/>
                <a:cs typeface="+mj-cs"/>
              </a:rPr>
              <a:t>Q Learning</a:t>
            </a:r>
          </a:p>
        </p:txBody>
      </p:sp>
      <p:pic>
        <p:nvPicPr>
          <p:cNvPr id="4" name="Picture 4" descr="Chart, scatter chart&#10;&#10;Description automatically generated">
            <a:extLst>
              <a:ext uri="{FF2B5EF4-FFF2-40B4-BE49-F238E27FC236}">
                <a16:creationId xmlns:a16="http://schemas.microsoft.com/office/drawing/2014/main" id="{F86D21B9-1EC4-B524-29BC-42B76A6094CD}"/>
              </a:ext>
            </a:extLst>
          </p:cNvPr>
          <p:cNvPicPr>
            <a:picLocks noGrp="1" noChangeAspect="1"/>
          </p:cNvPicPr>
          <p:nvPr>
            <p:ph idx="1"/>
          </p:nvPr>
        </p:nvPicPr>
        <p:blipFill rotWithShape="1">
          <a:blip r:embed="rId2"/>
          <a:srcRect r="14586" b="2"/>
          <a:stretch/>
        </p:blipFill>
        <p:spPr>
          <a:xfrm>
            <a:off x="1046687" y="1678165"/>
            <a:ext cx="9885974" cy="4224493"/>
          </a:xfrm>
          <a:prstGeom prst="rect">
            <a:avLst/>
          </a:prstGeom>
        </p:spPr>
      </p:pic>
    </p:spTree>
    <p:extLst>
      <p:ext uri="{BB962C8B-B14F-4D97-AF65-F5344CB8AC3E}">
        <p14:creationId xmlns:p14="http://schemas.microsoft.com/office/powerpoint/2010/main" val="911028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859B64FA-C1B2-45E0-2D54-2F2D3D810CE3}"/>
              </a:ext>
            </a:extLst>
          </p:cNvPr>
          <p:cNvPicPr>
            <a:picLocks noChangeAspect="1"/>
          </p:cNvPicPr>
          <p:nvPr/>
        </p:nvPicPr>
        <p:blipFill rotWithShape="1">
          <a:blip r:embed="rId2"/>
          <a:srcRect t="10663" r="9091" b="4463"/>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AB239-90EA-E10E-90EB-41EC50668D3C}"/>
              </a:ext>
            </a:extLst>
          </p:cNvPr>
          <p:cNvSpPr>
            <a:spLocks noGrp="1"/>
          </p:cNvSpPr>
          <p:nvPr>
            <p:ph type="title"/>
          </p:nvPr>
        </p:nvSpPr>
        <p:spPr>
          <a:xfrm>
            <a:off x="594804" y="640263"/>
            <a:ext cx="6619811" cy="1344975"/>
          </a:xfrm>
        </p:spPr>
        <p:txBody>
          <a:bodyPr>
            <a:normAutofit/>
          </a:bodyPr>
          <a:lstStyle/>
          <a:p>
            <a:r>
              <a:rPr lang="en-GB" sz="4000">
                <a:ea typeface="Calibri Light"/>
                <a:cs typeface="Calibri Light"/>
              </a:rPr>
              <a:t>Result</a:t>
            </a:r>
            <a:endParaRPr lang="en-GB" sz="4000"/>
          </a:p>
        </p:txBody>
      </p:sp>
      <p:sp>
        <p:nvSpPr>
          <p:cNvPr id="3" name="Content Placeholder 2">
            <a:extLst>
              <a:ext uri="{FF2B5EF4-FFF2-40B4-BE49-F238E27FC236}">
                <a16:creationId xmlns:a16="http://schemas.microsoft.com/office/drawing/2014/main" id="{CDD8E4F4-1F57-EF15-6846-B8A1B77465E7}"/>
              </a:ext>
            </a:extLst>
          </p:cNvPr>
          <p:cNvSpPr>
            <a:spLocks noGrp="1"/>
          </p:cNvSpPr>
          <p:nvPr>
            <p:ph idx="1"/>
          </p:nvPr>
        </p:nvSpPr>
        <p:spPr>
          <a:xfrm>
            <a:off x="594109" y="2121763"/>
            <a:ext cx="6620505" cy="3773010"/>
          </a:xfrm>
        </p:spPr>
        <p:txBody>
          <a:bodyPr vert="horz" lIns="91440" tIns="45720" rIns="91440" bIns="45720" rtlCol="0">
            <a:normAutofit/>
          </a:bodyPr>
          <a:lstStyle/>
          <a:p>
            <a:r>
              <a:rPr lang="en-GB" sz="2400">
                <a:cs typeface="Calibri"/>
              </a:rPr>
              <a:t>By comparing the results of each agent, we can conclude that the Policy Gradient Agent is performing very well for our problem statement.</a:t>
            </a:r>
          </a:p>
          <a:p>
            <a:r>
              <a:rPr lang="en-GB" sz="2400">
                <a:cs typeface="Calibri"/>
              </a:rPr>
              <a:t>So, we take Policy Gradient Agent model for implementing Real time Stock Trading bot.</a:t>
            </a:r>
          </a:p>
          <a:p>
            <a:endParaRPr lang="en-GB" sz="2400">
              <a:cs typeface="Calibri"/>
            </a:endParaRPr>
          </a:p>
        </p:txBody>
      </p:sp>
    </p:spTree>
    <p:extLst>
      <p:ext uri="{BB962C8B-B14F-4D97-AF65-F5344CB8AC3E}">
        <p14:creationId xmlns:p14="http://schemas.microsoft.com/office/powerpoint/2010/main" val="331110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28BD7-54C5-B6FE-FA01-609B7E81DB3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Final Results for Real Time Trading Bot</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text, newspaper, document&#10;&#10;Description automatically generated">
            <a:extLst>
              <a:ext uri="{FF2B5EF4-FFF2-40B4-BE49-F238E27FC236}">
                <a16:creationId xmlns:a16="http://schemas.microsoft.com/office/drawing/2014/main" id="{F196D41B-5E3A-23D3-F8FF-7DCB78B2E692}"/>
              </a:ext>
            </a:extLst>
          </p:cNvPr>
          <p:cNvPicPr>
            <a:picLocks noGrp="1" noChangeAspect="1"/>
          </p:cNvPicPr>
          <p:nvPr>
            <p:ph idx="1"/>
          </p:nvPr>
        </p:nvPicPr>
        <p:blipFill>
          <a:blip r:embed="rId2"/>
          <a:stretch>
            <a:fillRect/>
          </a:stretch>
        </p:blipFill>
        <p:spPr>
          <a:xfrm>
            <a:off x="320040" y="2543755"/>
            <a:ext cx="11496821" cy="3765208"/>
          </a:xfrm>
          <a:prstGeom prst="rect">
            <a:avLst/>
          </a:prstGeom>
        </p:spPr>
      </p:pic>
      <p:pic>
        <p:nvPicPr>
          <p:cNvPr id="8" name="Picture 4" descr="A picture containing text, newspaper, document&#10;&#10;Description automatically generated">
            <a:extLst>
              <a:ext uri="{FF2B5EF4-FFF2-40B4-BE49-F238E27FC236}">
                <a16:creationId xmlns:a16="http://schemas.microsoft.com/office/drawing/2014/main" id="{4ADE9DD9-F5D3-E972-9FB8-04BE16AD1796}"/>
              </a:ext>
            </a:extLst>
          </p:cNvPr>
          <p:cNvPicPr>
            <a:picLocks noChangeAspect="1"/>
          </p:cNvPicPr>
          <p:nvPr/>
        </p:nvPicPr>
        <p:blipFill>
          <a:blip r:embed="rId2"/>
          <a:stretch>
            <a:fillRect/>
          </a:stretch>
        </p:blipFill>
        <p:spPr>
          <a:xfrm>
            <a:off x="347589" y="2603353"/>
            <a:ext cx="11496821" cy="3765208"/>
          </a:xfrm>
          <a:prstGeom prst="rect">
            <a:avLst/>
          </a:prstGeom>
        </p:spPr>
      </p:pic>
    </p:spTree>
    <p:extLst>
      <p:ext uri="{BB962C8B-B14F-4D97-AF65-F5344CB8AC3E}">
        <p14:creationId xmlns:p14="http://schemas.microsoft.com/office/powerpoint/2010/main" val="320017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2CF7A-FF92-CF9E-E46D-69720BA9253B}"/>
              </a:ext>
            </a:extLst>
          </p:cNvPr>
          <p:cNvSpPr>
            <a:spLocks noGrp="1"/>
          </p:cNvSpPr>
          <p:nvPr>
            <p:ph type="title"/>
          </p:nvPr>
        </p:nvSpPr>
        <p:spPr>
          <a:xfrm>
            <a:off x="1285240" y="1050595"/>
            <a:ext cx="8074815" cy="1618489"/>
          </a:xfrm>
        </p:spPr>
        <p:txBody>
          <a:bodyPr anchor="ctr">
            <a:normAutofit/>
          </a:bodyPr>
          <a:lstStyle/>
          <a:p>
            <a:r>
              <a:rPr lang="en-GB" sz="7200">
                <a:cs typeface="Calibri Light"/>
              </a:rPr>
              <a:t>Conclusion</a:t>
            </a:r>
            <a:endParaRPr lang="en-GB" sz="7200"/>
          </a:p>
        </p:txBody>
      </p:sp>
      <p:sp>
        <p:nvSpPr>
          <p:cNvPr id="3" name="Content Placeholder 2">
            <a:extLst>
              <a:ext uri="{FF2B5EF4-FFF2-40B4-BE49-F238E27FC236}">
                <a16:creationId xmlns:a16="http://schemas.microsoft.com/office/drawing/2014/main" id="{023B106C-7996-CBFB-D8B0-B7D8C0962255}"/>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GB" sz="2400" dirty="0">
                <a:cs typeface="Calibri"/>
              </a:rPr>
              <a:t>We have successfully created a Real time Stock Trading Bot using Policy Gradient Agent model which gives us the maximum reward points and profits by trading the initial starting amount assigned to the trading bot in </a:t>
            </a:r>
            <a:r>
              <a:rPr lang="en-US" sz="2400" dirty="0">
                <a:cs typeface="Calibri"/>
              </a:rPr>
              <a:t>least amount of time.</a:t>
            </a:r>
          </a:p>
        </p:txBody>
      </p:sp>
    </p:spTree>
    <p:extLst>
      <p:ext uri="{BB962C8B-B14F-4D97-AF65-F5344CB8AC3E}">
        <p14:creationId xmlns:p14="http://schemas.microsoft.com/office/powerpoint/2010/main" val="53723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2" name="Rectangle 3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87902-BB66-FE81-71BE-0FF53B8141D1}"/>
              </a:ext>
            </a:extLst>
          </p:cNvPr>
          <p:cNvSpPr>
            <a:spLocks noGrp="1"/>
          </p:cNvSpPr>
          <p:nvPr>
            <p:ph type="title"/>
          </p:nvPr>
        </p:nvSpPr>
        <p:spPr>
          <a:xfrm>
            <a:off x="1099425" y="1238081"/>
            <a:ext cx="4709345" cy="962953"/>
          </a:xfrm>
        </p:spPr>
        <p:txBody>
          <a:bodyPr anchor="b">
            <a:normAutofit/>
          </a:bodyPr>
          <a:lstStyle/>
          <a:p>
            <a:r>
              <a:rPr lang="en-GB" sz="3800">
                <a:cs typeface="Calibri Light"/>
              </a:rPr>
              <a:t>Problem Statement</a:t>
            </a:r>
            <a:endParaRPr lang="en-GB" sz="3800"/>
          </a:p>
        </p:txBody>
      </p:sp>
      <p:sp>
        <p:nvSpPr>
          <p:cNvPr id="37" name="Rectangle 3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DAE929A1-9ACA-7427-FE61-76A9EC2B542F}"/>
              </a:ext>
            </a:extLst>
          </p:cNvPr>
          <p:cNvSpPr>
            <a:spLocks noGrp="1"/>
          </p:cNvSpPr>
          <p:nvPr>
            <p:ph idx="1"/>
          </p:nvPr>
        </p:nvSpPr>
        <p:spPr>
          <a:xfrm>
            <a:off x="1100736" y="2508105"/>
            <a:ext cx="4709345" cy="3632493"/>
          </a:xfrm>
        </p:spPr>
        <p:txBody>
          <a:bodyPr vert="horz" lIns="91440" tIns="45720" rIns="91440" bIns="45720" rtlCol="0" anchor="ctr">
            <a:normAutofit/>
          </a:bodyPr>
          <a:lstStyle/>
          <a:p>
            <a:r>
              <a:rPr lang="en-GB" sz="2000">
                <a:ea typeface="+mn-lt"/>
                <a:cs typeface="+mn-lt"/>
              </a:rPr>
              <a:t>This work implements a Real-time Stock Trading bot, trained using Deep Reinforcement Learning.</a:t>
            </a:r>
            <a:endParaRPr lang="en-US" sz="2000">
              <a:ea typeface="+mn-lt"/>
              <a:cs typeface="+mn-lt"/>
            </a:endParaRPr>
          </a:p>
          <a:p>
            <a:endParaRPr lang="en-GB" sz="2000">
              <a:cs typeface="Calibri"/>
            </a:endParaRPr>
          </a:p>
          <a:p>
            <a:endParaRPr lang="en-GB" sz="2000">
              <a:cs typeface="Calibri"/>
            </a:endParaRPr>
          </a:p>
        </p:txBody>
      </p:sp>
      <p:pic>
        <p:nvPicPr>
          <p:cNvPr id="18" name="Picture 17" descr="Graph on document with pen">
            <a:extLst>
              <a:ext uri="{FF2B5EF4-FFF2-40B4-BE49-F238E27FC236}">
                <a16:creationId xmlns:a16="http://schemas.microsoft.com/office/drawing/2014/main" id="{7BB7EE0F-ACF3-89DA-6243-C9BEAFB84501}"/>
              </a:ext>
            </a:extLst>
          </p:cNvPr>
          <p:cNvPicPr>
            <a:picLocks noChangeAspect="1"/>
          </p:cNvPicPr>
          <p:nvPr/>
        </p:nvPicPr>
        <p:blipFill rotWithShape="1">
          <a:blip r:embed="rId2"/>
          <a:srcRect l="22191" r="8642"/>
          <a:stretch/>
        </p:blipFill>
        <p:spPr>
          <a:xfrm>
            <a:off x="6538366" y="1383738"/>
            <a:ext cx="4929098" cy="4756870"/>
          </a:xfrm>
          <a:prstGeom prst="rect">
            <a:avLst/>
          </a:prstGeom>
        </p:spPr>
      </p:pic>
    </p:spTree>
    <p:extLst>
      <p:ext uri="{BB962C8B-B14F-4D97-AF65-F5344CB8AC3E}">
        <p14:creationId xmlns:p14="http://schemas.microsoft.com/office/powerpoint/2010/main" val="278042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5">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6A182-EB6D-80F5-EE79-9FF47A55E438}"/>
              </a:ext>
            </a:extLst>
          </p:cNvPr>
          <p:cNvSpPr>
            <a:spLocks noGrp="1"/>
          </p:cNvSpPr>
          <p:nvPr>
            <p:ph type="title"/>
          </p:nvPr>
        </p:nvSpPr>
        <p:spPr>
          <a:xfrm>
            <a:off x="1043631" y="873940"/>
            <a:ext cx="4928291" cy="1035781"/>
          </a:xfrm>
        </p:spPr>
        <p:txBody>
          <a:bodyPr anchor="ctr">
            <a:normAutofit/>
          </a:bodyPr>
          <a:lstStyle/>
          <a:p>
            <a:r>
              <a:rPr lang="en-GB" sz="3600">
                <a:cs typeface="Calibri Light"/>
              </a:rPr>
              <a:t>Abstract</a:t>
            </a:r>
            <a:endParaRPr lang="en-GB" sz="3600"/>
          </a:p>
        </p:txBody>
      </p:sp>
      <p:sp>
        <p:nvSpPr>
          <p:cNvPr id="3" name="Content Placeholder 2">
            <a:extLst>
              <a:ext uri="{FF2B5EF4-FFF2-40B4-BE49-F238E27FC236}">
                <a16:creationId xmlns:a16="http://schemas.microsoft.com/office/drawing/2014/main" id="{E6DA5891-DFC8-674E-F79C-FAD4974E10BB}"/>
              </a:ext>
            </a:extLst>
          </p:cNvPr>
          <p:cNvSpPr>
            <a:spLocks noGrp="1"/>
          </p:cNvSpPr>
          <p:nvPr>
            <p:ph idx="1"/>
          </p:nvPr>
        </p:nvSpPr>
        <p:spPr>
          <a:xfrm>
            <a:off x="1045029" y="2524721"/>
            <a:ext cx="4991629" cy="3677123"/>
          </a:xfrm>
        </p:spPr>
        <p:txBody>
          <a:bodyPr vert="horz" lIns="91440" tIns="45720" rIns="91440" bIns="45720" rtlCol="0" anchor="ctr">
            <a:normAutofit/>
          </a:bodyPr>
          <a:lstStyle/>
          <a:p>
            <a:r>
              <a:rPr lang="en-GB" sz="1800">
                <a:ea typeface="+mn-lt"/>
                <a:cs typeface="+mn-lt"/>
              </a:rPr>
              <a:t>We wanted to build a Stock Trading bot that works with real-time stock closing price data. </a:t>
            </a:r>
            <a:endParaRPr lang="en-US" sz="1800">
              <a:cs typeface="Calibri"/>
            </a:endParaRPr>
          </a:p>
          <a:p>
            <a:r>
              <a:rPr lang="en-GB" sz="1800">
                <a:ea typeface="+mn-lt"/>
                <a:cs typeface="+mn-lt"/>
              </a:rPr>
              <a:t>We attempted to compare the outcomes of the following agents: Policy Gradient Agent, Q-learning Agent, Moving Average Agent, and Actor Critic Agent.</a:t>
            </a:r>
            <a:endParaRPr lang="en-US" sz="1800">
              <a:ea typeface="+mn-lt"/>
              <a:cs typeface="+mn-lt"/>
            </a:endParaRPr>
          </a:p>
          <a:p>
            <a:r>
              <a:rPr lang="en-GB" sz="1800">
                <a:ea typeface="+mn-lt"/>
                <a:cs typeface="+mn-lt"/>
              </a:rPr>
              <a:t>We create an application that uses real-time stock data for automatic trading using the best model.</a:t>
            </a:r>
          </a:p>
          <a:p>
            <a:endParaRPr lang="en-GB" sz="1800">
              <a:cs typeface="Calibri"/>
            </a:endParaRPr>
          </a:p>
        </p:txBody>
      </p:sp>
      <p:pic>
        <p:nvPicPr>
          <p:cNvPr id="5" name="Picture 4" descr="Digital graphs and numbers in 3D">
            <a:extLst>
              <a:ext uri="{FF2B5EF4-FFF2-40B4-BE49-F238E27FC236}">
                <a16:creationId xmlns:a16="http://schemas.microsoft.com/office/drawing/2014/main" id="{EA2D5EE0-D6E0-64F1-0ED5-0C7A081BE7E4}"/>
              </a:ext>
            </a:extLst>
          </p:cNvPr>
          <p:cNvPicPr>
            <a:picLocks noChangeAspect="1"/>
          </p:cNvPicPr>
          <p:nvPr/>
        </p:nvPicPr>
        <p:blipFill rotWithShape="1">
          <a:blip r:embed="rId2"/>
          <a:srcRect l="26121" r="19396" b="-1"/>
          <a:stretch/>
        </p:blipFill>
        <p:spPr>
          <a:xfrm>
            <a:off x="6788383" y="613147"/>
            <a:ext cx="4565417" cy="5593443"/>
          </a:xfrm>
          <a:prstGeom prst="rect">
            <a:avLst/>
          </a:prstGeom>
        </p:spPr>
      </p:pic>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69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2E267-2D1F-92BA-D470-3B95B33A995F}"/>
              </a:ext>
            </a:extLst>
          </p:cNvPr>
          <p:cNvSpPr>
            <a:spLocks noGrp="1"/>
          </p:cNvSpPr>
          <p:nvPr>
            <p:ph type="title"/>
          </p:nvPr>
        </p:nvSpPr>
        <p:spPr>
          <a:xfrm>
            <a:off x="1043631" y="809898"/>
            <a:ext cx="9942716" cy="1554480"/>
          </a:xfrm>
        </p:spPr>
        <p:txBody>
          <a:bodyPr anchor="ctr">
            <a:normAutofit/>
          </a:bodyPr>
          <a:lstStyle/>
          <a:p>
            <a:r>
              <a:rPr lang="en-GB" sz="4800">
                <a:cs typeface="Calibri Light"/>
              </a:rPr>
              <a:t>Introduction</a:t>
            </a:r>
            <a:endParaRPr lang="en-GB" sz="4800"/>
          </a:p>
        </p:txBody>
      </p:sp>
      <p:sp>
        <p:nvSpPr>
          <p:cNvPr id="3" name="Content Placeholder 2">
            <a:extLst>
              <a:ext uri="{FF2B5EF4-FFF2-40B4-BE49-F238E27FC236}">
                <a16:creationId xmlns:a16="http://schemas.microsoft.com/office/drawing/2014/main" id="{995C5E74-39C8-BCD9-75FD-80EA143FB53D}"/>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200">
                <a:ea typeface="+mn-lt"/>
                <a:cs typeface="+mn-lt"/>
              </a:rPr>
              <a:t>Trading bots enable stock traders to automate the purchase, sale, and trading of stocks and other assets, as well as the execution of trades based on a specific trading strategy, with the goal of automating profits. </a:t>
            </a:r>
            <a:endParaRPr lang="en-GB" sz="2200">
              <a:ea typeface="+mn-lt"/>
              <a:cs typeface="+mn-lt"/>
            </a:endParaRPr>
          </a:p>
          <a:p>
            <a:r>
              <a:rPr lang="en-US" sz="2200">
                <a:ea typeface="+mn-lt"/>
                <a:cs typeface="+mn-lt"/>
              </a:rPr>
              <a:t>It is the process of using a set of rules or any mathematical model to generate profits at a high-speed frequency that a human trader would find impossible.</a:t>
            </a:r>
          </a:p>
          <a:p>
            <a:r>
              <a:rPr lang="en-US" sz="2200">
                <a:ea typeface="+mn-lt"/>
                <a:cs typeface="+mn-lt"/>
              </a:rPr>
              <a:t>It is simply a method of reducing the cost, market impact, and risk associated with the execution of an order. Investment banks and hedge funds make extensive use of it.</a:t>
            </a:r>
          </a:p>
          <a:p>
            <a:endParaRPr lang="en-GB" sz="2200">
              <a:cs typeface="Calibri"/>
            </a:endParaRP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30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96046-D3B9-F8CC-7F95-0F970597557C}"/>
              </a:ext>
            </a:extLst>
          </p:cNvPr>
          <p:cNvSpPr>
            <a:spLocks noGrp="1"/>
          </p:cNvSpPr>
          <p:nvPr>
            <p:ph type="title"/>
          </p:nvPr>
        </p:nvSpPr>
        <p:spPr>
          <a:xfrm>
            <a:off x="808638" y="386930"/>
            <a:ext cx="9236700" cy="1188950"/>
          </a:xfrm>
        </p:spPr>
        <p:txBody>
          <a:bodyPr anchor="b">
            <a:normAutofit/>
          </a:bodyPr>
          <a:lstStyle/>
          <a:p>
            <a:r>
              <a:rPr lang="en-US" sz="5400">
                <a:cs typeface="Calibri Light"/>
              </a:rPr>
              <a:t>Objective</a:t>
            </a:r>
          </a:p>
        </p:txBody>
      </p:sp>
      <p:grpSp>
        <p:nvGrpSpPr>
          <p:cNvPr id="21"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981BC9-EA02-48B3-99DB-562E94ABC19D}"/>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ea typeface="+mn-lt"/>
                <a:cs typeface="+mn-lt"/>
              </a:rPr>
              <a:t>To maximize profit while using the least amount of capital. </a:t>
            </a:r>
            <a:endParaRPr lang="en-US" sz="2400"/>
          </a:p>
          <a:p>
            <a:r>
              <a:rPr lang="en-US" sz="2400">
                <a:ea typeface="+mn-lt"/>
                <a:cs typeface="+mn-lt"/>
              </a:rPr>
              <a:t>To forecast stock prices using price momentum and reinforcement learning.</a:t>
            </a:r>
          </a:p>
          <a:p>
            <a:r>
              <a:rPr lang="en-US" sz="2400">
                <a:ea typeface="+mn-lt"/>
                <a:cs typeface="+mn-lt"/>
              </a:rPr>
              <a:t>To avoid significant price changes, trades will be instantaneous, resulting in lower transaction costs and brokerage fees.</a:t>
            </a:r>
          </a:p>
          <a:p>
            <a:r>
              <a:rPr lang="en-US" sz="2400">
                <a:ea typeface="+mn-lt"/>
                <a:cs typeface="+mn-lt"/>
              </a:rPr>
              <a:t>Based on psychological facts, the possibility of human trader errors is reduced.</a:t>
            </a:r>
          </a:p>
          <a:p>
            <a:endParaRPr lang="en-US" sz="2400">
              <a:cs typeface="Calibri"/>
            </a:endParaRPr>
          </a:p>
        </p:txBody>
      </p:sp>
    </p:spTree>
    <p:extLst>
      <p:ext uri="{BB962C8B-B14F-4D97-AF65-F5344CB8AC3E}">
        <p14:creationId xmlns:p14="http://schemas.microsoft.com/office/powerpoint/2010/main" val="277238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E6412-D98C-CC7A-09E1-3A93F6078708}"/>
              </a:ext>
            </a:extLst>
          </p:cNvPr>
          <p:cNvSpPr>
            <a:spLocks noGrp="1"/>
          </p:cNvSpPr>
          <p:nvPr>
            <p:ph type="title"/>
          </p:nvPr>
        </p:nvSpPr>
        <p:spPr>
          <a:xfrm>
            <a:off x="589560" y="856180"/>
            <a:ext cx="4560584" cy="1128068"/>
          </a:xfrm>
        </p:spPr>
        <p:txBody>
          <a:bodyPr anchor="ctr">
            <a:normAutofit/>
          </a:bodyPr>
          <a:lstStyle/>
          <a:p>
            <a:r>
              <a:rPr lang="en-GB" sz="4000">
                <a:cs typeface="Calibri Light"/>
              </a:rPr>
              <a:t>Methodology</a:t>
            </a:r>
            <a:endParaRPr lang="en-GB" sz="4000"/>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643CAD-28F2-2C52-A6FF-AC40ACFCB8B1}"/>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GB" sz="2000">
                <a:ea typeface="+mn-lt"/>
                <a:cs typeface="+mn-lt"/>
              </a:rPr>
              <a:t>Using the previously mentioned reinforcement agents, we begin training the model by taking the closing price as input, which influences in what action is necessary to receive the highest reward points for various agents.</a:t>
            </a:r>
          </a:p>
          <a:p>
            <a:r>
              <a:rPr lang="en-US" sz="2000">
                <a:ea typeface="+mn-lt"/>
                <a:cs typeface="+mn-lt"/>
              </a:rPr>
              <a:t>For trading bots, state can be initially assumed of as historical/current prices, actions as buy/sell/hold, and rewards are whether the action results in profit/loss.</a:t>
            </a:r>
          </a:p>
          <a:p>
            <a:endParaRPr lang="en-GB" sz="2000">
              <a:cs typeface="Calibri"/>
            </a:endParaRPr>
          </a:p>
          <a:p>
            <a:endParaRPr lang="en-GB" sz="2000">
              <a:cs typeface="Calibri"/>
            </a:endParaRPr>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F746B7-EBFC-7F46-EF24-215597DF11AC}"/>
              </a:ext>
            </a:extLst>
          </p:cNvPr>
          <p:cNvPicPr>
            <a:picLocks noChangeAspect="1"/>
          </p:cNvPicPr>
          <p:nvPr/>
        </p:nvPicPr>
        <p:blipFill rotWithShape="1">
          <a:blip r:embed="rId2"/>
          <a:srcRect l="29509" r="12465" b="2"/>
          <a:stretch/>
        </p:blipFill>
        <p:spPr>
          <a:xfrm>
            <a:off x="5977788" y="799352"/>
            <a:ext cx="5425410" cy="5259296"/>
          </a:xfrm>
          <a:prstGeom prst="rect">
            <a:avLst/>
          </a:prstGeom>
        </p:spPr>
      </p:pic>
    </p:spTree>
    <p:extLst>
      <p:ext uri="{BB962C8B-B14F-4D97-AF65-F5344CB8AC3E}">
        <p14:creationId xmlns:p14="http://schemas.microsoft.com/office/powerpoint/2010/main" val="193828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5886D-34DF-0494-DA27-86886287C630}"/>
              </a:ext>
            </a:extLst>
          </p:cNvPr>
          <p:cNvSpPr>
            <a:spLocks noGrp="1"/>
          </p:cNvSpPr>
          <p:nvPr>
            <p:ph type="title"/>
          </p:nvPr>
        </p:nvSpPr>
        <p:spPr>
          <a:xfrm>
            <a:off x="793662" y="386930"/>
            <a:ext cx="10066122" cy="1298448"/>
          </a:xfrm>
        </p:spPr>
        <p:txBody>
          <a:bodyPr anchor="b">
            <a:normAutofit/>
          </a:bodyPr>
          <a:lstStyle/>
          <a:p>
            <a:r>
              <a:rPr lang="en-GB" sz="4800">
                <a:cs typeface="Calibri Light"/>
              </a:rPr>
              <a:t>Models</a:t>
            </a:r>
            <a:endParaRPr lang="en-GB" sz="4800"/>
          </a:p>
        </p:txBody>
      </p:sp>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AA170E-1DFF-19BE-02CA-6398110AEFD0}"/>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buNone/>
            </a:pPr>
            <a:r>
              <a:rPr lang="en-GB" sz="1900" b="1" dirty="0">
                <a:ea typeface="+mn-lt"/>
                <a:cs typeface="+mn-lt"/>
              </a:rPr>
              <a:t>Policy gradient:</a:t>
            </a:r>
            <a:endParaRPr lang="en-US" sz="1900" b="1" dirty="0"/>
          </a:p>
          <a:p>
            <a:r>
              <a:rPr lang="en-GB" sz="1900" dirty="0">
                <a:ea typeface="+mn-lt"/>
                <a:cs typeface="+mn-lt"/>
              </a:rPr>
              <a:t>Policy gradient methods are a type of reinforcement learning techniques that rely upon optimizing parametrized policies with respect to the expected return (long-term cumulative reward) by gradient descent.</a:t>
            </a:r>
          </a:p>
          <a:p>
            <a:r>
              <a:rPr lang="en-GB" sz="1900" dirty="0">
                <a:ea typeface="+mn-lt"/>
                <a:cs typeface="+mn-lt"/>
              </a:rPr>
              <a:t>The Policy Gradient learns its policy as it goes. At each step, it picks an action by sampling the predicted probability distribution. As a result it ends up taking a variety of different actions.</a:t>
            </a:r>
          </a:p>
          <a:p>
            <a:endParaRPr lang="en-GB" sz="1900" dirty="0">
              <a:cs typeface="Calibri"/>
            </a:endParaRPr>
          </a:p>
        </p:txBody>
      </p:sp>
      <p:pic>
        <p:nvPicPr>
          <p:cNvPr id="4" name="Picture 4" descr="A picture containing diagram&#10;&#10;Description automatically generated">
            <a:extLst>
              <a:ext uri="{FF2B5EF4-FFF2-40B4-BE49-F238E27FC236}">
                <a16:creationId xmlns:a16="http://schemas.microsoft.com/office/drawing/2014/main" id="{E8ADB295-989D-F461-8837-6BC57EE75EEB}"/>
              </a:ext>
            </a:extLst>
          </p:cNvPr>
          <p:cNvPicPr>
            <a:picLocks noChangeAspect="1"/>
          </p:cNvPicPr>
          <p:nvPr/>
        </p:nvPicPr>
        <p:blipFill>
          <a:blip r:embed="rId2"/>
          <a:stretch>
            <a:fillRect/>
          </a:stretch>
        </p:blipFill>
        <p:spPr>
          <a:xfrm>
            <a:off x="5911532" y="3575273"/>
            <a:ext cx="5150277" cy="1532207"/>
          </a:xfrm>
          <a:prstGeom prst="rect">
            <a:avLst/>
          </a:prstGeom>
        </p:spPr>
      </p:pic>
      <p:sp>
        <p:nvSpPr>
          <p:cNvPr id="31" name="Rectangle 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42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217FA-5375-F9E4-3ADF-22B46A41DCAD}"/>
              </a:ext>
            </a:extLst>
          </p:cNvPr>
          <p:cNvSpPr>
            <a:spLocks noGrp="1"/>
          </p:cNvSpPr>
          <p:nvPr>
            <p:ph type="title"/>
          </p:nvPr>
        </p:nvSpPr>
        <p:spPr>
          <a:xfrm>
            <a:off x="808638" y="386930"/>
            <a:ext cx="9236700" cy="1188950"/>
          </a:xfrm>
        </p:spPr>
        <p:txBody>
          <a:bodyPr anchor="b">
            <a:normAutofit/>
          </a:bodyPr>
          <a:lstStyle/>
          <a:p>
            <a:r>
              <a:rPr lang="en-GB" sz="5400">
                <a:latin typeface="Calibri"/>
                <a:cs typeface="Calibri"/>
              </a:rPr>
              <a:t>Q-Learning</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9231F7-209C-A123-64A2-4FDBF24FBFA5}"/>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457200" indent="-457200"/>
            <a:r>
              <a:rPr lang="en-GB" sz="2400" dirty="0">
                <a:ea typeface="+mn-lt"/>
                <a:cs typeface="+mn-lt"/>
              </a:rPr>
              <a:t>Q-Learning algorithms learns by trying to find each state's action-value function — the Q-Value function. Its entire learning procedure is based on the idea of figuring out the quality of each possible action, and select according to this knowledge.</a:t>
            </a:r>
          </a:p>
          <a:p>
            <a:pPr marL="457200" indent="-457200"/>
            <a:r>
              <a:rPr lang="en-GB" sz="2400" dirty="0">
                <a:ea typeface="+mn-lt"/>
                <a:cs typeface="+mn-lt"/>
              </a:rPr>
              <a:t>Initially, the agent randomly picks actions. But as the agent interacts with the environment, it learns which actions are better, based on rewards that it obtains. It uses this experience to incrementally update the Q values.</a:t>
            </a:r>
            <a:endParaRPr lang="en-GB" sz="2400" dirty="0">
              <a:cs typeface="Calibri"/>
            </a:endParaRPr>
          </a:p>
          <a:p>
            <a:pPr marL="457200" indent="-457200"/>
            <a:r>
              <a:rPr lang="en-GB" sz="2400" dirty="0">
                <a:cs typeface="Calibri"/>
              </a:rPr>
              <a:t>Q-learning aims to predict the reward of a certain action taken in a certain state, policy gradients directly predict the action itself.</a:t>
            </a:r>
          </a:p>
          <a:p>
            <a:endParaRPr lang="en-GB" sz="2400" dirty="0">
              <a:cs typeface="Calibri"/>
            </a:endParaRPr>
          </a:p>
        </p:txBody>
      </p:sp>
    </p:spTree>
    <p:extLst>
      <p:ext uri="{BB962C8B-B14F-4D97-AF65-F5344CB8AC3E}">
        <p14:creationId xmlns:p14="http://schemas.microsoft.com/office/powerpoint/2010/main" val="283074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5709E-0878-D83D-A917-9C22A38D5026}"/>
              </a:ext>
            </a:extLst>
          </p:cNvPr>
          <p:cNvSpPr>
            <a:spLocks noGrp="1"/>
          </p:cNvSpPr>
          <p:nvPr>
            <p:ph type="title"/>
          </p:nvPr>
        </p:nvSpPr>
        <p:spPr>
          <a:xfrm>
            <a:off x="1043631" y="809898"/>
            <a:ext cx="9942716" cy="1554480"/>
          </a:xfrm>
        </p:spPr>
        <p:txBody>
          <a:bodyPr anchor="ctr">
            <a:normAutofit/>
          </a:bodyPr>
          <a:lstStyle/>
          <a:p>
            <a:r>
              <a:rPr lang="en-GB" sz="4800">
                <a:latin typeface="Calibri"/>
                <a:cs typeface="Calibri"/>
              </a:rPr>
              <a:t>Moving average</a:t>
            </a:r>
            <a:endParaRPr lang="en-US" sz="4800"/>
          </a:p>
        </p:txBody>
      </p:sp>
      <p:sp>
        <p:nvSpPr>
          <p:cNvPr id="3" name="Content Placeholder 2">
            <a:extLst>
              <a:ext uri="{FF2B5EF4-FFF2-40B4-BE49-F238E27FC236}">
                <a16:creationId xmlns:a16="http://schemas.microsoft.com/office/drawing/2014/main" id="{DEA299E6-7DA8-3C87-B1DB-9C0D28E00E25}"/>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endParaRPr lang="en-GB" sz="2400" dirty="0">
              <a:cs typeface="Calibri"/>
            </a:endParaRPr>
          </a:p>
          <a:p>
            <a:r>
              <a:rPr lang="en-GB" sz="2400" dirty="0">
                <a:ea typeface="+mn-lt"/>
                <a:cs typeface="+mn-lt"/>
              </a:rPr>
              <a:t>Moving averages are a simple and common type of smoothing used in time series analysis and time series forecasting. Calculating a moving average involves creating a new series where the values are comprised of the average of raw observations in the original time series</a:t>
            </a:r>
            <a:endParaRPr lang="en-GB" sz="2400" b="1" dirty="0">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3994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C7C08D9080734A9F4A1D3EFD30DB62" ma:contentTypeVersion="4" ma:contentTypeDescription="Create a new document." ma:contentTypeScope="" ma:versionID="8d6f2e32073baea37597614f521d4236">
  <xsd:schema xmlns:xsd="http://www.w3.org/2001/XMLSchema" xmlns:xs="http://www.w3.org/2001/XMLSchema" xmlns:p="http://schemas.microsoft.com/office/2006/metadata/properties" xmlns:ns2="103ddeb4-3596-4373-b4f1-f702821e3ddc" targetNamespace="http://schemas.microsoft.com/office/2006/metadata/properties" ma:root="true" ma:fieldsID="139a72bd4f6b4451abda409a8de0d317" ns2:_="">
    <xsd:import namespace="103ddeb4-3596-4373-b4f1-f702821e3dd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3ddeb4-3596-4373-b4f1-f702821e3d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590328-04DD-4E96-9559-D6024A701427}">
  <ds:schemaRefs>
    <ds:schemaRef ds:uri="http://schemas.microsoft.com/sharepoint/v3/contenttype/forms"/>
  </ds:schemaRefs>
</ds:datastoreItem>
</file>

<file path=customXml/itemProps2.xml><?xml version="1.0" encoding="utf-8"?>
<ds:datastoreItem xmlns:ds="http://schemas.openxmlformats.org/officeDocument/2006/customXml" ds:itemID="{2907231D-8863-4DA7-A9FE-7569250C0D9B}">
  <ds:schemaRefs>
    <ds:schemaRef ds:uri="103ddeb4-3596-4373-b4f1-f702821e3d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6CFB6A3-B9FC-4D83-B335-E08908D8D9B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109</TotalTime>
  <Words>733</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 Neue Medium</vt:lpstr>
      <vt:lpstr>office theme</vt:lpstr>
      <vt:lpstr>STOCK MARKET TRADING BOT</vt:lpstr>
      <vt:lpstr>Problem Statement</vt:lpstr>
      <vt:lpstr>Abstract</vt:lpstr>
      <vt:lpstr>Introduction</vt:lpstr>
      <vt:lpstr>Objective</vt:lpstr>
      <vt:lpstr>Methodology</vt:lpstr>
      <vt:lpstr>Models</vt:lpstr>
      <vt:lpstr>Q-Learning</vt:lpstr>
      <vt:lpstr>Moving average</vt:lpstr>
      <vt:lpstr>Actor Critic Agent</vt:lpstr>
      <vt:lpstr>Architecture Diagram</vt:lpstr>
      <vt:lpstr>Results</vt:lpstr>
      <vt:lpstr>Moving Average Agent</vt:lpstr>
      <vt:lpstr>Actor Critic Agent</vt:lpstr>
      <vt:lpstr>Q Learning</vt:lpstr>
      <vt:lpstr>Result</vt:lpstr>
      <vt:lpstr>Final Results for Real Time Trading Bot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
  <cp:lastModifiedBy>Uttej Kumar Kandagatla</cp:lastModifiedBy>
  <cp:revision>4</cp:revision>
  <dcterms:created xsi:type="dcterms:W3CDTF">2022-07-29T06:02:26Z</dcterms:created>
  <dcterms:modified xsi:type="dcterms:W3CDTF">2022-08-01T19:05:40Z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0x010100AAC7C08D9080734A9F4A1D3EFD30DB62</vt:lpwstr>
  </property>
</Properties>
</file>