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D60E-77D4-44B9-98DB-0C0C3393B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9162E3-0B03-4262-92C2-99246DA0E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73EAB8-A643-46F8-8EDB-BDB704E7AF8C}"/>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5" name="Footer Placeholder 4">
            <a:extLst>
              <a:ext uri="{FF2B5EF4-FFF2-40B4-BE49-F238E27FC236}">
                <a16:creationId xmlns:a16="http://schemas.microsoft.com/office/drawing/2014/main" id="{88E565C7-F468-46B2-8557-3BFC2E894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62EFD-5A31-43A2-9F7B-E3F61D1AF3FD}"/>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356887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9B2F-BE65-4302-9880-CF799F1BE0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18F48B-5CF1-4D11-B89D-A3A9B9F00A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58F6D-EDAE-495F-8D8C-E1E52A6A340F}"/>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5" name="Footer Placeholder 4">
            <a:extLst>
              <a:ext uri="{FF2B5EF4-FFF2-40B4-BE49-F238E27FC236}">
                <a16:creationId xmlns:a16="http://schemas.microsoft.com/office/drawing/2014/main" id="{76FE3CFB-52ED-4E01-B4C3-0C90880351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963D44-7013-4E2F-B70F-B24A87679336}"/>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57760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1FE787-19AA-4E99-92B1-101ABCB102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214C8B-58F0-4D62-ABEA-EFDB54A67F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B69572-D4A0-4978-AB83-D1D043E3F799}"/>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5" name="Footer Placeholder 4">
            <a:extLst>
              <a:ext uri="{FF2B5EF4-FFF2-40B4-BE49-F238E27FC236}">
                <a16:creationId xmlns:a16="http://schemas.microsoft.com/office/drawing/2014/main" id="{EA972D4D-18C9-408E-A36B-851377754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73074-BEE6-47B5-BDEC-E6FEE23C2A98}"/>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270999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0194-EC6C-4A88-908A-06EC063863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ECD4BD-AA21-4DE8-88ED-54E863FC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3A066-7315-4E1D-A571-570BB682572F}"/>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5" name="Footer Placeholder 4">
            <a:extLst>
              <a:ext uri="{FF2B5EF4-FFF2-40B4-BE49-F238E27FC236}">
                <a16:creationId xmlns:a16="http://schemas.microsoft.com/office/drawing/2014/main" id="{5F4C6B50-14F4-409C-A3D2-C5A443BF4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F6C457-A62B-4545-8CE4-BAD1E3BE4B5A}"/>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266203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46FA-5B1C-40F3-A0AE-686824CBE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6CBA33-2567-4789-A8C9-63B77D5C4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6731A7-1960-4EF9-A3FC-07B54ED7BAA6}"/>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5" name="Footer Placeholder 4">
            <a:extLst>
              <a:ext uri="{FF2B5EF4-FFF2-40B4-BE49-F238E27FC236}">
                <a16:creationId xmlns:a16="http://schemas.microsoft.com/office/drawing/2014/main" id="{2B96A8F1-2A40-49F8-A379-BEA44CC5B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936A7D-14F4-4A03-9759-E69C5C23D321}"/>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121124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163A-9F8F-4BD7-9D1E-04EF49E529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7A9B9E-1CE6-451C-9AC5-648CE6BA42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1EE8E7-13B0-4C8F-B0F0-0C9D1D3ABA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04D6D9-F191-4DDE-900C-3BDBB1AD5B8B}"/>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6" name="Footer Placeholder 5">
            <a:extLst>
              <a:ext uri="{FF2B5EF4-FFF2-40B4-BE49-F238E27FC236}">
                <a16:creationId xmlns:a16="http://schemas.microsoft.com/office/drawing/2014/main" id="{1D36B7A1-BDD9-43C8-BAA4-D7A03F7A16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1DB967-2F17-4635-8E46-ACA5F8D8F411}"/>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177039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90AC-CE44-4C52-8860-7702169553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7E7B2C-CAF9-423F-A53B-E7324197C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5581FD-608B-455A-9849-0785AB8151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449EC0-7773-469C-AD65-680D255C1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0EE7AA-98EF-40B4-B823-9A8C657F2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693533-02A2-45DD-84FE-0962F632FBF0}"/>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8" name="Footer Placeholder 7">
            <a:extLst>
              <a:ext uri="{FF2B5EF4-FFF2-40B4-BE49-F238E27FC236}">
                <a16:creationId xmlns:a16="http://schemas.microsoft.com/office/drawing/2014/main" id="{3BA284C5-E5F2-4EF8-9FBF-2F9B705877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98809A-6C5A-4E44-ACDD-39D08D9763BA}"/>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16877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041C-7AAF-4403-86D3-D2841CAF87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6597E6-9206-439B-8D84-964C3C64398D}"/>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4" name="Footer Placeholder 3">
            <a:extLst>
              <a:ext uri="{FF2B5EF4-FFF2-40B4-BE49-F238E27FC236}">
                <a16:creationId xmlns:a16="http://schemas.microsoft.com/office/drawing/2014/main" id="{2114E865-0C52-422D-A00C-AE69AC9488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10EA25-6370-4529-918A-FC9D95B98236}"/>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402000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96A2A-A2D0-47B8-9AA6-03AD4216807C}"/>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3" name="Footer Placeholder 2">
            <a:extLst>
              <a:ext uri="{FF2B5EF4-FFF2-40B4-BE49-F238E27FC236}">
                <a16:creationId xmlns:a16="http://schemas.microsoft.com/office/drawing/2014/main" id="{39CC7D64-2F2E-4940-B306-81CB1DBBB2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6B4F65-AE02-49D5-883D-DA4775B1DF18}"/>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212974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27BE-6586-49C0-B855-CA151D2C8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F400E2-6630-404A-AF4B-010074D2B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D113A2-B072-41F2-859A-84EC61700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EA8753-670A-4B86-8D46-152ED5F5D82E}"/>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6" name="Footer Placeholder 5">
            <a:extLst>
              <a:ext uri="{FF2B5EF4-FFF2-40B4-BE49-F238E27FC236}">
                <a16:creationId xmlns:a16="http://schemas.microsoft.com/office/drawing/2014/main" id="{E46E862A-EBCF-42F2-9827-2C39AFEA9E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B00CDC-C922-4F74-A47A-979AFF7DA99F}"/>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331423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7289-666D-4946-B95A-40D8890CC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6F74A2-FBA4-430D-8802-A53CF2B67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9CE5C7-DD74-4188-BFD1-E67C5C329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8ADBD-C773-4BCA-A8C3-8F1792D64638}"/>
              </a:ext>
            </a:extLst>
          </p:cNvPr>
          <p:cNvSpPr>
            <a:spLocks noGrp="1"/>
          </p:cNvSpPr>
          <p:nvPr>
            <p:ph type="dt" sz="half" idx="10"/>
          </p:nvPr>
        </p:nvSpPr>
        <p:spPr/>
        <p:txBody>
          <a:bodyPr/>
          <a:lstStyle/>
          <a:p>
            <a:fld id="{52816E4A-3E5E-48EE-AFE1-068ED2DD947A}" type="datetimeFigureOut">
              <a:rPr lang="en-IN" smtClean="0"/>
              <a:t>27-12-2020</a:t>
            </a:fld>
            <a:endParaRPr lang="en-IN"/>
          </a:p>
        </p:txBody>
      </p:sp>
      <p:sp>
        <p:nvSpPr>
          <p:cNvPr id="6" name="Footer Placeholder 5">
            <a:extLst>
              <a:ext uri="{FF2B5EF4-FFF2-40B4-BE49-F238E27FC236}">
                <a16:creationId xmlns:a16="http://schemas.microsoft.com/office/drawing/2014/main" id="{5CCB277B-1661-4574-9398-6A1EF02C1F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6BC3D-B48B-42C5-ACB2-2AAEEE39B729}"/>
              </a:ext>
            </a:extLst>
          </p:cNvPr>
          <p:cNvSpPr>
            <a:spLocks noGrp="1"/>
          </p:cNvSpPr>
          <p:nvPr>
            <p:ph type="sldNum" sz="quarter" idx="12"/>
          </p:nvPr>
        </p:nvSpPr>
        <p:spPr/>
        <p:txBody>
          <a:bodyPr/>
          <a:lstStyle/>
          <a:p>
            <a:fld id="{260B97C5-20C0-45F3-999A-553D22D23504}" type="slidenum">
              <a:rPr lang="en-IN" smtClean="0"/>
              <a:t>‹#›</a:t>
            </a:fld>
            <a:endParaRPr lang="en-IN"/>
          </a:p>
        </p:txBody>
      </p:sp>
    </p:spTree>
    <p:extLst>
      <p:ext uri="{BB962C8B-B14F-4D97-AF65-F5344CB8AC3E}">
        <p14:creationId xmlns:p14="http://schemas.microsoft.com/office/powerpoint/2010/main" val="77832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A6076-C6FB-4EF1-98F2-E9BC3C1EB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B4D1AB-3D7D-44D8-877C-7D80C1201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49AD6-8C84-455F-BACB-39D7E7B03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16E4A-3E5E-48EE-AFE1-068ED2DD947A}" type="datetimeFigureOut">
              <a:rPr lang="en-IN" smtClean="0"/>
              <a:t>27-12-2020</a:t>
            </a:fld>
            <a:endParaRPr lang="en-IN"/>
          </a:p>
        </p:txBody>
      </p:sp>
      <p:sp>
        <p:nvSpPr>
          <p:cNvPr id="5" name="Footer Placeholder 4">
            <a:extLst>
              <a:ext uri="{FF2B5EF4-FFF2-40B4-BE49-F238E27FC236}">
                <a16:creationId xmlns:a16="http://schemas.microsoft.com/office/drawing/2014/main" id="{45A217F9-65A3-43C0-8D62-D6DFA517A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E5FE53-6544-403B-BF64-C2E48E4B5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97C5-20C0-45F3-999A-553D22D23504}" type="slidenum">
              <a:rPr lang="en-IN" smtClean="0"/>
              <a:t>‹#›</a:t>
            </a:fld>
            <a:endParaRPr lang="en-IN"/>
          </a:p>
        </p:txBody>
      </p:sp>
    </p:spTree>
    <p:extLst>
      <p:ext uri="{BB962C8B-B14F-4D97-AF65-F5344CB8AC3E}">
        <p14:creationId xmlns:p14="http://schemas.microsoft.com/office/powerpoint/2010/main" val="4036189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y9a6cxb8" TargetMode="External"/><Relationship Id="rId2" Type="http://schemas.openxmlformats.org/officeDocument/2006/relationships/hyperlink" Target="https://www.bbc.com/news/health-4696470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3856-841D-4247-B20F-216E8F5DA326}"/>
              </a:ext>
            </a:extLst>
          </p:cNvPr>
          <p:cNvSpPr>
            <a:spLocks noGrp="1"/>
          </p:cNvSpPr>
          <p:nvPr>
            <p:ph type="ctrTitle"/>
          </p:nvPr>
        </p:nvSpPr>
        <p:spPr/>
        <p:txBody>
          <a:bodyPr/>
          <a:lstStyle/>
          <a:p>
            <a:r>
              <a:rPr lang="en-US" dirty="0"/>
              <a:t>Bird Repellent</a:t>
            </a:r>
            <a:endParaRPr lang="en-IN" dirty="0"/>
          </a:p>
        </p:txBody>
      </p:sp>
      <p:sp>
        <p:nvSpPr>
          <p:cNvPr id="3" name="Subtitle 2">
            <a:extLst>
              <a:ext uri="{FF2B5EF4-FFF2-40B4-BE49-F238E27FC236}">
                <a16:creationId xmlns:a16="http://schemas.microsoft.com/office/drawing/2014/main" id="{258142A8-E009-42A6-8B29-C97CB23BC5F4}"/>
              </a:ext>
            </a:extLst>
          </p:cNvPr>
          <p:cNvSpPr>
            <a:spLocks noGrp="1"/>
          </p:cNvSpPr>
          <p:nvPr>
            <p:ph type="subTitle" idx="1"/>
          </p:nvPr>
        </p:nvSpPr>
        <p:spPr/>
        <p:txBody>
          <a:bodyPr/>
          <a:lstStyle/>
          <a:p>
            <a:r>
              <a:rPr lang="en-US" dirty="0"/>
              <a:t>Simple AI solution to repel birds away</a:t>
            </a:r>
            <a:endParaRPr lang="en-IN" dirty="0"/>
          </a:p>
        </p:txBody>
      </p:sp>
    </p:spTree>
    <p:extLst>
      <p:ext uri="{BB962C8B-B14F-4D97-AF65-F5344CB8AC3E}">
        <p14:creationId xmlns:p14="http://schemas.microsoft.com/office/powerpoint/2010/main" val="193600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7064-91DD-4ABB-B357-86091762D806}"/>
              </a:ext>
            </a:extLst>
          </p:cNvPr>
          <p:cNvSpPr>
            <a:spLocks noGrp="1"/>
          </p:cNvSpPr>
          <p:nvPr>
            <p:ph type="title"/>
          </p:nvPr>
        </p:nvSpPr>
        <p:spPr/>
        <p:txBody>
          <a:bodyPr/>
          <a:lstStyle/>
          <a:p>
            <a:r>
              <a:rPr lang="en-US" dirty="0"/>
              <a:t>Problem with Pigeons. </a:t>
            </a:r>
            <a:endParaRPr lang="en-IN" dirty="0"/>
          </a:p>
        </p:txBody>
      </p:sp>
      <p:sp>
        <p:nvSpPr>
          <p:cNvPr id="3" name="Content Placeholder 2">
            <a:extLst>
              <a:ext uri="{FF2B5EF4-FFF2-40B4-BE49-F238E27FC236}">
                <a16:creationId xmlns:a16="http://schemas.microsoft.com/office/drawing/2014/main" id="{5CC0D272-7A12-4E2D-969A-D3745B707663}"/>
              </a:ext>
            </a:extLst>
          </p:cNvPr>
          <p:cNvSpPr>
            <a:spLocks noGrp="1"/>
          </p:cNvSpPr>
          <p:nvPr>
            <p:ph idx="1"/>
          </p:nvPr>
        </p:nvSpPr>
        <p:spPr/>
        <p:txBody>
          <a:bodyPr/>
          <a:lstStyle/>
          <a:p>
            <a:r>
              <a:rPr lang="en-US" dirty="0"/>
              <a:t>Generally bird will be sitting in house windows and terrace specially Pigeons, they don’t go away easily and they produce serious health hazard from there excretion(we get nearly 60 diseases ref: </a:t>
            </a:r>
            <a:r>
              <a:rPr lang="en-US" dirty="0">
                <a:hlinkClick r:id="rId2"/>
              </a:rPr>
              <a:t>https://www.bbc.com/news/health-46964702</a:t>
            </a:r>
            <a:r>
              <a:rPr lang="en-US" dirty="0"/>
              <a:t>, </a:t>
            </a:r>
            <a:r>
              <a:rPr lang="en-US" dirty="0">
                <a:hlinkClick r:id="rId3"/>
              </a:rPr>
              <a:t>https://tinyurl.com/y9a6cxb8</a:t>
            </a:r>
            <a:r>
              <a:rPr lang="en-US" dirty="0"/>
              <a:t>  ) and small tiny feather pieces will effect our lungs.</a:t>
            </a:r>
          </a:p>
          <a:p>
            <a:r>
              <a:rPr lang="en-US" dirty="0"/>
              <a:t>These are the pigeons sits on my windows and keep planning how to get ride of the bird spike which I have installed, so that they cant sit. But they are smart ones! they know how to make that spike to tilted/make room to sit in spaces.</a:t>
            </a:r>
            <a:endParaRPr lang="en-IN" dirty="0"/>
          </a:p>
        </p:txBody>
      </p:sp>
    </p:spTree>
    <p:extLst>
      <p:ext uri="{BB962C8B-B14F-4D97-AF65-F5344CB8AC3E}">
        <p14:creationId xmlns:p14="http://schemas.microsoft.com/office/powerpoint/2010/main" val="22569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4CF3-165E-4ECE-84AD-0FD5C9831EF7}"/>
              </a:ext>
            </a:extLst>
          </p:cNvPr>
          <p:cNvSpPr>
            <a:spLocks noGrp="1"/>
          </p:cNvSpPr>
          <p:nvPr>
            <p:ph type="title"/>
          </p:nvPr>
        </p:nvSpPr>
        <p:spPr/>
        <p:txBody>
          <a:bodyPr/>
          <a:lstStyle/>
          <a:p>
            <a:r>
              <a:rPr lang="en-US" dirty="0"/>
              <a:t>Solutions to get ride of Pigeons.</a:t>
            </a:r>
            <a:endParaRPr lang="en-IN" dirty="0"/>
          </a:p>
        </p:txBody>
      </p:sp>
      <p:sp>
        <p:nvSpPr>
          <p:cNvPr id="3" name="Content Placeholder 2">
            <a:extLst>
              <a:ext uri="{FF2B5EF4-FFF2-40B4-BE49-F238E27FC236}">
                <a16:creationId xmlns:a16="http://schemas.microsoft.com/office/drawing/2014/main" id="{961612AC-C8C3-4440-813D-46F26894325B}"/>
              </a:ext>
            </a:extLst>
          </p:cNvPr>
          <p:cNvSpPr>
            <a:spLocks noGrp="1"/>
          </p:cNvSpPr>
          <p:nvPr>
            <p:ph idx="1"/>
          </p:nvPr>
        </p:nvSpPr>
        <p:spPr/>
        <p:txBody>
          <a:bodyPr/>
          <a:lstStyle/>
          <a:p>
            <a:pPr marL="0" indent="0">
              <a:buNone/>
            </a:pPr>
            <a:r>
              <a:rPr lang="en-US" dirty="0"/>
              <a:t>Tried all the possible solutions provided by google, they works for some time and fail.</a:t>
            </a:r>
          </a:p>
          <a:p>
            <a:pPr marL="0" indent="0">
              <a:buNone/>
            </a:pPr>
            <a:r>
              <a:rPr lang="en-US" dirty="0"/>
              <a:t>1. Bird Spike (Works for few days and installing on the small window space not easy task).</a:t>
            </a:r>
          </a:p>
          <a:p>
            <a:pPr marL="0" indent="0">
              <a:buNone/>
            </a:pPr>
            <a:r>
              <a:rPr lang="en-US" dirty="0"/>
              <a:t>2. Net (not ideal for the individual houses, good for apartments)</a:t>
            </a:r>
          </a:p>
          <a:p>
            <a:pPr marL="0" indent="0">
              <a:buNone/>
            </a:pPr>
            <a:r>
              <a:rPr lang="en-US" dirty="0"/>
              <a:t>3. Keeping spices on the floor where they sit (not worked, instead they eat those </a:t>
            </a:r>
            <a:r>
              <a:rPr lang="en-US" dirty="0">
                <a:sym typeface="Wingdings" panose="05000000000000000000" pitchFamily="2" charset="2"/>
              </a:rPr>
              <a:t>)</a:t>
            </a:r>
          </a:p>
          <a:p>
            <a:pPr marL="0" indent="0">
              <a:buNone/>
            </a:pPr>
            <a:r>
              <a:rPr lang="en-US" dirty="0">
                <a:sym typeface="Wingdings" panose="05000000000000000000" pitchFamily="2" charset="2"/>
              </a:rPr>
              <a:t>4. Keeping black cloth (illogical they don’t care)</a:t>
            </a:r>
          </a:p>
          <a:p>
            <a:pPr marL="0" indent="0">
              <a:buNone/>
            </a:pPr>
            <a:r>
              <a:rPr lang="en-US" dirty="0">
                <a:sym typeface="Wingdings" panose="05000000000000000000" pitchFamily="2" charset="2"/>
              </a:rPr>
              <a:t>5. Reflectors (temporary solution)</a:t>
            </a:r>
            <a:endParaRPr lang="en-US" dirty="0"/>
          </a:p>
          <a:p>
            <a:endParaRPr lang="en-IN" dirty="0"/>
          </a:p>
        </p:txBody>
      </p:sp>
    </p:spTree>
    <p:extLst>
      <p:ext uri="{BB962C8B-B14F-4D97-AF65-F5344CB8AC3E}">
        <p14:creationId xmlns:p14="http://schemas.microsoft.com/office/powerpoint/2010/main" val="69620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228</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Bird Repellent</vt:lpstr>
      <vt:lpstr>Problem with Pigeons. </vt:lpstr>
      <vt:lpstr>Solutions to get ride of Pigeons.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Repeller</dc:title>
  <dc:creator>uttesh kumar</dc:creator>
  <cp:lastModifiedBy>uttesh kumar</cp:lastModifiedBy>
  <cp:revision>7</cp:revision>
  <dcterms:created xsi:type="dcterms:W3CDTF">2020-12-27T05:51:29Z</dcterms:created>
  <dcterms:modified xsi:type="dcterms:W3CDTF">2020-12-27T15:16:57Z</dcterms:modified>
</cp:coreProperties>
</file>