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71" r:id="rId4"/>
    <p:sldMasterId id="2147483907" r:id="rId5"/>
    <p:sldMasterId id="2147483871" r:id="rId6"/>
    <p:sldMasterId id="2147483859" r:id="rId7"/>
    <p:sldMasterId id="2147483895" r:id="rId8"/>
    <p:sldMasterId id="2147483823" r:id="rId9"/>
  </p:sldMasterIdLst>
  <p:notesMasterIdLst>
    <p:notesMasterId r:id="rId23"/>
  </p:notesMasterIdLst>
  <p:handoutMasterIdLst>
    <p:handoutMasterId r:id="rId24"/>
  </p:handoutMasterIdLst>
  <p:sldIdLst>
    <p:sldId id="367" r:id="rId10"/>
    <p:sldId id="2097" r:id="rId11"/>
    <p:sldId id="2091" r:id="rId12"/>
    <p:sldId id="2092" r:id="rId13"/>
    <p:sldId id="2093" r:id="rId14"/>
    <p:sldId id="2095" r:id="rId15"/>
    <p:sldId id="2094" r:id="rId16"/>
    <p:sldId id="2098" r:id="rId17"/>
    <p:sldId id="2099" r:id="rId18"/>
    <p:sldId id="2100" r:id="rId19"/>
    <p:sldId id="2101" r:id="rId20"/>
    <p:sldId id="2102" r:id="rId21"/>
    <p:sldId id="2103" r:id="rId22"/>
  </p:sldIdLst>
  <p:sldSz cx="12192000" cy="6858000"/>
  <p:notesSz cx="7010400" cy="9296400"/>
  <p:defaultTex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p:defaultTextStyle>
  <p:extLst>
    <p:ext uri="{521415D9-36F7-43E2-AB2F-B90AF26B5E84}">
      <p14:sectionLst xmlns:p14="http://schemas.microsoft.com/office/powerpoint/2010/main">
        <p14:section name="Default Section" id="{73E57F45-DA4B-4618-84C3-18190A4D6149}">
          <p14:sldIdLst>
            <p14:sldId id="367"/>
            <p14:sldId id="2097"/>
            <p14:sldId id="2091"/>
            <p14:sldId id="2092"/>
            <p14:sldId id="2093"/>
            <p14:sldId id="2095"/>
            <p14:sldId id="2094"/>
            <p14:sldId id="2098"/>
            <p14:sldId id="2099"/>
            <p14:sldId id="2100"/>
            <p14:sldId id="2101"/>
            <p14:sldId id="2102"/>
            <p14:sldId id="2103"/>
          </p14:sldIdLst>
        </p14:section>
      </p14:sectionLst>
    </p:ext>
    <p:ext uri="{EFAFB233-063F-42B5-8137-9DF3F51BA10A}">
      <p15:sldGuideLst xmlns:p15="http://schemas.microsoft.com/office/powerpoint/2012/main">
        <p15:guide id="1" orient="horz" pos="2958"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0A36"/>
    <a:srgbClr val="003EA2"/>
    <a:srgbClr val="A5A6A5"/>
    <a:srgbClr val="808084"/>
    <a:srgbClr val="86868A"/>
    <a:srgbClr val="00B9E4"/>
    <a:srgbClr val="9325B2"/>
    <a:srgbClr val="FF6D22"/>
    <a:srgbClr val="958BA4"/>
    <a:srgbClr val="DE61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7E228-0C01-A4E4-3E11-9DF824849092}" v="2" dt="2023-11-01T15:11:23.826"/>
    <p1510:client id="{8F2C2C85-6321-401B-8819-FD73C7C1B1C8}" v="6" dt="2023-11-01T13:38:11.860"/>
    <p1510:client id="{DF8D478D-ABC4-B613-30A3-5C71A120256E}" v="90" dt="2023-11-01T15:07:58.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249" autoAdjust="0"/>
  </p:normalViewPr>
  <p:slideViewPr>
    <p:cSldViewPr snapToGrid="0">
      <p:cViewPr varScale="1">
        <p:scale>
          <a:sx n="114" d="100"/>
          <a:sy n="114" d="100"/>
        </p:scale>
        <p:origin x="2094" y="102"/>
      </p:cViewPr>
      <p:guideLst>
        <p:guide orient="horz" pos="2958"/>
        <p:guide/>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114" d="100"/>
          <a:sy n="114" d="100"/>
        </p:scale>
        <p:origin x="-2280"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sz="800" dirty="0">
              <a:solidFill>
                <a:srgbClr val="808080"/>
              </a:solidFill>
            </a:endParaRP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6EABADD-5C5B-464D-8ABA-C2EB27A16069}" type="datetimeFigureOut">
              <a:rPr lang="en-US" sz="800" smtClean="0">
                <a:solidFill>
                  <a:srgbClr val="808080"/>
                </a:solidFill>
              </a:rPr>
              <a:pPr/>
              <a:t>11/1/2023</a:t>
            </a:fld>
            <a:endParaRPr lang="en-US" sz="800" dirty="0">
              <a:solidFill>
                <a:srgbClr val="808080"/>
              </a:solidFill>
            </a:endParaRP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sz="800" dirty="0">
              <a:solidFill>
                <a:srgbClr val="808080"/>
              </a:solidFill>
            </a:endParaRP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393F4099-6FC9-5142-A460-BCC6ADF42FE2}" type="slidenum">
              <a:rPr lang="en-US" sz="800" smtClean="0">
                <a:solidFill>
                  <a:srgbClr val="808080"/>
                </a:solidFill>
              </a:rPr>
              <a:pPr/>
              <a:t>‹#›</a:t>
            </a:fld>
            <a:endParaRPr lang="en-US" sz="800" dirty="0">
              <a:solidFill>
                <a:srgbClr val="808080"/>
              </a:solidFill>
            </a:endParaRPr>
          </a:p>
        </p:txBody>
      </p:sp>
    </p:spTree>
    <p:extLst>
      <p:ext uri="{BB962C8B-B14F-4D97-AF65-F5344CB8AC3E}">
        <p14:creationId xmlns:p14="http://schemas.microsoft.com/office/powerpoint/2010/main" val="23791975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0" hangingPunct="0">
              <a:lnSpc>
                <a:spcPct val="100000"/>
              </a:lnSpc>
              <a:defRPr sz="800">
                <a:solidFill>
                  <a:schemeClr val="bg2"/>
                </a:solidFill>
                <a:latin typeface="Arial" charset="0"/>
              </a:defRPr>
            </a:lvl1pPr>
          </a:lstStyle>
          <a:p>
            <a:pPr>
              <a:defRPr/>
            </a:pPr>
            <a:endParaRPr lang="en-US" dirty="0"/>
          </a:p>
        </p:txBody>
      </p:sp>
      <p:sp>
        <p:nvSpPr>
          <p:cNvPr id="717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0" hangingPunct="0">
              <a:lnSpc>
                <a:spcPct val="100000"/>
              </a:lnSpc>
              <a:defRPr sz="800">
                <a:solidFill>
                  <a:schemeClr val="bg2"/>
                </a:solidFill>
                <a:latin typeface="Arial" charset="0"/>
              </a:defRPr>
            </a:lvl1pPr>
          </a:lstStyle>
          <a:p>
            <a:pPr>
              <a:defRPr/>
            </a:pPr>
            <a:endParaRPr lang="en-US" dirty="0"/>
          </a:p>
        </p:txBody>
      </p:sp>
      <p:sp>
        <p:nvSpPr>
          <p:cNvPr id="1126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142999" y="4416425"/>
            <a:ext cx="4724401"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17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lnSpc>
                <a:spcPct val="100000"/>
              </a:lnSpc>
              <a:defRPr sz="800">
                <a:solidFill>
                  <a:schemeClr val="bg2"/>
                </a:solidFill>
                <a:latin typeface="Arial" charset="0"/>
              </a:defRPr>
            </a:lvl1pPr>
          </a:lstStyle>
          <a:p>
            <a:pPr>
              <a:defRPr/>
            </a:pPr>
            <a:endParaRPr lang="en-US" dirty="0"/>
          </a:p>
        </p:txBody>
      </p:sp>
      <p:sp>
        <p:nvSpPr>
          <p:cNvPr id="717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0" hangingPunct="0">
              <a:lnSpc>
                <a:spcPct val="100000"/>
              </a:lnSpc>
              <a:defRPr sz="800">
                <a:solidFill>
                  <a:schemeClr val="bg2"/>
                </a:solidFill>
                <a:latin typeface="Arial" charset="0"/>
              </a:defRPr>
            </a:lvl1pPr>
          </a:lstStyle>
          <a:p>
            <a:pPr>
              <a:defRPr/>
            </a:pPr>
            <a:fld id="{A6C28AE9-8240-1642-85A6-FD4DDA375FD7}" type="slidenum">
              <a:rPr lang="en-US" smtClean="0"/>
              <a:pPr>
                <a:defRPr/>
              </a:pPr>
              <a:t>‹#›</a:t>
            </a:fld>
            <a:endParaRPr lang="en-US" dirty="0"/>
          </a:p>
        </p:txBody>
      </p:sp>
    </p:spTree>
    <p:extLst>
      <p:ext uri="{BB962C8B-B14F-4D97-AF65-F5344CB8AC3E}">
        <p14:creationId xmlns:p14="http://schemas.microsoft.com/office/powerpoint/2010/main" val="256518753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100" kern="1200">
        <a:solidFill>
          <a:schemeClr val="tx1"/>
        </a:solidFill>
        <a:latin typeface="Arial Narrow"/>
        <a:ea typeface="ＭＳ Ｐゴシック" charset="-128"/>
        <a:cs typeface="Arial Narrow"/>
      </a:defRPr>
    </a:lvl1pPr>
    <a:lvl2pPr marL="457200" algn="l" rtl="0" eaLnBrk="0" fontAlgn="base" hangingPunct="0">
      <a:spcBef>
        <a:spcPct val="30000"/>
      </a:spcBef>
      <a:spcAft>
        <a:spcPct val="0"/>
      </a:spcAft>
      <a:defRPr sz="1100" kern="1200">
        <a:solidFill>
          <a:schemeClr val="tx1"/>
        </a:solidFill>
        <a:latin typeface="Arial Narrow"/>
        <a:ea typeface="ＭＳ Ｐゴシック" charset="-128"/>
        <a:cs typeface="Arial Narrow"/>
      </a:defRPr>
    </a:lvl2pPr>
    <a:lvl3pPr marL="914400" algn="l" rtl="0" eaLnBrk="0" fontAlgn="base" hangingPunct="0">
      <a:spcBef>
        <a:spcPct val="30000"/>
      </a:spcBef>
      <a:spcAft>
        <a:spcPct val="0"/>
      </a:spcAft>
      <a:defRPr sz="1100" kern="1200">
        <a:solidFill>
          <a:schemeClr val="tx1"/>
        </a:solidFill>
        <a:latin typeface="Arial Narrow"/>
        <a:ea typeface="ＭＳ Ｐゴシック" charset="-128"/>
        <a:cs typeface="Arial Narrow"/>
      </a:defRPr>
    </a:lvl3pPr>
    <a:lvl4pPr marL="1371600" algn="l" rtl="0" eaLnBrk="0" fontAlgn="base" hangingPunct="0">
      <a:spcBef>
        <a:spcPct val="30000"/>
      </a:spcBef>
      <a:spcAft>
        <a:spcPct val="0"/>
      </a:spcAft>
      <a:defRPr sz="1100" kern="1200">
        <a:solidFill>
          <a:schemeClr val="tx1"/>
        </a:solidFill>
        <a:latin typeface="Arial Narrow"/>
        <a:ea typeface="ＭＳ Ｐゴシック" charset="-128"/>
        <a:cs typeface="Arial Narrow"/>
      </a:defRPr>
    </a:lvl4pPr>
    <a:lvl5pPr marL="1828800" algn="l" rtl="0" eaLnBrk="0" fontAlgn="base" hangingPunct="0">
      <a:spcBef>
        <a:spcPct val="30000"/>
      </a:spcBef>
      <a:spcAft>
        <a:spcPct val="0"/>
      </a:spcAft>
      <a:defRPr sz="1100" kern="1200">
        <a:solidFill>
          <a:schemeClr val="tx1"/>
        </a:solidFill>
        <a:latin typeface="Arial Narrow"/>
        <a:ea typeface="ＭＳ Ｐゴシック" charset="-128"/>
        <a:cs typeface="Arial Narrow"/>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a:xfrm>
            <a:off x="1142999" y="4416425"/>
            <a:ext cx="4724401" cy="4183063"/>
          </a:xfrm>
        </p:spPr>
        <p:txBody>
          <a:bodyPr>
            <a:normAutofit/>
          </a:bodyPr>
          <a:lstStyle/>
          <a:p>
            <a:endParaRPr lang="en-US" sz="1000" dirty="0"/>
          </a:p>
        </p:txBody>
      </p:sp>
      <p:sp>
        <p:nvSpPr>
          <p:cNvPr id="4" name="Slide Number Placeholder 3"/>
          <p:cNvSpPr>
            <a:spLocks noGrp="1"/>
          </p:cNvSpPr>
          <p:nvPr>
            <p:ph type="sldNum" sz="quarter" idx="10"/>
          </p:nvPr>
        </p:nvSpPr>
        <p:spPr/>
        <p:txBody>
          <a:bodyPr/>
          <a:lstStyle/>
          <a:p>
            <a:pPr>
              <a:defRPr/>
            </a:pPr>
            <a:fld id="{A6C28AE9-8240-1642-85A6-FD4DDA375FD7}" type="slidenum">
              <a:rPr lang="en-US" smtClean="0"/>
              <a:pPr>
                <a:defRPr/>
              </a:pPr>
              <a:t>1</a:t>
            </a:fld>
            <a:endParaRPr lang="en-US" dirty="0"/>
          </a:p>
        </p:txBody>
      </p:sp>
    </p:spTree>
    <p:extLst>
      <p:ext uri="{BB962C8B-B14F-4D97-AF65-F5344CB8AC3E}">
        <p14:creationId xmlns:p14="http://schemas.microsoft.com/office/powerpoint/2010/main" val="314306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31863" rtl="0" eaLnBrk="0" fontAlgn="base" latinLnBrk="0" hangingPunct="0">
              <a:lnSpc>
                <a:spcPct val="100000"/>
              </a:lnSpc>
              <a:spcBef>
                <a:spcPct val="0"/>
              </a:spcBef>
              <a:spcAft>
                <a:spcPct val="0"/>
              </a:spcAft>
              <a:buClrTx/>
              <a:buSzTx/>
              <a:buFontTx/>
              <a:buNone/>
              <a:tabLst/>
              <a:defRPr/>
            </a:pPr>
            <a:fld id="{A6C28AE9-8240-1642-85A6-FD4DDA375FD7}" type="slidenum">
              <a:rPr kumimoji="0" lang="en-US" sz="800" b="0" i="0" u="none" strike="noStrike" kern="1200" cap="none" spc="0" normalizeH="0" baseline="0" noProof="0" smtClean="0">
                <a:ln>
                  <a:noFill/>
                </a:ln>
                <a:solidFill>
                  <a:srgbClr val="808080"/>
                </a:solidFill>
                <a:effectLst/>
                <a:uLnTx/>
                <a:uFillTx/>
                <a:latin typeface="Arial" charset="0"/>
                <a:ea typeface="ＭＳ Ｐゴシック" charset="-128"/>
              </a:rPr>
              <a:pPr marL="0" marR="0" lvl="0" indent="0" algn="r" defTabSz="931863"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srgbClr val="808080"/>
              </a:solidFill>
              <a:effectLst/>
              <a:uLnTx/>
              <a:uFillTx/>
              <a:latin typeface="Arial" charset="0"/>
              <a:ea typeface="ＭＳ Ｐゴシック" charset="-128"/>
            </a:endParaRPr>
          </a:p>
        </p:txBody>
      </p:sp>
    </p:spTree>
    <p:extLst>
      <p:ext uri="{BB962C8B-B14F-4D97-AF65-F5344CB8AC3E}">
        <p14:creationId xmlns:p14="http://schemas.microsoft.com/office/powerpoint/2010/main" val="3212388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Master" Target="../slideMasters/slideMaster6.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Master" Target="../slideMasters/slideMaster6.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Master" Target="../slideMasters/slideMaster6.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6.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9.png"/></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line">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197"/>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lin ang="16200000" scaled="0"/>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25" name="Rectangle 24"/>
          <p:cNvSpPr/>
          <p:nvPr userDrawn="1"/>
        </p:nvSpPr>
        <p:spPr bwMode="auto">
          <a:xfrm>
            <a:off x="304800" y="2819400"/>
            <a:ext cx="11176000" cy="914400"/>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78232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r" eaLnBrk="0" hangingPunct="0">
              <a:lnSpc>
                <a:spcPct val="100000"/>
              </a:lnSpc>
              <a:defRPr/>
            </a:pPr>
            <a:r>
              <a:rPr lang="en-US" sz="800" kern="0" spc="20" dirty="0">
                <a:solidFill>
                  <a:srgbClr val="FFFFFF"/>
                </a:solidFill>
                <a:ea typeface="Arial Unicode MS" charset="0"/>
                <a:cs typeface="Arial Unicode MS" charset="0"/>
              </a:rPr>
              <a:t>Copyright © </a:t>
            </a:r>
            <a:r>
              <a:rPr lang="en-US" sz="800" kern="0" spc="20" dirty="0">
                <a:solidFill>
                  <a:schemeClr val="bg1"/>
                </a:solidFill>
                <a:ea typeface="Arial Unicode MS" charset="0"/>
                <a:cs typeface="Arial Unicode MS" charset="0"/>
              </a:rPr>
              <a:t>2018</a:t>
            </a:r>
            <a:r>
              <a:rPr lang="en-US" sz="800" kern="0" spc="20" dirty="0">
                <a:solidFill>
                  <a:srgbClr val="FFFFFF"/>
                </a:solidFill>
                <a:ea typeface="Arial Unicode MS" charset="0"/>
                <a:cs typeface="Arial Unicode MS" charset="0"/>
              </a:rPr>
              <a:t> Rockwell Automation, Inc. All Rights Reserved.</a:t>
            </a:r>
          </a:p>
        </p:txBody>
      </p:sp>
      <p:sp>
        <p:nvSpPr>
          <p:cNvPr id="128004" name="Rectangle 4"/>
          <p:cNvSpPr>
            <a:spLocks noGrp="1" noChangeArrowheads="1"/>
          </p:cNvSpPr>
          <p:nvPr>
            <p:ph type="ctrTitle" hasCustomPrompt="1"/>
          </p:nvPr>
        </p:nvSpPr>
        <p:spPr>
          <a:xfrm>
            <a:off x="1117600" y="2891659"/>
            <a:ext cx="10464800" cy="495007"/>
          </a:xfrm>
        </p:spPr>
        <p:txBody>
          <a:bodyPr wrap="square">
            <a:spAutoFit/>
          </a:bodyPr>
          <a:lstStyle>
            <a:lvl1pPr>
              <a:defRPr sz="3000">
                <a:solidFill>
                  <a:schemeClr val="accent1"/>
                </a:solidFill>
              </a:defRPr>
            </a:lvl1pPr>
          </a:lstStyle>
          <a:p>
            <a:r>
              <a:rPr lang="en-US" dirty="0"/>
              <a:t>Click Here for Title</a:t>
            </a:r>
          </a:p>
        </p:txBody>
      </p:sp>
      <p:sp>
        <p:nvSpPr>
          <p:cNvPr id="128005" name="Rectangle 5"/>
          <p:cNvSpPr>
            <a:spLocks noGrp="1" noChangeArrowheads="1"/>
          </p:cNvSpPr>
          <p:nvPr>
            <p:ph type="subTitle" idx="1" hasCustomPrompt="1"/>
          </p:nvPr>
        </p:nvSpPr>
        <p:spPr>
          <a:xfrm>
            <a:off x="1117600" y="3302000"/>
            <a:ext cx="10464800" cy="400110"/>
          </a:xfrm>
          <a:prstGeom prst="rect">
            <a:avLst/>
          </a:prstGeom>
        </p:spPr>
        <p:txBody>
          <a:bodyPr wrap="square">
            <a:spAutoFit/>
          </a:bodyPr>
          <a:lstStyle>
            <a:lvl1pPr marL="0" indent="0">
              <a:lnSpc>
                <a:spcPct val="100000"/>
              </a:lnSpc>
              <a:buFont typeface="Webdings" charset="2"/>
              <a:buNone/>
              <a:defRPr sz="2000">
                <a:solidFill>
                  <a:schemeClr val="bg2"/>
                </a:solidFill>
              </a:defRPr>
            </a:lvl1pPr>
          </a:lstStyle>
          <a:p>
            <a:r>
              <a:rPr lang="en-US" dirty="0"/>
              <a:t>Click Here for Sub-title</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22" name="Pentagon 21"/>
          <p:cNvSpPr/>
          <p:nvPr userDrawn="1"/>
        </p:nvSpPr>
        <p:spPr bwMode="auto">
          <a:xfrm>
            <a:off x="11289" y="2743200"/>
            <a:ext cx="914400" cy="10668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10853" y="3810000"/>
            <a:ext cx="90311"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6" name="Rectangle 11"/>
          <p:cNvSpPr>
            <a:spLocks noChangeArrowheads="1"/>
          </p:cNvSpPr>
          <p:nvPr userDrawn="1"/>
        </p:nvSpPr>
        <p:spPr bwMode="auto">
          <a:xfrm>
            <a:off x="11176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grpSp>
        <p:nvGrpSpPr>
          <p:cNvPr id="20" name="Group 25"/>
          <p:cNvGrpSpPr/>
          <p:nvPr userDrawn="1"/>
        </p:nvGrpSpPr>
        <p:grpSpPr>
          <a:xfrm>
            <a:off x="10092268" y="457200"/>
            <a:ext cx="1422400" cy="1066800"/>
            <a:chOff x="6096000" y="457200"/>
            <a:chExt cx="1066800" cy="1066800"/>
          </a:xfrm>
        </p:grpSpPr>
        <p:sp>
          <p:nvSpPr>
            <p:cNvPr id="21"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4" name="Picture 23" descr="LTS_WhiteTextFromRedBox.png"/>
            <p:cNvPicPr>
              <a:picLocks noChangeAspect="1"/>
            </p:cNvPicPr>
            <p:nvPr userDrawn="1"/>
          </p:nvPicPr>
          <p:blipFill>
            <a:blip r:embed="rId3"/>
            <a:stretch>
              <a:fillRect/>
            </a:stretch>
          </p:blipFill>
          <p:spPr>
            <a:xfrm>
              <a:off x="6260576" y="619125"/>
              <a:ext cx="775748" cy="752476"/>
            </a:xfrm>
            <a:prstGeom prst="rect">
              <a:avLst/>
            </a:prstGeom>
          </p:spPr>
        </p:pic>
      </p:grpSp>
      <p:sp>
        <p:nvSpPr>
          <p:cNvPr id="19" name="Text Box 16"/>
          <p:cNvSpPr txBox="1">
            <a:spLocks noChangeArrowheads="1"/>
          </p:cNvSpPr>
          <p:nvPr userDrawn="1"/>
        </p:nvSpPr>
        <p:spPr bwMode="auto">
          <a:xfrm>
            <a:off x="1731221" y="4950752"/>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26" name="Picture 25" descr="CompanyConfidential.png"/>
          <p:cNvPicPr>
            <a:picLocks/>
          </p:cNvPicPr>
          <p:nvPr userDrawn="1"/>
        </p:nvPicPr>
        <p:blipFill>
          <a:blip r:embed="rId4"/>
          <a:stretch>
            <a:fillRect/>
          </a:stretch>
        </p:blipFill>
        <p:spPr>
          <a:xfrm>
            <a:off x="974956" y="5018138"/>
            <a:ext cx="898336" cy="412043"/>
          </a:xfrm>
          <a:prstGeom prst="rect">
            <a:avLst/>
          </a:prstGeom>
        </p:spPr>
      </p:pic>
    </p:spTree>
  </p:cSld>
  <p:clrMapOvr>
    <a:overrideClrMapping bg1="lt1" tx1="dk1" bg2="lt2" tx2="dk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30"/>
          <p:cNvSpPr>
            <a:spLocks noChangeArrowheads="1"/>
          </p:cNvSpPr>
          <p:nvPr userDrawn="1"/>
        </p:nvSpPr>
        <p:spPr bwMode="auto">
          <a:xfrm>
            <a:off x="101600" y="50801"/>
            <a:ext cx="11988800" cy="6691375"/>
          </a:xfrm>
          <a:prstGeom prst="rect">
            <a:avLst/>
          </a:prstGeom>
          <a:gradFill>
            <a:gsLst>
              <a:gs pos="0">
                <a:schemeClr val="bg1">
                  <a:lumMod val="85000"/>
                </a:schemeClr>
              </a:gs>
              <a:gs pos="6000">
                <a:schemeClr val="bg1"/>
              </a:gs>
            </a:gsLst>
            <a:lin ang="5400000" scaled="0"/>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rtl="0" eaLnBrk="0" fontAlgn="base" hangingPunct="0">
              <a:lnSpc>
                <a:spcPct val="100000"/>
              </a:lnSpc>
              <a:spcBef>
                <a:spcPct val="0"/>
              </a:spcBef>
              <a:spcAft>
                <a:spcPct val="0"/>
              </a:spcAft>
              <a:defRPr/>
            </a:pPr>
            <a:endParaRPr lang="en-US" sz="2400" kern="1200" dirty="0">
              <a:solidFill>
                <a:schemeClr val="tx1"/>
              </a:solidFill>
              <a:latin typeface="Arial" charset="0"/>
              <a:ea typeface="+mn-ea"/>
              <a:cs typeface="+mn-cs"/>
            </a:endParaRPr>
          </a:p>
        </p:txBody>
      </p:sp>
      <p:sp>
        <p:nvSpPr>
          <p:cNvPr id="4" name="Title 1"/>
          <p:cNvSpPr>
            <a:spLocks noGrp="1"/>
          </p:cNvSpPr>
          <p:nvPr>
            <p:ph type="title" hasCustomPrompt="1"/>
          </p:nvPr>
        </p:nvSpPr>
        <p:spPr>
          <a:xfrm>
            <a:off x="406400" y="4419600"/>
            <a:ext cx="11480800" cy="762000"/>
          </a:xfrm>
        </p:spPr>
        <p:txBody>
          <a:bodyPr/>
          <a:lstStyle>
            <a:lvl1pPr>
              <a:defRPr>
                <a:solidFill>
                  <a:schemeClr val="bg2"/>
                </a:solidFill>
              </a:defRPr>
            </a:lvl1pPr>
          </a:lstStyle>
          <a:p>
            <a:r>
              <a:rPr lang="en-US" dirty="0"/>
              <a:t>Click to Add Title</a:t>
            </a:r>
          </a:p>
        </p:txBody>
      </p:sp>
      <p:sp>
        <p:nvSpPr>
          <p:cNvPr id="5" name="Text Placeholder 2"/>
          <p:cNvSpPr>
            <a:spLocks noGrp="1"/>
          </p:cNvSpPr>
          <p:nvPr>
            <p:ph type="body" sz="half" idx="1" hasCustomPrompt="1"/>
          </p:nvPr>
        </p:nvSpPr>
        <p:spPr>
          <a:xfrm>
            <a:off x="406400" y="5181600"/>
            <a:ext cx="11480800" cy="1054100"/>
          </a:xfrm>
          <a:prstGeom prst="rect">
            <a:avLst/>
          </a:prstGeom>
        </p:spPr>
        <p:txBody>
          <a:bodyPr/>
          <a:lstStyle>
            <a:lvl1pPr>
              <a:buNone/>
              <a:defRPr baseline="0">
                <a:solidFill>
                  <a:schemeClr val="accent1"/>
                </a:solidFill>
              </a:defRPr>
            </a:lvl1pPr>
            <a:lvl2pPr marL="804863" indent="-228600">
              <a:defRPr>
                <a:solidFill>
                  <a:srgbClr val="FFFFFF"/>
                </a:solidFill>
              </a:defRPr>
            </a:lvl2pPr>
            <a:lvl3pPr marL="1201738" indent="-2286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p>
        </p:txBody>
      </p:sp>
      <p:sp>
        <p:nvSpPr>
          <p:cNvPr id="8" name="Right Triangle 7"/>
          <p:cNvSpPr/>
          <p:nvPr userDrawn="1"/>
        </p:nvSpPr>
        <p:spPr bwMode="auto">
          <a:xfrm>
            <a:off x="90310" y="6352579"/>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9" name="Picture 8" descr="Lock2-white.png"/>
          <p:cNvPicPr>
            <a:picLocks/>
          </p:cNvPicPr>
          <p:nvPr userDrawn="1"/>
        </p:nvPicPr>
        <p:blipFill>
          <a:blip r:embed="rId2"/>
          <a:stretch>
            <a:fillRect/>
          </a:stretch>
        </p:blipFill>
        <p:spPr>
          <a:xfrm>
            <a:off x="147104" y="6494378"/>
            <a:ext cx="257869" cy="224376"/>
          </a:xfrm>
          <a:prstGeom prst="rect">
            <a:avLst/>
          </a:prstGeom>
          <a:effectLst>
            <a:outerShdw blurRad="50800" dist="38100" dir="2700000">
              <a:srgbClr val="000000">
                <a:alpha val="43000"/>
              </a:srgbClr>
            </a:outerShdw>
          </a:effectLst>
        </p:spPr>
      </p:pic>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with TItle &amp; Caption">
    <p:spTree>
      <p:nvGrpSpPr>
        <p:cNvPr id="1" name=""/>
        <p:cNvGrpSpPr/>
        <p:nvPr/>
      </p:nvGrpSpPr>
      <p:grpSpPr>
        <a:xfrm>
          <a:off x="0" y="0"/>
          <a:ext cx="0" cy="0"/>
          <a:chOff x="0" y="0"/>
          <a:chExt cx="0" cy="0"/>
        </a:xfrm>
      </p:grpSpPr>
      <p:sp>
        <p:nvSpPr>
          <p:cNvPr id="11" name="Rectangle 30"/>
          <p:cNvSpPr>
            <a:spLocks noChangeArrowheads="1"/>
          </p:cNvSpPr>
          <p:nvPr userDrawn="1"/>
        </p:nvSpPr>
        <p:spPr bwMode="auto">
          <a:xfrm>
            <a:off x="101600" y="50801"/>
            <a:ext cx="11988800" cy="6691375"/>
          </a:xfrm>
          <a:prstGeom prst="rect">
            <a:avLst/>
          </a:prstGeom>
          <a:gradFill>
            <a:gsLst>
              <a:gs pos="0">
                <a:schemeClr val="bg1">
                  <a:lumMod val="85000"/>
                </a:schemeClr>
              </a:gs>
              <a:gs pos="6000">
                <a:schemeClr val="bg1"/>
              </a:gs>
            </a:gsLst>
            <a:lin ang="5400000" scaled="0"/>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rtl="0" eaLnBrk="0" fontAlgn="base" hangingPunct="0">
              <a:lnSpc>
                <a:spcPct val="100000"/>
              </a:lnSpc>
              <a:spcBef>
                <a:spcPct val="0"/>
              </a:spcBef>
              <a:spcAft>
                <a:spcPct val="0"/>
              </a:spcAft>
              <a:defRPr/>
            </a:pPr>
            <a:endParaRPr lang="en-US" sz="2400" kern="1200" dirty="0">
              <a:solidFill>
                <a:schemeClr val="tx1"/>
              </a:solidFill>
              <a:latin typeface="Arial" charset="0"/>
              <a:ea typeface="+mn-ea"/>
              <a:cs typeface="+mn-cs"/>
            </a:endParaRPr>
          </a:p>
        </p:txBody>
      </p:sp>
      <p:sp>
        <p:nvSpPr>
          <p:cNvPr id="5" name="Picture Placeholder 2"/>
          <p:cNvSpPr>
            <a:spLocks noGrp="1"/>
          </p:cNvSpPr>
          <p:nvPr>
            <p:ph type="pic" idx="1"/>
          </p:nvPr>
        </p:nvSpPr>
        <p:spPr>
          <a:xfrm>
            <a:off x="101601" y="33644"/>
            <a:ext cx="11977511" cy="671005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9" name="Text Box 16"/>
          <p:cNvSpPr txBox="1">
            <a:spLocks noChangeArrowheads="1"/>
          </p:cNvSpPr>
          <p:nvPr userDrawn="1"/>
        </p:nvSpPr>
        <p:spPr bwMode="auto">
          <a:xfrm>
            <a:off x="-22587" y="6701045"/>
            <a:ext cx="2165336" cy="190821"/>
          </a:xfrm>
          <a:prstGeom prst="rect">
            <a:avLst/>
          </a:prstGeom>
          <a:noFill/>
          <a:ln w="9525">
            <a:noFill/>
            <a:miter lim="800000"/>
            <a:headEnd/>
            <a:tailEnd/>
          </a:ln>
        </p:spPr>
        <p:txBody>
          <a:bodyPr wrap="none" anchor="b">
            <a:prstTxWarp prst="textNoShape">
              <a:avLst/>
            </a:prstTxWarp>
            <a:spAutoFit/>
          </a:bodyPr>
          <a:lstStyle/>
          <a:p>
            <a:r>
              <a:rPr lang="en-US" sz="800" b="1" kern="0" cap="all" spc="20" dirty="0">
                <a:solidFill>
                  <a:srgbClr val="FFFFFF"/>
                </a:solidFill>
              </a:rPr>
              <a:t>Company</a:t>
            </a:r>
            <a:r>
              <a:rPr lang="en-US" sz="800" b="1" kern="0" cap="all" spc="20" baseline="0" dirty="0">
                <a:solidFill>
                  <a:srgbClr val="FFFFFF"/>
                </a:solidFill>
              </a:rPr>
              <a:t> Confidential </a:t>
            </a:r>
            <a:r>
              <a:rPr lang="en-US" sz="800" b="1" kern="0" spc="20" baseline="0" dirty="0">
                <a:solidFill>
                  <a:srgbClr val="FFFFFF"/>
                </a:solidFill>
              </a:rPr>
              <a:t>- </a:t>
            </a:r>
            <a:r>
              <a:rPr lang="en-US" sz="800" b="1" kern="0" spc="20" dirty="0">
                <a:solidFill>
                  <a:srgbClr val="FFFFFF"/>
                </a:solidFill>
              </a:rPr>
              <a:t> Internal Use Only</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with Title">
    <p:spTree>
      <p:nvGrpSpPr>
        <p:cNvPr id="1" name=""/>
        <p:cNvGrpSpPr/>
        <p:nvPr/>
      </p:nvGrpSpPr>
      <p:grpSpPr>
        <a:xfrm>
          <a:off x="0" y="0"/>
          <a:ext cx="0" cy="0"/>
          <a:chOff x="0" y="0"/>
          <a:chExt cx="0" cy="0"/>
        </a:xfrm>
      </p:grpSpPr>
      <p:sp>
        <p:nvSpPr>
          <p:cNvPr id="11" name="Rectangle 30"/>
          <p:cNvSpPr>
            <a:spLocks noChangeArrowheads="1"/>
          </p:cNvSpPr>
          <p:nvPr userDrawn="1"/>
        </p:nvSpPr>
        <p:spPr bwMode="auto">
          <a:xfrm>
            <a:off x="101600" y="50801"/>
            <a:ext cx="11988800" cy="6691375"/>
          </a:xfrm>
          <a:prstGeom prst="rect">
            <a:avLst/>
          </a:prstGeom>
          <a:gradFill>
            <a:gsLst>
              <a:gs pos="0">
                <a:schemeClr val="bg1">
                  <a:lumMod val="85000"/>
                </a:schemeClr>
              </a:gs>
              <a:gs pos="6000">
                <a:schemeClr val="bg1"/>
              </a:gs>
            </a:gsLst>
            <a:lin ang="5400000" scaled="0"/>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rtl="0" eaLnBrk="0" fontAlgn="base" hangingPunct="0">
              <a:lnSpc>
                <a:spcPct val="100000"/>
              </a:lnSpc>
              <a:spcBef>
                <a:spcPct val="0"/>
              </a:spcBef>
              <a:spcAft>
                <a:spcPct val="0"/>
              </a:spcAft>
              <a:defRPr/>
            </a:pPr>
            <a:endParaRPr lang="en-US" sz="2400" kern="1200" dirty="0">
              <a:solidFill>
                <a:schemeClr val="tx1"/>
              </a:solidFill>
              <a:latin typeface="Arial" charset="0"/>
              <a:ea typeface="+mn-ea"/>
              <a:cs typeface="+mn-cs"/>
            </a:endParaRPr>
          </a:p>
        </p:txBody>
      </p:sp>
      <p:sp>
        <p:nvSpPr>
          <p:cNvPr id="5" name="Picture Placeholder 2"/>
          <p:cNvSpPr>
            <a:spLocks noGrp="1"/>
          </p:cNvSpPr>
          <p:nvPr>
            <p:ph type="pic" idx="1"/>
          </p:nvPr>
        </p:nvSpPr>
        <p:spPr>
          <a:xfrm>
            <a:off x="101601" y="33644"/>
            <a:ext cx="11977511" cy="671005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9" name="Text Box 16"/>
          <p:cNvSpPr txBox="1">
            <a:spLocks noChangeArrowheads="1"/>
          </p:cNvSpPr>
          <p:nvPr userDrawn="1"/>
        </p:nvSpPr>
        <p:spPr bwMode="auto">
          <a:xfrm>
            <a:off x="-22587" y="6701045"/>
            <a:ext cx="2165336" cy="190821"/>
          </a:xfrm>
          <a:prstGeom prst="rect">
            <a:avLst/>
          </a:prstGeom>
          <a:noFill/>
          <a:ln w="9525">
            <a:noFill/>
            <a:miter lim="800000"/>
            <a:headEnd/>
            <a:tailEnd/>
          </a:ln>
        </p:spPr>
        <p:txBody>
          <a:bodyPr wrap="none" anchor="b">
            <a:prstTxWarp prst="textNoShape">
              <a:avLst/>
            </a:prstTxWarp>
            <a:spAutoFit/>
          </a:bodyPr>
          <a:lstStyle/>
          <a:p>
            <a:r>
              <a:rPr lang="en-US" sz="800" b="1" kern="0" cap="all" spc="20" dirty="0">
                <a:solidFill>
                  <a:srgbClr val="FFFFFF"/>
                </a:solidFill>
              </a:rPr>
              <a:t>Company</a:t>
            </a:r>
            <a:r>
              <a:rPr lang="en-US" sz="800" b="1" kern="0" cap="all" spc="20" baseline="0" dirty="0">
                <a:solidFill>
                  <a:srgbClr val="FFFFFF"/>
                </a:solidFill>
              </a:rPr>
              <a:t> Confidential </a:t>
            </a:r>
            <a:r>
              <a:rPr lang="en-US" sz="800" b="1" kern="0" spc="20" baseline="0" dirty="0">
                <a:solidFill>
                  <a:srgbClr val="FFFFFF"/>
                </a:solidFill>
              </a:rPr>
              <a:t>- </a:t>
            </a:r>
            <a:r>
              <a:rPr lang="en-US" sz="800" b="1" kern="0" spc="20" dirty="0">
                <a:solidFill>
                  <a:srgbClr val="FFFFFF"/>
                </a:solidFill>
              </a:rPr>
              <a:t> Internal Use Only</a:t>
            </a:r>
          </a:p>
        </p:txBody>
      </p:sp>
      <p:sp>
        <p:nvSpPr>
          <p:cNvPr id="6" name="Title 1"/>
          <p:cNvSpPr>
            <a:spLocks noGrp="1"/>
          </p:cNvSpPr>
          <p:nvPr>
            <p:ph type="title" hasCustomPrompt="1"/>
          </p:nvPr>
        </p:nvSpPr>
        <p:spPr>
          <a:xfrm>
            <a:off x="457200" y="5768975"/>
            <a:ext cx="11480800" cy="762000"/>
          </a:xfrm>
        </p:spPr>
        <p:txBody>
          <a:bodyPr/>
          <a:lstStyle>
            <a:lvl1pPr>
              <a:defRPr>
                <a:solidFill>
                  <a:schemeClr val="bg2"/>
                </a:solidFill>
              </a:defRPr>
            </a:lvl1pPr>
          </a:lstStyle>
          <a:p>
            <a:r>
              <a:rPr lang="en-US" dirty="0"/>
              <a:t>Click to Add Title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with Title/Sub-title">
    <p:spTree>
      <p:nvGrpSpPr>
        <p:cNvPr id="1" name=""/>
        <p:cNvGrpSpPr/>
        <p:nvPr/>
      </p:nvGrpSpPr>
      <p:grpSpPr>
        <a:xfrm>
          <a:off x="0" y="0"/>
          <a:ext cx="0" cy="0"/>
          <a:chOff x="0" y="0"/>
          <a:chExt cx="0" cy="0"/>
        </a:xfrm>
      </p:grpSpPr>
      <p:sp>
        <p:nvSpPr>
          <p:cNvPr id="11" name="Rectangle 30"/>
          <p:cNvSpPr>
            <a:spLocks noChangeArrowheads="1"/>
          </p:cNvSpPr>
          <p:nvPr userDrawn="1"/>
        </p:nvSpPr>
        <p:spPr bwMode="auto">
          <a:xfrm>
            <a:off x="101600" y="50801"/>
            <a:ext cx="11988800" cy="6691375"/>
          </a:xfrm>
          <a:prstGeom prst="rect">
            <a:avLst/>
          </a:prstGeom>
          <a:gradFill>
            <a:gsLst>
              <a:gs pos="0">
                <a:schemeClr val="bg1">
                  <a:lumMod val="85000"/>
                </a:schemeClr>
              </a:gs>
              <a:gs pos="6000">
                <a:schemeClr val="bg1"/>
              </a:gs>
            </a:gsLst>
            <a:lin ang="5400000" scaled="0"/>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rtl="0" eaLnBrk="0" fontAlgn="base" hangingPunct="0">
              <a:lnSpc>
                <a:spcPct val="100000"/>
              </a:lnSpc>
              <a:spcBef>
                <a:spcPct val="0"/>
              </a:spcBef>
              <a:spcAft>
                <a:spcPct val="0"/>
              </a:spcAft>
              <a:defRPr/>
            </a:pPr>
            <a:endParaRPr lang="en-US" sz="2400" kern="1200" dirty="0">
              <a:solidFill>
                <a:schemeClr val="tx1"/>
              </a:solidFill>
              <a:latin typeface="Arial" charset="0"/>
              <a:ea typeface="+mn-ea"/>
              <a:cs typeface="+mn-cs"/>
            </a:endParaRPr>
          </a:p>
        </p:txBody>
      </p:sp>
      <p:sp>
        <p:nvSpPr>
          <p:cNvPr id="5" name="Picture Placeholder 2"/>
          <p:cNvSpPr>
            <a:spLocks noGrp="1"/>
          </p:cNvSpPr>
          <p:nvPr>
            <p:ph type="pic" idx="1"/>
          </p:nvPr>
        </p:nvSpPr>
        <p:spPr>
          <a:xfrm>
            <a:off x="101601" y="33644"/>
            <a:ext cx="11977511" cy="671005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9" name="Text Box 16"/>
          <p:cNvSpPr txBox="1">
            <a:spLocks noChangeArrowheads="1"/>
          </p:cNvSpPr>
          <p:nvPr userDrawn="1"/>
        </p:nvSpPr>
        <p:spPr bwMode="auto">
          <a:xfrm>
            <a:off x="-22587" y="6701045"/>
            <a:ext cx="2165336" cy="190821"/>
          </a:xfrm>
          <a:prstGeom prst="rect">
            <a:avLst/>
          </a:prstGeom>
          <a:noFill/>
          <a:ln w="9525">
            <a:noFill/>
            <a:miter lim="800000"/>
            <a:headEnd/>
            <a:tailEnd/>
          </a:ln>
        </p:spPr>
        <p:txBody>
          <a:bodyPr wrap="none" anchor="b">
            <a:prstTxWarp prst="textNoShape">
              <a:avLst/>
            </a:prstTxWarp>
            <a:spAutoFit/>
          </a:bodyPr>
          <a:lstStyle/>
          <a:p>
            <a:r>
              <a:rPr lang="en-US" sz="800" b="1" kern="0" cap="all" spc="20" dirty="0">
                <a:solidFill>
                  <a:srgbClr val="FFFFFF"/>
                </a:solidFill>
              </a:rPr>
              <a:t>Company</a:t>
            </a:r>
            <a:r>
              <a:rPr lang="en-US" sz="800" b="1" kern="0" cap="all" spc="20" baseline="0" dirty="0">
                <a:solidFill>
                  <a:srgbClr val="FFFFFF"/>
                </a:solidFill>
              </a:rPr>
              <a:t> Confidential </a:t>
            </a:r>
            <a:r>
              <a:rPr lang="en-US" sz="800" b="1" kern="0" spc="20" baseline="0" dirty="0">
                <a:solidFill>
                  <a:srgbClr val="FFFFFF"/>
                </a:solidFill>
              </a:rPr>
              <a:t>- </a:t>
            </a:r>
            <a:r>
              <a:rPr lang="en-US" sz="800" b="1" kern="0" spc="20" dirty="0">
                <a:solidFill>
                  <a:srgbClr val="FFFFFF"/>
                </a:solidFill>
              </a:rPr>
              <a:t> Internal Use Only</a:t>
            </a:r>
          </a:p>
        </p:txBody>
      </p:sp>
      <p:sp>
        <p:nvSpPr>
          <p:cNvPr id="6" name="Title 1"/>
          <p:cNvSpPr>
            <a:spLocks noGrp="1"/>
          </p:cNvSpPr>
          <p:nvPr>
            <p:ph type="title" hasCustomPrompt="1"/>
          </p:nvPr>
        </p:nvSpPr>
        <p:spPr>
          <a:xfrm>
            <a:off x="457200" y="5222875"/>
            <a:ext cx="11480800" cy="762000"/>
          </a:xfrm>
        </p:spPr>
        <p:txBody>
          <a:bodyPr/>
          <a:lstStyle>
            <a:lvl1pPr>
              <a:defRPr>
                <a:solidFill>
                  <a:schemeClr val="bg2"/>
                </a:solidFill>
              </a:defRPr>
            </a:lvl1pPr>
          </a:lstStyle>
          <a:p>
            <a:r>
              <a:rPr lang="en-US" dirty="0"/>
              <a:t>Click to Add Title</a:t>
            </a:r>
          </a:p>
        </p:txBody>
      </p:sp>
      <p:sp>
        <p:nvSpPr>
          <p:cNvPr id="7" name="Text Placeholder 2"/>
          <p:cNvSpPr>
            <a:spLocks noGrp="1"/>
          </p:cNvSpPr>
          <p:nvPr>
            <p:ph type="body" sz="half" idx="10" hasCustomPrompt="1"/>
          </p:nvPr>
        </p:nvSpPr>
        <p:spPr>
          <a:xfrm>
            <a:off x="457200" y="5984876"/>
            <a:ext cx="11480800" cy="593725"/>
          </a:xfrm>
          <a:prstGeom prst="rect">
            <a:avLst/>
          </a:prstGeom>
        </p:spPr>
        <p:txBody>
          <a:bodyPr/>
          <a:lstStyle>
            <a:lvl1pPr>
              <a:buNone/>
              <a:defRPr baseline="0">
                <a:solidFill>
                  <a:schemeClr val="accent1"/>
                </a:solidFill>
              </a:defRPr>
            </a:lvl1pPr>
            <a:lvl2pPr marL="804863" indent="-228600">
              <a:defRPr>
                <a:solidFill>
                  <a:srgbClr val="FFFFFF"/>
                </a:solidFill>
              </a:defRPr>
            </a:lvl2pPr>
            <a:lvl3pPr marL="1201738" indent="-2286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Right Triangle 8"/>
          <p:cNvSpPr/>
          <p:nvPr userDrawn="1"/>
        </p:nvSpPr>
        <p:spPr bwMode="auto">
          <a:xfrm>
            <a:off x="90310" y="6352579"/>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2" name="Picture 11" descr="Lock2-white.png"/>
          <p:cNvPicPr>
            <a:picLocks/>
          </p:cNvPicPr>
          <p:nvPr userDrawn="1"/>
        </p:nvPicPr>
        <p:blipFill>
          <a:blip r:embed="rId2"/>
          <a:stretch>
            <a:fillRect/>
          </a:stretch>
        </p:blipFill>
        <p:spPr>
          <a:xfrm>
            <a:off x="147104" y="6494378"/>
            <a:ext cx="257869" cy="224376"/>
          </a:xfrm>
          <a:prstGeom prst="rect">
            <a:avLst/>
          </a:prstGeom>
          <a:effectLst>
            <a:outerShdw blurRad="50800" dist="38100" dir="2700000">
              <a:srgbClr val="000000">
                <a:alpha val="43000"/>
              </a:srgbClr>
            </a:outerShdw>
          </a:effectLst>
        </p:spPr>
      </p:pic>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Slide Number Placeholder 4"/>
          <p:cNvSpPr>
            <a:spLocks noGrp="1"/>
          </p:cNvSpPr>
          <p:nvPr>
            <p:ph type="sldNum" sz="quarter" idx="10"/>
          </p:nvPr>
        </p:nvSpPr>
        <p:spPr/>
        <p:txBody>
          <a:bodyPr/>
          <a:lstStyle>
            <a:lvl1pPr>
              <a:defRPr/>
            </a:lvl1pPr>
          </a:lstStyle>
          <a:p>
            <a:pPr>
              <a:defRPr/>
            </a:pPr>
            <a:fld id="{A2BACA6E-5081-0841-A450-A9B79E432CAE}" type="slidenum">
              <a:rPr lang="en-US"/>
              <a:pPr>
                <a:defRPr/>
              </a:pPr>
              <a:t>‹#›</a:t>
            </a:fld>
            <a:endParaRPr lang="en-US" dirty="0"/>
          </a:p>
        </p:txBody>
      </p:sp>
      <p:sp>
        <p:nvSpPr>
          <p:cNvPr id="8" name="Content Placeholder 7"/>
          <p:cNvSpPr>
            <a:spLocks noGrp="1"/>
          </p:cNvSpPr>
          <p:nvPr>
            <p:ph sz="quarter" idx="11"/>
          </p:nvPr>
        </p:nvSpPr>
        <p:spPr>
          <a:xfrm>
            <a:off x="203200" y="1295400"/>
            <a:ext cx="5892800" cy="5334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2"/>
          </p:nvPr>
        </p:nvSpPr>
        <p:spPr>
          <a:xfrm>
            <a:off x="6096000" y="1295400"/>
            <a:ext cx="5892800" cy="5334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13" name="Right Triangle 12"/>
          <p:cNvSpPr/>
          <p:nvPr userDrawn="1"/>
        </p:nvSpPr>
        <p:spPr bwMode="auto">
          <a:xfrm>
            <a:off x="90310" y="6352579"/>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4" name="Picture 13" descr="Lock2-white.png"/>
          <p:cNvPicPr>
            <a:picLocks/>
          </p:cNvPicPr>
          <p:nvPr userDrawn="1"/>
        </p:nvPicPr>
        <p:blipFill>
          <a:blip r:embed="rId2"/>
          <a:stretch>
            <a:fillRect/>
          </a:stretch>
        </p:blipFill>
        <p:spPr>
          <a:xfrm>
            <a:off x="147104" y="6494378"/>
            <a:ext cx="257869" cy="224376"/>
          </a:xfrm>
          <a:prstGeom prst="rect">
            <a:avLst/>
          </a:prstGeom>
          <a:effectLst>
            <a:outerShdw blurRad="50800" dist="38100" dir="2700000">
              <a:srgbClr val="000000">
                <a:alpha val="43000"/>
              </a:srgbClr>
            </a:outerShdw>
          </a:effectLst>
        </p:spPr>
      </p:pic>
      <p:sp>
        <p:nvSpPr>
          <p:cNvPr id="8" name="Rectangle 69"/>
          <p:cNvSpPr>
            <a:spLocks noGrp="1" noChangeArrowheads="1"/>
          </p:cNvSpPr>
          <p:nvPr>
            <p:ph type="sldNum" sz="quarter" idx="10"/>
          </p:nvPr>
        </p:nvSpPr>
        <p:spPr/>
        <p:txBody>
          <a:bodyPr/>
          <a:lstStyle>
            <a:lvl1pPr>
              <a:defRPr/>
            </a:lvl1pPr>
          </a:lstStyle>
          <a:p>
            <a:pPr>
              <a:defRPr/>
            </a:pPr>
            <a:fld id="{5680BFF2-922B-9A4B-9A83-6BA2F7F304E5}" type="slidenum">
              <a:rPr lang="en-US"/>
              <a:pPr>
                <a:defRPr/>
              </a:pPr>
              <a:t>‹#›</a:t>
            </a:fld>
            <a:endParaRPr lang="en-US" dirty="0"/>
          </a:p>
        </p:txBody>
      </p:sp>
      <p:sp>
        <p:nvSpPr>
          <p:cNvPr id="10" name="Title 1"/>
          <p:cNvSpPr>
            <a:spLocks noGrp="1"/>
          </p:cNvSpPr>
          <p:nvPr>
            <p:ph type="title" hasCustomPrompt="1"/>
          </p:nvPr>
        </p:nvSpPr>
        <p:spPr>
          <a:xfrm>
            <a:off x="203200" y="152401"/>
            <a:ext cx="9448800" cy="914399"/>
          </a:xfrm>
        </p:spPr>
        <p:txBody>
          <a:bodyPr/>
          <a:lstStyle>
            <a:lvl1pPr>
              <a:defRPr/>
            </a:lvl1pPr>
          </a:lstStyle>
          <a:p>
            <a:r>
              <a:rPr lang="en-US" dirty="0"/>
              <a:t>Click to Add Title</a:t>
            </a:r>
          </a:p>
        </p:txBody>
      </p:sp>
      <p:sp>
        <p:nvSpPr>
          <p:cNvPr id="7" name="Content Placeholder 7"/>
          <p:cNvSpPr>
            <a:spLocks noGrp="1"/>
          </p:cNvSpPr>
          <p:nvPr>
            <p:ph sz="quarter" idx="11"/>
          </p:nvPr>
        </p:nvSpPr>
        <p:spPr>
          <a:xfrm>
            <a:off x="203200" y="1295400"/>
            <a:ext cx="5689600" cy="5334000"/>
          </a:xfrm>
          <a:prstGeom prst="rect">
            <a:avLst/>
          </a:prstGeom>
        </p:spPr>
        <p:txBody>
          <a:bodyPr/>
          <a:lstStyle>
            <a:lvl4pPr>
              <a:buClrTx/>
              <a:buFont typeface="Wingdings" charset="2"/>
              <a:buChar char="§"/>
              <a:defRPr sz="1600" cap="none"/>
            </a:lvl4pPr>
            <a:lvl5pPr>
              <a:buClrTx/>
              <a:buFont typeface="Wingdings" charset="2"/>
              <a:buChar char="§"/>
              <a:defRPr sz="1400" cap="none"/>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p:cNvSpPr>
            <a:spLocks noGrp="1"/>
          </p:cNvSpPr>
          <p:nvPr>
            <p:ph sz="quarter" idx="12"/>
          </p:nvPr>
        </p:nvSpPr>
        <p:spPr>
          <a:xfrm>
            <a:off x="5994400" y="1295400"/>
            <a:ext cx="5994400" cy="2590800"/>
          </a:xfrm>
          <a:prstGeom prst="rect">
            <a:avLst/>
          </a:prstGeom>
        </p:spPr>
        <p:txBody>
          <a:bodyPr/>
          <a:lstStyle>
            <a:lvl4pPr>
              <a:buClr>
                <a:schemeClr val="tx1"/>
              </a:buClr>
              <a:buFont typeface="Wingdings" charset="2"/>
              <a:buChar char="§"/>
              <a:defRPr sz="1600"/>
            </a:lvl4pPr>
            <a:lvl5pPr>
              <a:buClr>
                <a:schemeClr val="tx1"/>
              </a:buClr>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9"/>
          <p:cNvSpPr>
            <a:spLocks noGrp="1"/>
          </p:cNvSpPr>
          <p:nvPr>
            <p:ph sz="quarter" idx="13"/>
          </p:nvPr>
        </p:nvSpPr>
        <p:spPr>
          <a:xfrm>
            <a:off x="5994400" y="3962400"/>
            <a:ext cx="5994400" cy="2667000"/>
          </a:xfrm>
          <a:prstGeom prst="rect">
            <a:avLst/>
          </a:prstGeom>
        </p:spPr>
        <p:txBody>
          <a:bodyPr/>
          <a:lstStyle>
            <a:lvl4pPr>
              <a:buClr>
                <a:schemeClr val="tx1"/>
              </a:buClr>
              <a:buFont typeface="Wingdings" charset="2"/>
              <a:buChar char="§"/>
              <a:defRPr sz="1600"/>
            </a:lvl4pPr>
            <a:lvl5pPr>
              <a:buClr>
                <a:schemeClr val="tx1"/>
              </a:buClr>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ing Slide">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56332"/>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22" name="Rectangle 21"/>
          <p:cNvSpPr/>
          <p:nvPr userDrawn="1"/>
        </p:nvSpPr>
        <p:spPr bwMode="auto">
          <a:xfrm>
            <a:off x="101600" y="2819400"/>
            <a:ext cx="11176000" cy="914400"/>
          </a:xfrm>
          <a:prstGeom prst="rect">
            <a:avLst/>
          </a:prstGeom>
          <a:gradFill flip="none" rotWithShape="1">
            <a:gsLst>
              <a:gs pos="100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0312" y="667173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chemeClr val="bg1"/>
                </a:solidFill>
                <a:ea typeface="Arial Unicode MS" charset="0"/>
                <a:cs typeface="Arial Unicode MS" charset="0"/>
              </a:rPr>
              <a:t>Copyright © 2014 Rockwell Automation, Inc. All Rights Reserved.</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128004" name="Rectangle 4"/>
          <p:cNvSpPr>
            <a:spLocks noGrp="1" noChangeArrowheads="1"/>
          </p:cNvSpPr>
          <p:nvPr>
            <p:ph type="ctrTitle" hasCustomPrompt="1"/>
          </p:nvPr>
        </p:nvSpPr>
        <p:spPr>
          <a:xfrm>
            <a:off x="440267" y="2949895"/>
            <a:ext cx="10464800" cy="553998"/>
          </a:xfrm>
        </p:spPr>
        <p:txBody>
          <a:bodyPr wrap="square" anchor="ctr">
            <a:spAutoFit/>
          </a:bodyPr>
          <a:lstStyle>
            <a:lvl1pPr marL="0">
              <a:lnSpc>
                <a:spcPct val="100000"/>
              </a:lnSpc>
              <a:spcBef>
                <a:spcPts val="2400"/>
              </a:spcBef>
              <a:spcAft>
                <a:spcPts val="3000"/>
              </a:spcAft>
              <a:defRPr sz="3000"/>
            </a:lvl1pPr>
          </a:lstStyle>
          <a:p>
            <a:r>
              <a:rPr lang="en-US" dirty="0"/>
              <a:t>Click to Add Title</a:t>
            </a:r>
          </a:p>
        </p:txBody>
      </p:sp>
      <p:sp>
        <p:nvSpPr>
          <p:cNvPr id="16" name="Pentagon 15"/>
          <p:cNvSpPr/>
          <p:nvPr userDrawn="1"/>
        </p:nvSpPr>
        <p:spPr bwMode="auto">
          <a:xfrm>
            <a:off x="11291" y="5473181"/>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7" name="Right Triangle 16"/>
          <p:cNvSpPr/>
          <p:nvPr userDrawn="1"/>
        </p:nvSpPr>
        <p:spPr bwMode="auto">
          <a:xfrm rot="10800000">
            <a:off x="-904" y="5930381"/>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8"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chemeClr val="bg2"/>
                </a:solidFill>
                <a:latin typeface="+mn-lt"/>
                <a:cs typeface="Arial"/>
              </a:rPr>
              <a:t>www.rockwellautomation.com</a:t>
            </a:r>
            <a:endParaRPr lang="en-US" sz="1000" b="1" i="0" dirty="0">
              <a:solidFill>
                <a:schemeClr val="bg2"/>
              </a:solidFill>
              <a:latin typeface="+mn-lt"/>
              <a:cs typeface="Arial"/>
            </a:endParaRPr>
          </a:p>
        </p:txBody>
      </p:sp>
      <p:sp>
        <p:nvSpPr>
          <p:cNvPr id="19"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chemeClr val="bg2"/>
                </a:solidFill>
                <a:latin typeface="+mn-lt"/>
                <a:cs typeface="Arial"/>
              </a:rPr>
              <a:t>Follow </a:t>
            </a:r>
            <a:r>
              <a:rPr lang="en-US" sz="900" b="0" i="0" dirty="0" err="1">
                <a:solidFill>
                  <a:schemeClr val="bg2"/>
                </a:solidFill>
                <a:latin typeface="+mn-lt"/>
                <a:cs typeface="Arial"/>
              </a:rPr>
              <a:t>ROKAutomation</a:t>
            </a:r>
            <a:r>
              <a:rPr lang="en-US" sz="900" b="0" i="0" dirty="0">
                <a:solidFill>
                  <a:schemeClr val="bg2"/>
                </a:solidFill>
                <a:latin typeface="+mn-lt"/>
                <a:cs typeface="Arial"/>
              </a:rPr>
              <a:t> on Facebook &amp; Twitter.</a:t>
            </a:r>
          </a:p>
          <a:p>
            <a:r>
              <a:rPr lang="en-US" sz="900" b="0" i="0" dirty="0">
                <a:solidFill>
                  <a:schemeClr val="bg2"/>
                </a:solidFill>
                <a:latin typeface="+mn-lt"/>
                <a:cs typeface="Arial"/>
              </a:rPr>
              <a:t>Connect with us</a:t>
            </a:r>
            <a:r>
              <a:rPr lang="en-US" sz="900" b="0" i="0" baseline="0" dirty="0">
                <a:solidFill>
                  <a:schemeClr val="bg2"/>
                </a:solidFill>
                <a:latin typeface="+mn-lt"/>
                <a:cs typeface="Arial"/>
              </a:rPr>
              <a:t> on LinkedIn.</a:t>
            </a:r>
            <a:endParaRPr lang="en-US" sz="900" b="0" i="0" dirty="0">
              <a:solidFill>
                <a:schemeClr val="bg2"/>
              </a:solidFill>
              <a:latin typeface="+mn-lt"/>
              <a:cs typeface="Arial"/>
            </a:endParaRPr>
          </a:p>
        </p:txBody>
      </p:sp>
      <p:pic>
        <p:nvPicPr>
          <p:cNvPr id="20" name="Picture 19"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1" name="Picture 20" descr="linkedin.png"/>
          <p:cNvPicPr>
            <a:picLocks noChangeAspect="1"/>
          </p:cNvPicPr>
          <p:nvPr userDrawn="1"/>
        </p:nvPicPr>
        <p:blipFill>
          <a:blip r:embed="rId4"/>
          <a:stretch>
            <a:fillRect/>
          </a:stretch>
        </p:blipFill>
        <p:spPr>
          <a:xfrm>
            <a:off x="1456267" y="5549381"/>
            <a:ext cx="352213" cy="264160"/>
          </a:xfrm>
          <a:prstGeom prst="rect">
            <a:avLst/>
          </a:prstGeom>
        </p:spPr>
      </p:pic>
      <p:sp>
        <p:nvSpPr>
          <p:cNvPr id="29" name="Rectangle 11"/>
          <p:cNvSpPr>
            <a:spLocks noChangeArrowheads="1"/>
          </p:cNvSpPr>
          <p:nvPr userDrawn="1"/>
        </p:nvSpPr>
        <p:spPr bwMode="auto">
          <a:xfrm>
            <a:off x="49276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grpSp>
        <p:nvGrpSpPr>
          <p:cNvPr id="27" name="Group 25"/>
          <p:cNvGrpSpPr/>
          <p:nvPr userDrawn="1"/>
        </p:nvGrpSpPr>
        <p:grpSpPr>
          <a:xfrm>
            <a:off x="10092268" y="457200"/>
            <a:ext cx="1422400" cy="1066800"/>
            <a:chOff x="6096000" y="457200"/>
            <a:chExt cx="1066800" cy="1066800"/>
          </a:xfrm>
        </p:grpSpPr>
        <p:sp>
          <p:nvSpPr>
            <p:cNvPr id="28"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2" name="Picture 31" descr="LTS_WhiteTextFromRedBox.png"/>
            <p:cNvPicPr>
              <a:picLocks noChangeAspect="1"/>
            </p:cNvPicPr>
            <p:nvPr userDrawn="1"/>
          </p:nvPicPr>
          <p:blipFill>
            <a:blip r:embed="rId5"/>
            <a:stretch>
              <a:fillRect/>
            </a:stretch>
          </p:blipFill>
          <p:spPr>
            <a:xfrm>
              <a:off x="6260576" y="619125"/>
              <a:ext cx="775748" cy="752476"/>
            </a:xfrm>
            <a:prstGeom prst="rect">
              <a:avLst/>
            </a:prstGeom>
          </p:spPr>
        </p:pic>
      </p:grpSp>
      <p:grpSp>
        <p:nvGrpSpPr>
          <p:cNvPr id="6" name="Group 5"/>
          <p:cNvGrpSpPr/>
          <p:nvPr userDrawn="1"/>
        </p:nvGrpSpPr>
        <p:grpSpPr>
          <a:xfrm>
            <a:off x="1026399" y="5549701"/>
            <a:ext cx="352213" cy="264160"/>
            <a:chOff x="769799" y="5549701"/>
            <a:chExt cx="264160" cy="264160"/>
          </a:xfrm>
        </p:grpSpPr>
        <p:pic>
          <p:nvPicPr>
            <p:cNvPr id="41" name="Picture 40"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1027" name="Picture 3"/>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 name="Text Box 16"/>
          <p:cNvSpPr txBox="1">
            <a:spLocks noChangeArrowheads="1"/>
          </p:cNvSpPr>
          <p:nvPr userDrawn="1"/>
        </p:nvSpPr>
        <p:spPr bwMode="auto">
          <a:xfrm>
            <a:off x="1082109" y="4675728"/>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26" name="Picture 25" descr="CompanyConfidential.png"/>
          <p:cNvPicPr>
            <a:picLocks/>
          </p:cNvPicPr>
          <p:nvPr userDrawn="1"/>
        </p:nvPicPr>
        <p:blipFill>
          <a:blip r:embed="rId7"/>
          <a:stretch>
            <a:fillRect/>
          </a:stretch>
        </p:blipFill>
        <p:spPr>
          <a:xfrm>
            <a:off x="349683" y="4715889"/>
            <a:ext cx="898336" cy="412043"/>
          </a:xfrm>
          <a:prstGeom prst="rect">
            <a:avLst/>
          </a:prstGeom>
        </p:spPr>
      </p:pic>
    </p:spTree>
  </p:cSld>
  <p:clrMapOvr>
    <a:overrideClrMapping bg1="lt1" tx1="dk1" bg2="lt2" tx2="dk2" accent1="accent1" accent2="accent2" accent3="accent3" accent4="accent4" accent5="accent5" accent6="accent6" hlink="hlink" folHlink="folHlink"/>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ing Slide photo">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197"/>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22" name="Rectangle 21"/>
          <p:cNvSpPr/>
          <p:nvPr userDrawn="1"/>
        </p:nvSpPr>
        <p:spPr bwMode="auto">
          <a:xfrm>
            <a:off x="101600" y="2819400"/>
            <a:ext cx="7010400" cy="914400"/>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0312" y="667173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chemeClr val="bg1"/>
                </a:solidFill>
                <a:ea typeface="Arial Unicode MS" charset="0"/>
                <a:cs typeface="Arial Unicode MS" charset="0"/>
              </a:rPr>
              <a:t>Copyright © 2018 Rockwell Automation, Inc. All Rights Reserved.</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128004" name="Rectangle 4"/>
          <p:cNvSpPr>
            <a:spLocks noGrp="1" noChangeArrowheads="1"/>
          </p:cNvSpPr>
          <p:nvPr>
            <p:ph type="ctrTitle" hasCustomPrompt="1"/>
          </p:nvPr>
        </p:nvSpPr>
        <p:spPr>
          <a:xfrm>
            <a:off x="440267" y="2949895"/>
            <a:ext cx="6163733" cy="553998"/>
          </a:xfrm>
        </p:spPr>
        <p:txBody>
          <a:bodyPr wrap="square" anchor="ctr">
            <a:spAutoFit/>
          </a:bodyPr>
          <a:lstStyle>
            <a:lvl1pPr marL="0">
              <a:lnSpc>
                <a:spcPct val="100000"/>
              </a:lnSpc>
              <a:spcBef>
                <a:spcPts val="2400"/>
              </a:spcBef>
              <a:spcAft>
                <a:spcPts val="3000"/>
              </a:spcAft>
              <a:defRPr sz="3000"/>
            </a:lvl1pPr>
          </a:lstStyle>
          <a:p>
            <a:r>
              <a:rPr lang="en-US" dirty="0"/>
              <a:t>Click to Add Title</a:t>
            </a:r>
          </a:p>
        </p:txBody>
      </p:sp>
      <p:sp>
        <p:nvSpPr>
          <p:cNvPr id="16" name="Pentagon 15"/>
          <p:cNvSpPr/>
          <p:nvPr userDrawn="1"/>
        </p:nvSpPr>
        <p:spPr bwMode="auto">
          <a:xfrm>
            <a:off x="11291" y="5473181"/>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7" name="Right Triangle 16"/>
          <p:cNvSpPr/>
          <p:nvPr userDrawn="1"/>
        </p:nvSpPr>
        <p:spPr bwMode="auto">
          <a:xfrm rot="10800000">
            <a:off x="-904" y="5930381"/>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8"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chemeClr val="bg2"/>
                </a:solidFill>
                <a:latin typeface="+mn-lt"/>
                <a:cs typeface="Arial"/>
              </a:rPr>
              <a:t>www.rockwellautomation.com</a:t>
            </a:r>
            <a:endParaRPr lang="en-US" sz="1000" b="1" i="0" dirty="0">
              <a:solidFill>
                <a:schemeClr val="bg2"/>
              </a:solidFill>
              <a:latin typeface="+mn-lt"/>
              <a:cs typeface="Arial"/>
            </a:endParaRPr>
          </a:p>
        </p:txBody>
      </p:sp>
      <p:sp>
        <p:nvSpPr>
          <p:cNvPr id="19"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chemeClr val="bg2"/>
                </a:solidFill>
                <a:latin typeface="+mn-lt"/>
                <a:cs typeface="Arial"/>
              </a:rPr>
              <a:t>Follow </a:t>
            </a:r>
            <a:r>
              <a:rPr lang="en-US" sz="900" b="0" i="0" dirty="0" err="1">
                <a:solidFill>
                  <a:schemeClr val="bg2"/>
                </a:solidFill>
                <a:latin typeface="+mn-lt"/>
                <a:cs typeface="Arial"/>
              </a:rPr>
              <a:t>ROKAutomation</a:t>
            </a:r>
            <a:r>
              <a:rPr lang="en-US" sz="900" b="0" i="0" dirty="0">
                <a:solidFill>
                  <a:schemeClr val="bg2"/>
                </a:solidFill>
                <a:latin typeface="+mn-lt"/>
                <a:cs typeface="Arial"/>
              </a:rPr>
              <a:t> on Facebook &amp; Twitter.</a:t>
            </a:r>
          </a:p>
          <a:p>
            <a:r>
              <a:rPr lang="en-US" sz="900" b="0" i="0" dirty="0">
                <a:solidFill>
                  <a:schemeClr val="bg2"/>
                </a:solidFill>
                <a:latin typeface="+mn-lt"/>
                <a:cs typeface="Arial"/>
              </a:rPr>
              <a:t>Connect with us</a:t>
            </a:r>
            <a:r>
              <a:rPr lang="en-US" sz="900" b="0" i="0" baseline="0" dirty="0">
                <a:solidFill>
                  <a:schemeClr val="bg2"/>
                </a:solidFill>
                <a:latin typeface="+mn-lt"/>
                <a:cs typeface="Arial"/>
              </a:rPr>
              <a:t> on LinkedIn.</a:t>
            </a:r>
            <a:endParaRPr lang="en-US" sz="900" b="0" i="0" dirty="0">
              <a:solidFill>
                <a:schemeClr val="bg2"/>
              </a:solidFill>
              <a:latin typeface="+mn-lt"/>
              <a:cs typeface="Arial"/>
            </a:endParaRPr>
          </a:p>
        </p:txBody>
      </p:sp>
      <p:pic>
        <p:nvPicPr>
          <p:cNvPr id="20" name="Picture 19"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1" name="Picture 20" descr="linkedin.png"/>
          <p:cNvPicPr>
            <a:picLocks noChangeAspect="1"/>
          </p:cNvPicPr>
          <p:nvPr userDrawn="1"/>
        </p:nvPicPr>
        <p:blipFill>
          <a:blip r:embed="rId4"/>
          <a:stretch>
            <a:fillRect/>
          </a:stretch>
        </p:blipFill>
        <p:spPr>
          <a:xfrm>
            <a:off x="1456267" y="5549381"/>
            <a:ext cx="352213" cy="264160"/>
          </a:xfrm>
          <a:prstGeom prst="rect">
            <a:avLst/>
          </a:prstGeom>
        </p:spPr>
      </p:pic>
      <p:grpSp>
        <p:nvGrpSpPr>
          <p:cNvPr id="27" name="Group 25"/>
          <p:cNvGrpSpPr/>
          <p:nvPr userDrawn="1"/>
        </p:nvGrpSpPr>
        <p:grpSpPr>
          <a:xfrm>
            <a:off x="10092268" y="457200"/>
            <a:ext cx="1422400" cy="1066800"/>
            <a:chOff x="6096000" y="457200"/>
            <a:chExt cx="1066800" cy="1066800"/>
          </a:xfrm>
        </p:grpSpPr>
        <p:sp>
          <p:nvSpPr>
            <p:cNvPr id="28"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2" name="Picture 31" descr="LTS_WhiteTextFromRedBox.png"/>
            <p:cNvPicPr>
              <a:picLocks noChangeAspect="1"/>
            </p:cNvPicPr>
            <p:nvPr userDrawn="1"/>
          </p:nvPicPr>
          <p:blipFill>
            <a:blip r:embed="rId5"/>
            <a:stretch>
              <a:fillRect/>
            </a:stretch>
          </p:blipFill>
          <p:spPr>
            <a:xfrm>
              <a:off x="6260576" y="619125"/>
              <a:ext cx="775748" cy="752476"/>
            </a:xfrm>
            <a:prstGeom prst="rect">
              <a:avLst/>
            </a:prstGeom>
          </p:spPr>
        </p:pic>
      </p:grpSp>
      <p:grpSp>
        <p:nvGrpSpPr>
          <p:cNvPr id="33" name="Group 32"/>
          <p:cNvGrpSpPr/>
          <p:nvPr userDrawn="1"/>
        </p:nvGrpSpPr>
        <p:grpSpPr>
          <a:xfrm>
            <a:off x="1026399" y="5549701"/>
            <a:ext cx="352213" cy="264160"/>
            <a:chOff x="769799" y="5549701"/>
            <a:chExt cx="264160" cy="264160"/>
          </a:xfrm>
        </p:grpSpPr>
        <p:pic>
          <p:nvPicPr>
            <p:cNvPr id="34" name="Picture 33"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35" name="Picture 3"/>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 name="Rectangle 11"/>
          <p:cNvSpPr>
            <a:spLocks noChangeArrowheads="1"/>
          </p:cNvSpPr>
          <p:nvPr userDrawn="1"/>
        </p:nvSpPr>
        <p:spPr bwMode="auto">
          <a:xfrm>
            <a:off x="49276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sp>
        <p:nvSpPr>
          <p:cNvPr id="26" name="Text Box 16"/>
          <p:cNvSpPr txBox="1">
            <a:spLocks noChangeArrowheads="1"/>
          </p:cNvSpPr>
          <p:nvPr userDrawn="1"/>
        </p:nvSpPr>
        <p:spPr bwMode="auto">
          <a:xfrm>
            <a:off x="1082109" y="4675728"/>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29" name="Picture 28" descr="CompanyConfidential.png"/>
          <p:cNvPicPr>
            <a:picLocks/>
          </p:cNvPicPr>
          <p:nvPr userDrawn="1"/>
        </p:nvPicPr>
        <p:blipFill>
          <a:blip r:embed="rId7"/>
          <a:stretch>
            <a:fillRect/>
          </a:stretch>
        </p:blipFill>
        <p:spPr>
          <a:xfrm>
            <a:off x="349683" y="4715889"/>
            <a:ext cx="898336" cy="412043"/>
          </a:xfrm>
          <a:prstGeom prst="rect">
            <a:avLst/>
          </a:prstGeom>
        </p:spPr>
      </p:pic>
    </p:spTree>
    <p:extLst>
      <p:ext uri="{BB962C8B-B14F-4D97-AF65-F5344CB8AC3E}">
        <p14:creationId xmlns:p14="http://schemas.microsoft.com/office/powerpoint/2010/main" val="1070969695"/>
      </p:ext>
    </p:extLst>
  </p:cSld>
  <p:clrMapOvr>
    <a:overrideClrMapping bg1="lt1" tx1="dk1" bg2="lt2" tx2="dk2" accent1="accent1" accent2="accent2" accent3="accent3" accent4="accent4" accent5="accent5" accent6="accent6" hlink="hlink" folHlink="folHlink"/>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ing Slide 2 line photo">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197"/>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9" name="Rectangle 11"/>
          <p:cNvSpPr>
            <a:spLocks noChangeArrowheads="1"/>
          </p:cNvSpPr>
          <p:nvPr userDrawn="1"/>
        </p:nvSpPr>
        <p:spPr bwMode="auto">
          <a:xfrm>
            <a:off x="90312" y="667173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chemeClr val="bg1"/>
                </a:solidFill>
                <a:ea typeface="Arial Unicode MS" charset="0"/>
                <a:cs typeface="Arial Unicode MS" charset="0"/>
              </a:rPr>
              <a:t>Copyright © 2018 Rockwell Automation, Inc. All Rights Reserved.</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16" name="Pentagon 15"/>
          <p:cNvSpPr/>
          <p:nvPr userDrawn="1"/>
        </p:nvSpPr>
        <p:spPr bwMode="auto">
          <a:xfrm>
            <a:off x="11291" y="5473181"/>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7" name="Right Triangle 16"/>
          <p:cNvSpPr/>
          <p:nvPr userDrawn="1"/>
        </p:nvSpPr>
        <p:spPr bwMode="auto">
          <a:xfrm rot="10800000">
            <a:off x="-904" y="5930381"/>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8"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chemeClr val="bg2"/>
                </a:solidFill>
                <a:latin typeface="+mn-lt"/>
                <a:cs typeface="Arial"/>
              </a:rPr>
              <a:t>www.rockwellautomation.com</a:t>
            </a:r>
            <a:endParaRPr lang="en-US" sz="1000" b="1" i="0" dirty="0">
              <a:solidFill>
                <a:schemeClr val="bg2"/>
              </a:solidFill>
              <a:latin typeface="+mn-lt"/>
              <a:cs typeface="Arial"/>
            </a:endParaRPr>
          </a:p>
        </p:txBody>
      </p:sp>
      <p:sp>
        <p:nvSpPr>
          <p:cNvPr id="19"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chemeClr val="bg2"/>
                </a:solidFill>
                <a:latin typeface="+mn-lt"/>
                <a:cs typeface="Arial"/>
              </a:rPr>
              <a:t>Follow </a:t>
            </a:r>
            <a:r>
              <a:rPr lang="en-US" sz="900" b="0" i="0" dirty="0" err="1">
                <a:solidFill>
                  <a:schemeClr val="bg2"/>
                </a:solidFill>
                <a:latin typeface="+mn-lt"/>
                <a:cs typeface="Arial"/>
              </a:rPr>
              <a:t>ROKAutomation</a:t>
            </a:r>
            <a:r>
              <a:rPr lang="en-US" sz="900" b="0" i="0" dirty="0">
                <a:solidFill>
                  <a:schemeClr val="bg2"/>
                </a:solidFill>
                <a:latin typeface="+mn-lt"/>
                <a:cs typeface="Arial"/>
              </a:rPr>
              <a:t> on Facebook &amp; Twitter.</a:t>
            </a:r>
          </a:p>
          <a:p>
            <a:r>
              <a:rPr lang="en-US" sz="900" b="0" i="0" dirty="0">
                <a:solidFill>
                  <a:schemeClr val="bg2"/>
                </a:solidFill>
                <a:latin typeface="+mn-lt"/>
                <a:cs typeface="Arial"/>
              </a:rPr>
              <a:t>Connect with us</a:t>
            </a:r>
            <a:r>
              <a:rPr lang="en-US" sz="900" b="0" i="0" baseline="0" dirty="0">
                <a:solidFill>
                  <a:schemeClr val="bg2"/>
                </a:solidFill>
                <a:latin typeface="+mn-lt"/>
                <a:cs typeface="Arial"/>
              </a:rPr>
              <a:t> on LinkedIn.</a:t>
            </a:r>
            <a:endParaRPr lang="en-US" sz="900" b="0" i="0" dirty="0">
              <a:solidFill>
                <a:schemeClr val="bg2"/>
              </a:solidFill>
              <a:latin typeface="+mn-lt"/>
              <a:cs typeface="Arial"/>
            </a:endParaRPr>
          </a:p>
        </p:txBody>
      </p:sp>
      <p:pic>
        <p:nvPicPr>
          <p:cNvPr id="20" name="Picture 19"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1" name="Picture 20" descr="linkedin.png"/>
          <p:cNvPicPr>
            <a:picLocks noChangeAspect="1"/>
          </p:cNvPicPr>
          <p:nvPr userDrawn="1"/>
        </p:nvPicPr>
        <p:blipFill>
          <a:blip r:embed="rId4"/>
          <a:stretch>
            <a:fillRect/>
          </a:stretch>
        </p:blipFill>
        <p:spPr>
          <a:xfrm>
            <a:off x="1456267" y="5549381"/>
            <a:ext cx="352213" cy="264160"/>
          </a:xfrm>
          <a:prstGeom prst="rect">
            <a:avLst/>
          </a:prstGeom>
        </p:spPr>
      </p:pic>
      <p:sp>
        <p:nvSpPr>
          <p:cNvPr id="29" name="Rectangle 28"/>
          <p:cNvSpPr/>
          <p:nvPr userDrawn="1"/>
        </p:nvSpPr>
        <p:spPr bwMode="auto">
          <a:xfrm>
            <a:off x="101600" y="2362200"/>
            <a:ext cx="5892800" cy="1371600"/>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30" name="Rectangle 5"/>
          <p:cNvSpPr>
            <a:spLocks noGrp="1" noChangeArrowheads="1"/>
          </p:cNvSpPr>
          <p:nvPr>
            <p:ph type="subTitle" idx="1" hasCustomPrompt="1"/>
          </p:nvPr>
        </p:nvSpPr>
        <p:spPr>
          <a:xfrm>
            <a:off x="486179" y="3149600"/>
            <a:ext cx="4735285" cy="400110"/>
          </a:xfrm>
          <a:prstGeom prst="rect">
            <a:avLst/>
          </a:prstGeom>
        </p:spPr>
        <p:txBody>
          <a:bodyPr wrap="square">
            <a:spAutoFit/>
          </a:bodyPr>
          <a:lstStyle>
            <a:lvl1pPr marL="0" indent="0">
              <a:lnSpc>
                <a:spcPct val="100000"/>
              </a:lnSpc>
              <a:buFont typeface="Webdings" charset="2"/>
              <a:buNone/>
              <a:defRPr sz="2000">
                <a:solidFill>
                  <a:schemeClr val="bg2"/>
                </a:solidFill>
              </a:defRPr>
            </a:lvl1pPr>
          </a:lstStyle>
          <a:p>
            <a:r>
              <a:rPr lang="en-US" dirty="0"/>
              <a:t>Click Here for sub-title</a:t>
            </a:r>
          </a:p>
        </p:txBody>
      </p:sp>
      <p:sp>
        <p:nvSpPr>
          <p:cNvPr id="31" name="Rectangle 4"/>
          <p:cNvSpPr>
            <a:spLocks noGrp="1" noChangeArrowheads="1"/>
          </p:cNvSpPr>
          <p:nvPr>
            <p:ph type="ctrTitle" hasCustomPrompt="1"/>
          </p:nvPr>
        </p:nvSpPr>
        <p:spPr>
          <a:xfrm>
            <a:off x="480347" y="2739259"/>
            <a:ext cx="4904453" cy="495007"/>
          </a:xfrm>
        </p:spPr>
        <p:txBody>
          <a:bodyPr wrap="square">
            <a:spAutoFit/>
          </a:bodyPr>
          <a:lstStyle>
            <a:lvl1pPr>
              <a:defRPr sz="3000"/>
            </a:lvl1pPr>
          </a:lstStyle>
          <a:p>
            <a:r>
              <a:rPr lang="en-US" dirty="0"/>
              <a:t>Click Here for Title</a:t>
            </a:r>
          </a:p>
        </p:txBody>
      </p:sp>
      <p:grpSp>
        <p:nvGrpSpPr>
          <p:cNvPr id="27" name="Group 25"/>
          <p:cNvGrpSpPr/>
          <p:nvPr userDrawn="1"/>
        </p:nvGrpSpPr>
        <p:grpSpPr>
          <a:xfrm>
            <a:off x="10092268" y="457200"/>
            <a:ext cx="1422400" cy="1066800"/>
            <a:chOff x="6096000" y="457200"/>
            <a:chExt cx="1066800" cy="1066800"/>
          </a:xfrm>
        </p:grpSpPr>
        <p:sp>
          <p:nvSpPr>
            <p:cNvPr id="28"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4" name="Picture 33" descr="LTS_WhiteTextFromRedBox.png"/>
            <p:cNvPicPr>
              <a:picLocks noChangeAspect="1"/>
            </p:cNvPicPr>
            <p:nvPr userDrawn="1"/>
          </p:nvPicPr>
          <p:blipFill>
            <a:blip r:embed="rId5"/>
            <a:stretch>
              <a:fillRect/>
            </a:stretch>
          </p:blipFill>
          <p:spPr>
            <a:xfrm>
              <a:off x="6260576" y="619125"/>
              <a:ext cx="775748" cy="752476"/>
            </a:xfrm>
            <a:prstGeom prst="rect">
              <a:avLst/>
            </a:prstGeom>
          </p:spPr>
        </p:pic>
      </p:grpSp>
      <p:grpSp>
        <p:nvGrpSpPr>
          <p:cNvPr id="35" name="Group 34"/>
          <p:cNvGrpSpPr/>
          <p:nvPr userDrawn="1"/>
        </p:nvGrpSpPr>
        <p:grpSpPr>
          <a:xfrm>
            <a:off x="1026399" y="5549701"/>
            <a:ext cx="352213" cy="264160"/>
            <a:chOff x="769799" y="5549701"/>
            <a:chExt cx="264160" cy="264160"/>
          </a:xfrm>
        </p:grpSpPr>
        <p:pic>
          <p:nvPicPr>
            <p:cNvPr id="36" name="Picture 35"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37" name="Picture 3"/>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 name="Rectangle 11"/>
          <p:cNvSpPr>
            <a:spLocks noChangeArrowheads="1"/>
          </p:cNvSpPr>
          <p:nvPr userDrawn="1"/>
        </p:nvSpPr>
        <p:spPr bwMode="auto">
          <a:xfrm>
            <a:off x="49276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sp>
        <p:nvSpPr>
          <p:cNvPr id="26" name="Text Box 16"/>
          <p:cNvSpPr txBox="1">
            <a:spLocks noChangeArrowheads="1"/>
          </p:cNvSpPr>
          <p:nvPr userDrawn="1"/>
        </p:nvSpPr>
        <p:spPr bwMode="auto">
          <a:xfrm>
            <a:off x="1082109" y="4675728"/>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32" name="Picture 31" descr="CompanyConfidential.png"/>
          <p:cNvPicPr>
            <a:picLocks/>
          </p:cNvPicPr>
          <p:nvPr userDrawn="1"/>
        </p:nvPicPr>
        <p:blipFill>
          <a:blip r:embed="rId7"/>
          <a:stretch>
            <a:fillRect/>
          </a:stretch>
        </p:blipFill>
        <p:spPr>
          <a:xfrm>
            <a:off x="349683" y="4715889"/>
            <a:ext cx="898336" cy="412043"/>
          </a:xfrm>
          <a:prstGeom prst="rect">
            <a:avLst/>
          </a:prstGeom>
        </p:spPr>
      </p:pic>
    </p:spTree>
    <p:extLst>
      <p:ext uri="{BB962C8B-B14F-4D97-AF65-F5344CB8AC3E}">
        <p14:creationId xmlns:p14="http://schemas.microsoft.com/office/powerpoint/2010/main" val="211956812"/>
      </p:ext>
    </p:extLst>
  </p:cSld>
  <p:clrMapOvr>
    <a:overrideClrMapping bg1="lt1" tx1="dk1" bg2="lt2" tx2="dk2" accent1="accent1" accent2="accent2" accent3="accent3" accent4="accent4" accent5="accent5" accent6="accent6" hlink="hlink" folHlink="folHlink"/>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ing Slide Growth&amp;Performance 1">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197"/>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22" name="Rectangle 21"/>
          <p:cNvSpPr/>
          <p:nvPr userDrawn="1"/>
        </p:nvSpPr>
        <p:spPr bwMode="auto">
          <a:xfrm>
            <a:off x="101600" y="2819400"/>
            <a:ext cx="11176000" cy="914400"/>
          </a:xfrm>
          <a:prstGeom prst="rect">
            <a:avLst/>
          </a:prstGeom>
          <a:gradFill flip="none" rotWithShape="1">
            <a:gsLst>
              <a:gs pos="100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0312" y="667173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chemeClr val="bg1"/>
                </a:solidFill>
                <a:ea typeface="Arial Unicode MS" charset="0"/>
                <a:cs typeface="Arial Unicode MS" charset="0"/>
              </a:rPr>
              <a:t>Copyright © 2014 Rockwell Automation, Inc. All Rights Reserved.</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128004" name="Rectangle 4"/>
          <p:cNvSpPr>
            <a:spLocks noGrp="1" noChangeArrowheads="1"/>
          </p:cNvSpPr>
          <p:nvPr>
            <p:ph type="ctrTitle" hasCustomPrompt="1"/>
          </p:nvPr>
        </p:nvSpPr>
        <p:spPr>
          <a:xfrm>
            <a:off x="440267" y="2949895"/>
            <a:ext cx="10464800" cy="553998"/>
          </a:xfrm>
        </p:spPr>
        <p:txBody>
          <a:bodyPr wrap="square" anchor="ctr">
            <a:spAutoFit/>
          </a:bodyPr>
          <a:lstStyle>
            <a:lvl1pPr marL="0">
              <a:lnSpc>
                <a:spcPct val="100000"/>
              </a:lnSpc>
              <a:spcBef>
                <a:spcPts val="2400"/>
              </a:spcBef>
              <a:spcAft>
                <a:spcPts val="3000"/>
              </a:spcAft>
              <a:defRPr sz="3000"/>
            </a:lvl1pPr>
          </a:lstStyle>
          <a:p>
            <a:r>
              <a:rPr lang="en-US" dirty="0"/>
              <a:t>Click to Add Title</a:t>
            </a:r>
          </a:p>
        </p:txBody>
      </p:sp>
      <p:sp>
        <p:nvSpPr>
          <p:cNvPr id="16" name="Pentagon 15"/>
          <p:cNvSpPr/>
          <p:nvPr userDrawn="1"/>
        </p:nvSpPr>
        <p:spPr bwMode="auto">
          <a:xfrm>
            <a:off x="11291" y="5473181"/>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7" name="Right Triangle 16"/>
          <p:cNvSpPr/>
          <p:nvPr userDrawn="1"/>
        </p:nvSpPr>
        <p:spPr bwMode="auto">
          <a:xfrm rot="10800000">
            <a:off x="-904" y="5930381"/>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8"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chemeClr val="bg2"/>
                </a:solidFill>
                <a:latin typeface="+mn-lt"/>
                <a:cs typeface="Arial"/>
              </a:rPr>
              <a:t>www.rockwellautomation.com</a:t>
            </a:r>
            <a:endParaRPr lang="en-US" sz="1000" b="1" i="0" dirty="0">
              <a:solidFill>
                <a:schemeClr val="bg2"/>
              </a:solidFill>
              <a:latin typeface="+mn-lt"/>
              <a:cs typeface="Arial"/>
            </a:endParaRPr>
          </a:p>
        </p:txBody>
      </p:sp>
      <p:sp>
        <p:nvSpPr>
          <p:cNvPr id="19"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chemeClr val="bg2"/>
                </a:solidFill>
                <a:latin typeface="+mn-lt"/>
                <a:cs typeface="Arial"/>
              </a:rPr>
              <a:t>Follow </a:t>
            </a:r>
            <a:r>
              <a:rPr lang="en-US" sz="900" b="0" i="0" dirty="0" err="1">
                <a:solidFill>
                  <a:schemeClr val="bg2"/>
                </a:solidFill>
                <a:latin typeface="+mn-lt"/>
                <a:cs typeface="Arial"/>
              </a:rPr>
              <a:t>ROKAutomation</a:t>
            </a:r>
            <a:r>
              <a:rPr lang="en-US" sz="900" b="0" i="0" dirty="0">
                <a:solidFill>
                  <a:schemeClr val="bg2"/>
                </a:solidFill>
                <a:latin typeface="+mn-lt"/>
                <a:cs typeface="Arial"/>
              </a:rPr>
              <a:t> on Facebook &amp; Twitter.</a:t>
            </a:r>
          </a:p>
          <a:p>
            <a:r>
              <a:rPr lang="en-US" sz="900" b="0" i="0" dirty="0">
                <a:solidFill>
                  <a:schemeClr val="bg2"/>
                </a:solidFill>
                <a:latin typeface="+mn-lt"/>
                <a:cs typeface="Arial"/>
              </a:rPr>
              <a:t>Connect with us</a:t>
            </a:r>
            <a:r>
              <a:rPr lang="en-US" sz="900" b="0" i="0" baseline="0" dirty="0">
                <a:solidFill>
                  <a:schemeClr val="bg2"/>
                </a:solidFill>
                <a:latin typeface="+mn-lt"/>
                <a:cs typeface="Arial"/>
              </a:rPr>
              <a:t> on LinkedIn.</a:t>
            </a:r>
            <a:endParaRPr lang="en-US" sz="900" b="0" i="0" dirty="0">
              <a:solidFill>
                <a:schemeClr val="bg2"/>
              </a:solidFill>
              <a:latin typeface="+mn-lt"/>
              <a:cs typeface="Arial"/>
            </a:endParaRPr>
          </a:p>
        </p:txBody>
      </p:sp>
      <p:pic>
        <p:nvPicPr>
          <p:cNvPr id="20" name="Picture 19"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1" name="Picture 20" descr="linkedin.png"/>
          <p:cNvPicPr>
            <a:picLocks noChangeAspect="1"/>
          </p:cNvPicPr>
          <p:nvPr userDrawn="1"/>
        </p:nvPicPr>
        <p:blipFill>
          <a:blip r:embed="rId4"/>
          <a:stretch>
            <a:fillRect/>
          </a:stretch>
        </p:blipFill>
        <p:spPr>
          <a:xfrm>
            <a:off x="1456267" y="5549381"/>
            <a:ext cx="352213" cy="264160"/>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9600" y="304801"/>
            <a:ext cx="2458720" cy="1651125"/>
          </a:xfrm>
          <a:prstGeom prst="rect">
            <a:avLst/>
          </a:prstGeom>
        </p:spPr>
      </p:pic>
      <p:grpSp>
        <p:nvGrpSpPr>
          <p:cNvPr id="27" name="Group 25"/>
          <p:cNvGrpSpPr/>
          <p:nvPr userDrawn="1"/>
        </p:nvGrpSpPr>
        <p:grpSpPr>
          <a:xfrm>
            <a:off x="10092268" y="457200"/>
            <a:ext cx="1422400" cy="1066800"/>
            <a:chOff x="6096000" y="457200"/>
            <a:chExt cx="1066800" cy="1066800"/>
          </a:xfrm>
        </p:grpSpPr>
        <p:sp>
          <p:nvSpPr>
            <p:cNvPr id="28"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3" name="Picture 32" descr="LTS_WhiteTextFromRedBox.png"/>
            <p:cNvPicPr>
              <a:picLocks noChangeAspect="1"/>
            </p:cNvPicPr>
            <p:nvPr userDrawn="1"/>
          </p:nvPicPr>
          <p:blipFill>
            <a:blip r:embed="rId6"/>
            <a:stretch>
              <a:fillRect/>
            </a:stretch>
          </p:blipFill>
          <p:spPr>
            <a:xfrm>
              <a:off x="6260576" y="619125"/>
              <a:ext cx="775748" cy="752476"/>
            </a:xfrm>
            <a:prstGeom prst="rect">
              <a:avLst/>
            </a:prstGeom>
          </p:spPr>
        </p:pic>
      </p:grpSp>
      <p:grpSp>
        <p:nvGrpSpPr>
          <p:cNvPr id="34" name="Group 33"/>
          <p:cNvGrpSpPr/>
          <p:nvPr userDrawn="1"/>
        </p:nvGrpSpPr>
        <p:grpSpPr>
          <a:xfrm>
            <a:off x="1026399" y="5549701"/>
            <a:ext cx="352213" cy="264160"/>
            <a:chOff x="769799" y="5549701"/>
            <a:chExt cx="264160" cy="264160"/>
          </a:xfrm>
        </p:grpSpPr>
        <p:pic>
          <p:nvPicPr>
            <p:cNvPr id="35" name="Picture 34"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36" name="Picture 3"/>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 name="Rectangle 11"/>
          <p:cNvSpPr>
            <a:spLocks noChangeArrowheads="1"/>
          </p:cNvSpPr>
          <p:nvPr userDrawn="1"/>
        </p:nvSpPr>
        <p:spPr bwMode="auto">
          <a:xfrm>
            <a:off x="49276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sp>
        <p:nvSpPr>
          <p:cNvPr id="26" name="Text Box 16"/>
          <p:cNvSpPr txBox="1">
            <a:spLocks noChangeArrowheads="1"/>
          </p:cNvSpPr>
          <p:nvPr userDrawn="1"/>
        </p:nvSpPr>
        <p:spPr bwMode="auto">
          <a:xfrm>
            <a:off x="1082109" y="4675728"/>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29" name="Picture 28" descr="CompanyConfidential.png"/>
          <p:cNvPicPr>
            <a:picLocks/>
          </p:cNvPicPr>
          <p:nvPr userDrawn="1"/>
        </p:nvPicPr>
        <p:blipFill>
          <a:blip r:embed="rId8"/>
          <a:stretch>
            <a:fillRect/>
          </a:stretch>
        </p:blipFill>
        <p:spPr>
          <a:xfrm>
            <a:off x="349683" y="4715889"/>
            <a:ext cx="898336" cy="412043"/>
          </a:xfrm>
          <a:prstGeom prst="rect">
            <a:avLst/>
          </a:prstGeom>
        </p:spPr>
      </p:pic>
    </p:spTree>
    <p:extLst>
      <p:ext uri="{BB962C8B-B14F-4D97-AF65-F5344CB8AC3E}">
        <p14:creationId xmlns:p14="http://schemas.microsoft.com/office/powerpoint/2010/main" val="1715680568"/>
      </p:ext>
    </p:extLst>
  </p:cSld>
  <p:clrMapOvr>
    <a:overrideClrMapping bg1="lt1" tx1="dk1" bg2="lt2" tx2="dk2" accent1="accent1" accent2="accent2" accent3="accent3" accent4="accent4" accent5="accent5" accent6="accent6" hlink="hlink" folHlink="folHlink"/>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 Line Title Slide">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197"/>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lin ang="16200000" scaled="0"/>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25" name="Rectangle 24"/>
          <p:cNvSpPr/>
          <p:nvPr userDrawn="1"/>
        </p:nvSpPr>
        <p:spPr bwMode="auto">
          <a:xfrm>
            <a:off x="304800" y="2362200"/>
            <a:ext cx="11176000" cy="1371600"/>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0312" y="667173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rgbClr val="FFFFFF"/>
                </a:solidFill>
                <a:ea typeface="Arial Unicode MS" charset="0"/>
                <a:cs typeface="Arial Unicode MS" charset="0"/>
              </a:rPr>
              <a:t>Copyright © </a:t>
            </a:r>
            <a:r>
              <a:rPr lang="en-US" sz="800" kern="0" spc="20" dirty="0">
                <a:solidFill>
                  <a:schemeClr val="bg1"/>
                </a:solidFill>
                <a:ea typeface="Arial Unicode MS" charset="0"/>
                <a:cs typeface="Arial Unicode MS" charset="0"/>
              </a:rPr>
              <a:t>2018</a:t>
            </a:r>
            <a:r>
              <a:rPr lang="en-US" sz="800" kern="0" spc="20" dirty="0">
                <a:solidFill>
                  <a:srgbClr val="FFFFFF"/>
                </a:solidFill>
                <a:ea typeface="Arial Unicode MS" charset="0"/>
                <a:cs typeface="Arial Unicode MS" charset="0"/>
              </a:rPr>
              <a:t> Rockwell Automation, Inc. All Rights Reserved.</a:t>
            </a:r>
          </a:p>
        </p:txBody>
      </p:sp>
      <p:sp>
        <p:nvSpPr>
          <p:cNvPr id="128004" name="Rectangle 4"/>
          <p:cNvSpPr>
            <a:spLocks noGrp="1" noChangeArrowheads="1"/>
          </p:cNvSpPr>
          <p:nvPr>
            <p:ph type="ctrTitle" hasCustomPrompt="1"/>
          </p:nvPr>
        </p:nvSpPr>
        <p:spPr>
          <a:xfrm>
            <a:off x="1117600" y="2896787"/>
            <a:ext cx="10464800" cy="489878"/>
          </a:xfrm>
        </p:spPr>
        <p:txBody>
          <a:bodyPr wrap="square">
            <a:spAutoFit/>
          </a:bodyPr>
          <a:lstStyle>
            <a:lvl1pPr>
              <a:defRPr sz="3000" baseline="0">
                <a:solidFill>
                  <a:srgbClr val="C41230"/>
                </a:solidFill>
              </a:defRPr>
            </a:lvl1pPr>
          </a:lstStyle>
          <a:p>
            <a:r>
              <a:rPr lang="en-US" dirty="0"/>
              <a:t>Click to Add Title</a:t>
            </a:r>
          </a:p>
        </p:txBody>
      </p:sp>
      <p:sp>
        <p:nvSpPr>
          <p:cNvPr id="128005" name="Rectangle 5"/>
          <p:cNvSpPr>
            <a:spLocks noGrp="1" noChangeArrowheads="1"/>
          </p:cNvSpPr>
          <p:nvPr>
            <p:ph type="subTitle" idx="1" hasCustomPrompt="1"/>
          </p:nvPr>
        </p:nvSpPr>
        <p:spPr>
          <a:xfrm>
            <a:off x="1117600" y="3302000"/>
            <a:ext cx="10464800" cy="400110"/>
          </a:xfrm>
          <a:prstGeom prst="rect">
            <a:avLst/>
          </a:prstGeom>
        </p:spPr>
        <p:txBody>
          <a:bodyPr wrap="square">
            <a:spAutoFit/>
          </a:bodyPr>
          <a:lstStyle>
            <a:lvl1pPr marL="0" indent="0">
              <a:lnSpc>
                <a:spcPct val="100000"/>
              </a:lnSpc>
              <a:buFont typeface="Webdings" charset="2"/>
              <a:buNone/>
              <a:defRPr sz="2000">
                <a:solidFill>
                  <a:schemeClr val="bg2"/>
                </a:solidFill>
              </a:defRPr>
            </a:lvl1pPr>
          </a:lstStyle>
          <a:p>
            <a:r>
              <a:rPr lang="en-US" dirty="0"/>
              <a:t>Click Here for Sub-title</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22" name="Pentagon 21"/>
          <p:cNvSpPr/>
          <p:nvPr userDrawn="1"/>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2" y="3810000"/>
            <a:ext cx="90311"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grpSp>
        <p:nvGrpSpPr>
          <p:cNvPr id="21" name="Group 25"/>
          <p:cNvGrpSpPr/>
          <p:nvPr userDrawn="1"/>
        </p:nvGrpSpPr>
        <p:grpSpPr>
          <a:xfrm>
            <a:off x="10092268" y="457200"/>
            <a:ext cx="1422400" cy="1066800"/>
            <a:chOff x="6096000" y="457200"/>
            <a:chExt cx="1066800" cy="1066800"/>
          </a:xfrm>
        </p:grpSpPr>
        <p:sp>
          <p:nvSpPr>
            <p:cNvPr id="24"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6" name="Picture 25" descr="LTS_WhiteTextFromRedBox.png"/>
            <p:cNvPicPr>
              <a:picLocks noChangeAspect="1"/>
            </p:cNvPicPr>
            <p:nvPr userDrawn="1"/>
          </p:nvPicPr>
          <p:blipFill>
            <a:blip r:embed="rId3"/>
            <a:stretch>
              <a:fillRect/>
            </a:stretch>
          </p:blipFill>
          <p:spPr>
            <a:xfrm>
              <a:off x="6260576" y="619125"/>
              <a:ext cx="775748" cy="752476"/>
            </a:xfrm>
            <a:prstGeom prst="rect">
              <a:avLst/>
            </a:prstGeom>
          </p:spPr>
        </p:pic>
      </p:grpSp>
      <p:sp>
        <p:nvSpPr>
          <p:cNvPr id="16" name="Rectangle 11"/>
          <p:cNvSpPr>
            <a:spLocks noChangeArrowheads="1"/>
          </p:cNvSpPr>
          <p:nvPr userDrawn="1"/>
        </p:nvSpPr>
        <p:spPr bwMode="auto">
          <a:xfrm>
            <a:off x="11176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sp>
        <p:nvSpPr>
          <p:cNvPr id="17" name="Text Box 16"/>
          <p:cNvSpPr txBox="1">
            <a:spLocks noChangeArrowheads="1"/>
          </p:cNvSpPr>
          <p:nvPr userDrawn="1"/>
        </p:nvSpPr>
        <p:spPr bwMode="auto">
          <a:xfrm>
            <a:off x="1731221" y="4950752"/>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20" name="Picture 19" descr="CompanyConfidential.png"/>
          <p:cNvPicPr>
            <a:picLocks/>
          </p:cNvPicPr>
          <p:nvPr userDrawn="1"/>
        </p:nvPicPr>
        <p:blipFill>
          <a:blip r:embed="rId4"/>
          <a:stretch>
            <a:fillRect/>
          </a:stretch>
        </p:blipFill>
        <p:spPr>
          <a:xfrm>
            <a:off x="974956" y="5018138"/>
            <a:ext cx="898336" cy="412043"/>
          </a:xfrm>
          <a:prstGeom prst="rect">
            <a:avLst/>
          </a:prstGeom>
        </p:spPr>
      </p:pic>
    </p:spTree>
  </p:cSld>
  <p:clrMapOvr>
    <a:overrideClrMapping bg1="lt1" tx1="dk1" bg2="lt2" tx2="dk2" accent1="accent1" accent2="accent2" accent3="accent3" accent4="accent4" accent5="accent5" accent6="accent6" hlink="hlink" folHlink="folHlink"/>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ing Slide Growth&amp;Performance 2">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197"/>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9" name="Rectangle 11"/>
          <p:cNvSpPr>
            <a:spLocks noChangeArrowheads="1"/>
          </p:cNvSpPr>
          <p:nvPr userDrawn="1"/>
        </p:nvSpPr>
        <p:spPr bwMode="auto">
          <a:xfrm>
            <a:off x="90312" y="667173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chemeClr val="bg1"/>
                </a:solidFill>
                <a:ea typeface="Arial Unicode MS" charset="0"/>
                <a:cs typeface="Arial Unicode MS" charset="0"/>
              </a:rPr>
              <a:t>Copyright © 2014 Rockwell Automation, Inc. All Rights Reserved.</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16" name="Pentagon 15"/>
          <p:cNvSpPr/>
          <p:nvPr userDrawn="1"/>
        </p:nvSpPr>
        <p:spPr bwMode="auto">
          <a:xfrm>
            <a:off x="11291" y="5473181"/>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7" name="Right Triangle 16"/>
          <p:cNvSpPr/>
          <p:nvPr userDrawn="1"/>
        </p:nvSpPr>
        <p:spPr bwMode="auto">
          <a:xfrm rot="10800000">
            <a:off x="-904" y="5930381"/>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8"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chemeClr val="bg2"/>
                </a:solidFill>
                <a:latin typeface="+mn-lt"/>
                <a:cs typeface="Arial"/>
              </a:rPr>
              <a:t>www.rockwellautomation.com</a:t>
            </a:r>
            <a:endParaRPr lang="en-US" sz="1000" b="1" i="0" dirty="0">
              <a:solidFill>
                <a:schemeClr val="bg2"/>
              </a:solidFill>
              <a:latin typeface="+mn-lt"/>
              <a:cs typeface="Arial"/>
            </a:endParaRPr>
          </a:p>
        </p:txBody>
      </p:sp>
      <p:sp>
        <p:nvSpPr>
          <p:cNvPr id="19"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chemeClr val="bg2"/>
                </a:solidFill>
                <a:latin typeface="+mn-lt"/>
                <a:cs typeface="Arial"/>
              </a:rPr>
              <a:t>Follow </a:t>
            </a:r>
            <a:r>
              <a:rPr lang="en-US" sz="900" b="0" i="0" dirty="0" err="1">
                <a:solidFill>
                  <a:schemeClr val="bg2"/>
                </a:solidFill>
                <a:latin typeface="+mn-lt"/>
                <a:cs typeface="Arial"/>
              </a:rPr>
              <a:t>ROKAutomation</a:t>
            </a:r>
            <a:r>
              <a:rPr lang="en-US" sz="900" b="0" i="0" dirty="0">
                <a:solidFill>
                  <a:schemeClr val="bg2"/>
                </a:solidFill>
                <a:latin typeface="+mn-lt"/>
                <a:cs typeface="Arial"/>
              </a:rPr>
              <a:t> on Facebook &amp; Twitter.</a:t>
            </a:r>
          </a:p>
          <a:p>
            <a:r>
              <a:rPr lang="en-US" sz="900" b="0" i="0" dirty="0">
                <a:solidFill>
                  <a:schemeClr val="bg2"/>
                </a:solidFill>
                <a:latin typeface="+mn-lt"/>
                <a:cs typeface="Arial"/>
              </a:rPr>
              <a:t>Connect with us</a:t>
            </a:r>
            <a:r>
              <a:rPr lang="en-US" sz="900" b="0" i="0" baseline="0" dirty="0">
                <a:solidFill>
                  <a:schemeClr val="bg2"/>
                </a:solidFill>
                <a:latin typeface="+mn-lt"/>
                <a:cs typeface="Arial"/>
              </a:rPr>
              <a:t> on LinkedIn.</a:t>
            </a:r>
            <a:endParaRPr lang="en-US" sz="900" b="0" i="0" dirty="0">
              <a:solidFill>
                <a:schemeClr val="bg2"/>
              </a:solidFill>
              <a:latin typeface="+mn-lt"/>
              <a:cs typeface="Arial"/>
            </a:endParaRPr>
          </a:p>
        </p:txBody>
      </p:sp>
      <p:pic>
        <p:nvPicPr>
          <p:cNvPr id="20" name="Picture 19"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1" name="Picture 20" descr="linkedin.png"/>
          <p:cNvPicPr>
            <a:picLocks noChangeAspect="1"/>
          </p:cNvPicPr>
          <p:nvPr userDrawn="1"/>
        </p:nvPicPr>
        <p:blipFill>
          <a:blip r:embed="rId4"/>
          <a:stretch>
            <a:fillRect/>
          </a:stretch>
        </p:blipFill>
        <p:spPr>
          <a:xfrm>
            <a:off x="1456267" y="5549381"/>
            <a:ext cx="352213" cy="264160"/>
          </a:xfrm>
          <a:prstGeom prst="rect">
            <a:avLst/>
          </a:prstGeom>
        </p:spPr>
      </p:pic>
      <p:sp>
        <p:nvSpPr>
          <p:cNvPr id="29" name="Rectangle 28"/>
          <p:cNvSpPr/>
          <p:nvPr userDrawn="1"/>
        </p:nvSpPr>
        <p:spPr bwMode="auto">
          <a:xfrm>
            <a:off x="101599" y="2362200"/>
            <a:ext cx="11413068" cy="1371600"/>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30" name="Rectangle 5"/>
          <p:cNvSpPr>
            <a:spLocks noGrp="1" noChangeArrowheads="1"/>
          </p:cNvSpPr>
          <p:nvPr>
            <p:ph type="subTitle" idx="1" hasCustomPrompt="1"/>
          </p:nvPr>
        </p:nvSpPr>
        <p:spPr>
          <a:xfrm>
            <a:off x="486179" y="3149600"/>
            <a:ext cx="4915555" cy="400110"/>
          </a:xfrm>
          <a:prstGeom prst="rect">
            <a:avLst/>
          </a:prstGeom>
        </p:spPr>
        <p:txBody>
          <a:bodyPr wrap="square">
            <a:spAutoFit/>
          </a:bodyPr>
          <a:lstStyle>
            <a:lvl1pPr marL="0" indent="0">
              <a:lnSpc>
                <a:spcPct val="100000"/>
              </a:lnSpc>
              <a:buFont typeface="Webdings" charset="2"/>
              <a:buNone/>
              <a:defRPr sz="2000">
                <a:solidFill>
                  <a:schemeClr val="bg2"/>
                </a:solidFill>
              </a:defRPr>
            </a:lvl1pPr>
          </a:lstStyle>
          <a:p>
            <a:r>
              <a:rPr lang="en-US" dirty="0"/>
              <a:t>Click Here for sub-title</a:t>
            </a:r>
          </a:p>
        </p:txBody>
      </p:sp>
      <p:sp>
        <p:nvSpPr>
          <p:cNvPr id="31" name="Rectangle 4"/>
          <p:cNvSpPr>
            <a:spLocks noGrp="1" noChangeArrowheads="1"/>
          </p:cNvSpPr>
          <p:nvPr>
            <p:ph type="ctrTitle" hasCustomPrompt="1"/>
          </p:nvPr>
        </p:nvSpPr>
        <p:spPr>
          <a:xfrm>
            <a:off x="480347" y="2739259"/>
            <a:ext cx="4904453" cy="495007"/>
          </a:xfrm>
        </p:spPr>
        <p:txBody>
          <a:bodyPr wrap="square">
            <a:spAutoFit/>
          </a:bodyPr>
          <a:lstStyle>
            <a:lvl1pPr>
              <a:defRPr sz="3000"/>
            </a:lvl1pPr>
          </a:lstStyle>
          <a:p>
            <a:r>
              <a:rPr lang="en-US" dirty="0"/>
              <a:t>Click Here for Title</a:t>
            </a:r>
          </a:p>
        </p:txBody>
      </p:sp>
      <p:pic>
        <p:nvPicPr>
          <p:cNvPr id="23" name="Picture 2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07089" y="1863091"/>
            <a:ext cx="4050659" cy="2498249"/>
          </a:xfrm>
          <a:prstGeom prst="rect">
            <a:avLst/>
          </a:prstGeom>
        </p:spPr>
      </p:pic>
      <p:grpSp>
        <p:nvGrpSpPr>
          <p:cNvPr id="27" name="Group 25"/>
          <p:cNvGrpSpPr/>
          <p:nvPr userDrawn="1"/>
        </p:nvGrpSpPr>
        <p:grpSpPr>
          <a:xfrm>
            <a:off x="10092268" y="457200"/>
            <a:ext cx="1422400" cy="1066800"/>
            <a:chOff x="6096000" y="457200"/>
            <a:chExt cx="1066800" cy="1066800"/>
          </a:xfrm>
        </p:grpSpPr>
        <p:sp>
          <p:nvSpPr>
            <p:cNvPr id="28"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5" name="Picture 34" descr="LTS_WhiteTextFromRedBox.png"/>
            <p:cNvPicPr>
              <a:picLocks noChangeAspect="1"/>
            </p:cNvPicPr>
            <p:nvPr userDrawn="1"/>
          </p:nvPicPr>
          <p:blipFill>
            <a:blip r:embed="rId6"/>
            <a:stretch>
              <a:fillRect/>
            </a:stretch>
          </p:blipFill>
          <p:spPr>
            <a:xfrm>
              <a:off x="6260576" y="619125"/>
              <a:ext cx="775748" cy="752476"/>
            </a:xfrm>
            <a:prstGeom prst="rect">
              <a:avLst/>
            </a:prstGeom>
          </p:spPr>
        </p:pic>
      </p:grpSp>
      <p:grpSp>
        <p:nvGrpSpPr>
          <p:cNvPr id="36" name="Group 35"/>
          <p:cNvGrpSpPr/>
          <p:nvPr userDrawn="1"/>
        </p:nvGrpSpPr>
        <p:grpSpPr>
          <a:xfrm>
            <a:off x="1026399" y="5549701"/>
            <a:ext cx="352213" cy="264160"/>
            <a:chOff x="769799" y="5549701"/>
            <a:chExt cx="264160" cy="264160"/>
          </a:xfrm>
        </p:grpSpPr>
        <p:pic>
          <p:nvPicPr>
            <p:cNvPr id="37" name="Picture 36"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38" name="Picture 3"/>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 name="Rectangle 11"/>
          <p:cNvSpPr>
            <a:spLocks noChangeArrowheads="1"/>
          </p:cNvSpPr>
          <p:nvPr userDrawn="1"/>
        </p:nvSpPr>
        <p:spPr bwMode="auto">
          <a:xfrm>
            <a:off x="49276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sp>
        <p:nvSpPr>
          <p:cNvPr id="26" name="Text Box 16"/>
          <p:cNvSpPr txBox="1">
            <a:spLocks noChangeArrowheads="1"/>
          </p:cNvSpPr>
          <p:nvPr userDrawn="1"/>
        </p:nvSpPr>
        <p:spPr bwMode="auto">
          <a:xfrm>
            <a:off x="1082109" y="4675728"/>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33" name="Picture 32" descr="CompanyConfidential.png"/>
          <p:cNvPicPr>
            <a:picLocks/>
          </p:cNvPicPr>
          <p:nvPr userDrawn="1"/>
        </p:nvPicPr>
        <p:blipFill>
          <a:blip r:embed="rId8"/>
          <a:stretch>
            <a:fillRect/>
          </a:stretch>
        </p:blipFill>
        <p:spPr>
          <a:xfrm>
            <a:off x="349683" y="4715889"/>
            <a:ext cx="898336" cy="412043"/>
          </a:xfrm>
          <a:prstGeom prst="rect">
            <a:avLst/>
          </a:prstGeom>
        </p:spPr>
      </p:pic>
    </p:spTree>
    <p:extLst>
      <p:ext uri="{BB962C8B-B14F-4D97-AF65-F5344CB8AC3E}">
        <p14:creationId xmlns:p14="http://schemas.microsoft.com/office/powerpoint/2010/main" val="676356926"/>
      </p:ext>
    </p:extLst>
  </p:cSld>
  <p:clrMapOvr>
    <a:overrideClrMapping bg1="lt1" tx1="dk1" bg2="lt2" tx2="dk2" accent1="accent1" accent2="accent2" accent3="accent3" accent4="accent4" accent5="accent5" accent6="accent6" hlink="hlink" folHlink="folHlink"/>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38F1793-D4B8-8E49-863D-A5AD258D0F22}"/>
              </a:ext>
            </a:extLst>
          </p:cNvPr>
          <p:cNvPicPr>
            <a:picLocks noChangeAspect="1"/>
          </p:cNvPicPr>
          <p:nvPr userDrawn="1"/>
        </p:nvPicPr>
        <p:blipFill>
          <a:blip r:embed="rId3"/>
          <a:stretch>
            <a:fillRect/>
          </a:stretch>
        </p:blipFill>
        <p:spPr>
          <a:xfrm>
            <a:off x="8974793" y="746668"/>
            <a:ext cx="2464451" cy="570745"/>
          </a:xfrm>
          <a:prstGeom prst="rect">
            <a:avLst/>
          </a:prstGeom>
        </p:spPr>
      </p:pic>
      <p:sp>
        <p:nvSpPr>
          <p:cNvPr id="18" name="Title 17">
            <a:extLst>
              <a:ext uri="{FF2B5EF4-FFF2-40B4-BE49-F238E27FC236}">
                <a16:creationId xmlns:a16="http://schemas.microsoft.com/office/drawing/2014/main" id="{12F5F54E-08A5-6344-BFD1-276793D76961}"/>
              </a:ext>
            </a:extLst>
          </p:cNvPr>
          <p:cNvSpPr>
            <a:spLocks noGrp="1"/>
          </p:cNvSpPr>
          <p:nvPr>
            <p:ph type="title" hasCustomPrompt="1"/>
          </p:nvPr>
        </p:nvSpPr>
        <p:spPr>
          <a:xfrm>
            <a:off x="483333" y="3975595"/>
            <a:ext cx="7801071" cy="1681473"/>
          </a:xfrm>
          <a:prstGeom prst="rect">
            <a:avLst/>
          </a:prstGeom>
        </p:spPr>
        <p:txBody>
          <a:bodyPr anchor="b">
            <a:normAutofit/>
          </a:bodyPr>
          <a:lstStyle>
            <a:lvl1pPr algn="l">
              <a:lnSpc>
                <a:spcPts val="3749"/>
              </a:lnSpc>
              <a:defRPr sz="3300">
                <a:solidFill>
                  <a:schemeClr val="tx1"/>
                </a:solidFill>
              </a:defRPr>
            </a:lvl1pPr>
          </a:lstStyle>
          <a:p>
            <a:r>
              <a:rPr lang="en-US" dirty="0"/>
              <a:t>Click to edit master </a:t>
            </a:r>
            <a:br>
              <a:rPr lang="en-US" dirty="0"/>
            </a:br>
            <a:r>
              <a:rPr lang="en-US" dirty="0"/>
              <a:t>title in sentence case</a:t>
            </a:r>
          </a:p>
        </p:txBody>
      </p:sp>
      <p:sp>
        <p:nvSpPr>
          <p:cNvPr id="19" name="Text Placeholder 11">
            <a:extLst>
              <a:ext uri="{FF2B5EF4-FFF2-40B4-BE49-F238E27FC236}">
                <a16:creationId xmlns:a16="http://schemas.microsoft.com/office/drawing/2014/main" id="{19E4EDB0-AABB-BE41-A3BE-D05669C6BF94}"/>
              </a:ext>
            </a:extLst>
          </p:cNvPr>
          <p:cNvSpPr>
            <a:spLocks noGrp="1"/>
          </p:cNvSpPr>
          <p:nvPr>
            <p:ph type="body" sz="quarter" idx="10" hasCustomPrompt="1"/>
          </p:nvPr>
        </p:nvSpPr>
        <p:spPr>
          <a:xfrm>
            <a:off x="483332" y="5946586"/>
            <a:ext cx="4470219" cy="373923"/>
          </a:xfrm>
          <a:prstGeom prst="rect">
            <a:avLst/>
          </a:prstGeom>
        </p:spPr>
        <p:txBody>
          <a:bodyPr anchor="b"/>
          <a:lstStyle>
            <a:lvl1pPr marL="0" marR="0" indent="0" algn="l" defTabSz="342832" rtl="0" eaLnBrk="1" fontAlgn="base" latinLnBrk="0" hangingPunct="1">
              <a:lnSpc>
                <a:spcPct val="100000"/>
              </a:lnSpc>
              <a:spcBef>
                <a:spcPts val="0"/>
              </a:spcBef>
              <a:spcAft>
                <a:spcPts val="600"/>
              </a:spcAft>
              <a:buClr>
                <a:srgbClr val="BB2332"/>
              </a:buClr>
              <a:buSzTx/>
              <a:buFont typeface="Wingdings" charset="2"/>
              <a:buNone/>
              <a:tabLst/>
              <a:defRPr lang="en-US" sz="1125" baseline="0" dirty="0">
                <a:solidFill>
                  <a:schemeClr val="bg2"/>
                </a:solidFill>
              </a:defRPr>
            </a:lvl1pPr>
            <a:lvl2pPr marL="576134" indent="0" algn="r">
              <a:buNone/>
              <a:defRPr/>
            </a:lvl2pPr>
            <a:lvl3pPr marL="1033231" indent="0" algn="r">
              <a:buNone/>
              <a:defRPr/>
            </a:lvl3pPr>
            <a:lvl4pPr marL="1371292" indent="0" algn="r">
              <a:buNone/>
              <a:defRPr/>
            </a:lvl4pPr>
            <a:lvl5pPr marL="1828388" indent="0" algn="r">
              <a:buNone/>
              <a:defRPr/>
            </a:lvl5pPr>
          </a:lstStyle>
          <a:p>
            <a:pPr lvl="0"/>
            <a:r>
              <a:rPr lang="en-US" dirty="0"/>
              <a:t>First </a:t>
            </a:r>
            <a:r>
              <a:rPr lang="en-US" dirty="0" err="1"/>
              <a:t>Lastname</a:t>
            </a:r>
            <a:r>
              <a:rPr lang="en-US" dirty="0"/>
              <a:t> • Title Goes Here</a:t>
            </a:r>
          </a:p>
        </p:txBody>
      </p:sp>
      <p:sp>
        <p:nvSpPr>
          <p:cNvPr id="20" name="Text Placeholder 11">
            <a:extLst>
              <a:ext uri="{FF2B5EF4-FFF2-40B4-BE49-F238E27FC236}">
                <a16:creationId xmlns:a16="http://schemas.microsoft.com/office/drawing/2014/main" id="{7B76ADB6-2780-2846-95F8-AFAA5CFBA345}"/>
              </a:ext>
            </a:extLst>
          </p:cNvPr>
          <p:cNvSpPr>
            <a:spLocks noGrp="1"/>
          </p:cNvSpPr>
          <p:nvPr>
            <p:ph type="body" sz="quarter" idx="11" hasCustomPrompt="1"/>
          </p:nvPr>
        </p:nvSpPr>
        <p:spPr>
          <a:xfrm>
            <a:off x="7395117" y="5759200"/>
            <a:ext cx="1579675" cy="373923"/>
          </a:xfrm>
          <a:prstGeom prst="rect">
            <a:avLst/>
          </a:prstGeom>
        </p:spPr>
        <p:txBody>
          <a:bodyPr/>
          <a:lstStyle>
            <a:lvl1pPr marL="0" indent="0" algn="l">
              <a:buNone/>
              <a:defRPr sz="1050">
                <a:solidFill>
                  <a:schemeClr val="tx1"/>
                </a:solidFill>
              </a:defRPr>
            </a:lvl1pPr>
            <a:lvl2pPr marL="576134" indent="0" algn="r">
              <a:buNone/>
              <a:defRPr/>
            </a:lvl2pPr>
            <a:lvl3pPr marL="1033231" indent="0" algn="r">
              <a:buNone/>
              <a:defRPr/>
            </a:lvl3pPr>
            <a:lvl4pPr marL="1371292" indent="0" algn="r">
              <a:buNone/>
              <a:defRPr/>
            </a:lvl4pPr>
            <a:lvl5pPr marL="1828388" indent="0" algn="r">
              <a:buNone/>
              <a:defRPr/>
            </a:lvl5pPr>
          </a:lstStyle>
          <a:p>
            <a:pPr lvl="0"/>
            <a:r>
              <a:rPr lang="en-US" dirty="0"/>
              <a:t>XX • XX • XXXX</a:t>
            </a:r>
          </a:p>
        </p:txBody>
      </p:sp>
      <p:cxnSp>
        <p:nvCxnSpPr>
          <p:cNvPr id="22" name="Straight Connector 21">
            <a:extLst>
              <a:ext uri="{FF2B5EF4-FFF2-40B4-BE49-F238E27FC236}">
                <a16:creationId xmlns:a16="http://schemas.microsoft.com/office/drawing/2014/main" id="{21F5DDCC-3E16-3D47-ABD3-DA60711B61D5}"/>
              </a:ext>
            </a:extLst>
          </p:cNvPr>
          <p:cNvCxnSpPr>
            <a:cxnSpLocks/>
          </p:cNvCxnSpPr>
          <p:nvPr userDrawn="1"/>
        </p:nvCxnSpPr>
        <p:spPr bwMode="auto">
          <a:xfrm flipH="1">
            <a:off x="552994" y="5915129"/>
            <a:ext cx="6765935" cy="0"/>
          </a:xfrm>
          <a:prstGeom prst="line">
            <a:avLst/>
          </a:prstGeom>
          <a:noFill/>
          <a:ln w="31750" cap="rnd" cmpd="sng" algn="ctr">
            <a:solidFill>
              <a:schemeClr val="bg1">
                <a:lumMod val="85000"/>
              </a:schemeClr>
            </a:solidFill>
            <a:prstDash val="solid"/>
            <a:round/>
            <a:headEnd type="none" w="med" len="med"/>
            <a:tailEnd type="none" w="med" len="med"/>
          </a:ln>
          <a:effectLst/>
        </p:spPr>
      </p:cxnSp>
    </p:spTree>
    <p:extLst>
      <p:ext uri="{BB962C8B-B14F-4D97-AF65-F5344CB8AC3E}">
        <p14:creationId xmlns:p14="http://schemas.microsoft.com/office/powerpoint/2010/main" val="2631703989"/>
      </p:ext>
    </p:extLst>
  </p:cSld>
  <p:clrMapOvr>
    <a:masterClrMapping/>
  </p:clrMapOvr>
  <p:transition spd="med"/>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36ED-B634-4A91-A3B3-55E63BEBE39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9588711"/>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A at a Glance">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BDDA92-9893-D54D-A1D0-CA26EB895A59}"/>
              </a:ext>
            </a:extLst>
          </p:cNvPr>
          <p:cNvSpPr/>
          <p:nvPr userDrawn="1"/>
        </p:nvSpPr>
        <p:spPr>
          <a:xfrm rot="10800000">
            <a:off x="2277187" y="2810339"/>
            <a:ext cx="2414739" cy="1413364"/>
          </a:xfrm>
          <a:prstGeom prst="rect">
            <a:avLst/>
          </a:prstGeom>
          <a:noFill/>
          <a:ln w="31750">
            <a:gradFill>
              <a:gsLst>
                <a:gs pos="0">
                  <a:schemeClr val="accent1"/>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305FE7D-0C58-814D-B2C3-3F4845EAC1C0}"/>
              </a:ext>
            </a:extLst>
          </p:cNvPr>
          <p:cNvSpPr/>
          <p:nvPr userDrawn="1"/>
        </p:nvSpPr>
        <p:spPr>
          <a:xfrm rot="10800000">
            <a:off x="4906889" y="2810339"/>
            <a:ext cx="2414739" cy="1413364"/>
          </a:xfrm>
          <a:prstGeom prst="rect">
            <a:avLst/>
          </a:prstGeom>
          <a:noFill/>
          <a:ln w="31750">
            <a:gradFill>
              <a:gsLst>
                <a:gs pos="0">
                  <a:schemeClr val="accent1"/>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6F9CBCFC-2B3D-534F-85E3-395142026CF9}"/>
              </a:ext>
            </a:extLst>
          </p:cNvPr>
          <p:cNvSpPr/>
          <p:nvPr userDrawn="1"/>
        </p:nvSpPr>
        <p:spPr>
          <a:xfrm rot="10800000">
            <a:off x="7527829" y="2810339"/>
            <a:ext cx="2414739" cy="1413364"/>
          </a:xfrm>
          <a:prstGeom prst="rect">
            <a:avLst/>
          </a:prstGeom>
          <a:noFill/>
          <a:ln w="31750">
            <a:gradFill>
              <a:gsLst>
                <a:gs pos="0">
                  <a:schemeClr val="accent1"/>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7956EEF0-6610-BC45-BE85-7A49BFA42E70}"/>
              </a:ext>
            </a:extLst>
          </p:cNvPr>
          <p:cNvGrpSpPr/>
          <p:nvPr userDrawn="1"/>
        </p:nvGrpSpPr>
        <p:grpSpPr>
          <a:xfrm>
            <a:off x="159027" y="1036993"/>
            <a:ext cx="11239803" cy="775481"/>
            <a:chOff x="318094" y="2073982"/>
            <a:chExt cx="22482533" cy="1550961"/>
          </a:xfrm>
        </p:grpSpPr>
        <p:sp>
          <p:nvSpPr>
            <p:cNvPr id="10" name="Text Placeholder 2">
              <a:extLst>
                <a:ext uri="{FF2B5EF4-FFF2-40B4-BE49-F238E27FC236}">
                  <a16:creationId xmlns:a16="http://schemas.microsoft.com/office/drawing/2014/main" id="{9EB7538F-F4D0-6146-8815-1C22AFE2C216}"/>
                </a:ext>
              </a:extLst>
            </p:cNvPr>
            <p:cNvSpPr txBox="1">
              <a:spLocks/>
            </p:cNvSpPr>
            <p:nvPr/>
          </p:nvSpPr>
          <p:spPr>
            <a:xfrm>
              <a:off x="318094" y="2073982"/>
              <a:ext cx="8694688" cy="1550961"/>
            </a:xfrm>
            <a:prstGeom prst="rect">
              <a:avLst/>
            </a:prstGeom>
          </p:spPr>
          <p:txBody>
            <a:bodyPr anchor="t"/>
            <a:lstStyle>
              <a:lvl1pPr marL="766216" indent="-766216" algn="l" rtl="0" eaLnBrk="1" fontAlgn="base" hangingPunct="1">
                <a:lnSpc>
                  <a:spcPct val="100000"/>
                </a:lnSpc>
                <a:spcBef>
                  <a:spcPts val="0"/>
                </a:spcBef>
                <a:spcAft>
                  <a:spcPts val="1600"/>
                </a:spcAft>
                <a:buClr>
                  <a:srgbClr val="BB2332"/>
                </a:buClr>
                <a:buFont typeface="Wingdings" charset="2"/>
                <a:buChar char="§"/>
                <a:defRPr sz="4000">
                  <a:solidFill>
                    <a:schemeClr val="bg2"/>
                  </a:solidFill>
                  <a:latin typeface="+mj-lt"/>
                  <a:ea typeface="+mn-ea"/>
                  <a:cs typeface="+mn-cs"/>
                </a:defRPr>
              </a:lvl1pPr>
              <a:lvl2pPr marL="214624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3200">
                  <a:solidFill>
                    <a:schemeClr val="bg2"/>
                  </a:solidFill>
                  <a:latin typeface="+mj-lt"/>
                  <a:ea typeface="+mn-ea"/>
                </a:defRPr>
              </a:lvl2pPr>
              <a:lvl3pPr marL="336541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2800">
                  <a:solidFill>
                    <a:schemeClr val="bg2"/>
                  </a:solidFill>
                  <a:latin typeface="+mj-lt"/>
                  <a:ea typeface="+mn-ea"/>
                </a:defRPr>
              </a:lvl3pPr>
              <a:lvl4pPr marL="4267094"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4pPr>
              <a:lvl5pPr marL="5486262"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5pPr>
              <a:lvl6pPr marL="670543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6pPr>
              <a:lvl7pPr marL="792460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7pPr>
              <a:lvl8pPr marL="914377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8pPr>
              <a:lvl9pPr marL="10362940"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9pPr>
            </a:lstStyle>
            <a:p>
              <a:pPr marL="0" indent="0" algn="r" defTabSz="342832">
                <a:lnSpc>
                  <a:spcPts val="2174"/>
                </a:lnSpc>
                <a:buNone/>
                <a:tabLst>
                  <a:tab pos="830295" algn="l"/>
                </a:tabLst>
              </a:pPr>
              <a:r>
                <a:rPr lang="en-US" sz="2249" kern="0" dirty="0">
                  <a:solidFill>
                    <a:schemeClr val="bg1"/>
                  </a:solidFill>
                  <a:latin typeface="Arial" panose="020B0604020202020204" pitchFamily="34" charset="0"/>
                  <a:cs typeface="Arial" panose="020B0604020202020204" pitchFamily="34" charset="0"/>
                </a:rPr>
                <a:t>Rockwell Automation </a:t>
              </a:r>
              <a:br>
                <a:rPr lang="en-US" sz="2249" kern="0" dirty="0">
                  <a:solidFill>
                    <a:schemeClr val="bg1"/>
                  </a:solidFill>
                  <a:latin typeface="Arial" panose="020B0604020202020204" pitchFamily="34" charset="0"/>
                  <a:cs typeface="Arial" panose="020B0604020202020204" pitchFamily="34" charset="0"/>
                </a:rPr>
              </a:br>
              <a:r>
                <a:rPr lang="en-US" sz="2249" b="1" kern="0" dirty="0">
                  <a:solidFill>
                    <a:schemeClr val="bg1"/>
                  </a:solidFill>
                  <a:latin typeface="Arial" panose="020B0604020202020204" pitchFamily="34" charset="0"/>
                  <a:cs typeface="Arial" panose="020B0604020202020204" pitchFamily="34" charset="0"/>
                </a:rPr>
                <a:t>at a glance</a:t>
              </a:r>
            </a:p>
          </p:txBody>
        </p:sp>
        <p:sp>
          <p:nvSpPr>
            <p:cNvPr id="11" name="Text Placeholder 2">
              <a:extLst>
                <a:ext uri="{FF2B5EF4-FFF2-40B4-BE49-F238E27FC236}">
                  <a16:creationId xmlns:a16="http://schemas.microsoft.com/office/drawing/2014/main" id="{385981C6-582A-2441-932C-26A395BC8486}"/>
                </a:ext>
              </a:extLst>
            </p:cNvPr>
            <p:cNvSpPr txBox="1">
              <a:spLocks/>
            </p:cNvSpPr>
            <p:nvPr/>
          </p:nvSpPr>
          <p:spPr>
            <a:xfrm>
              <a:off x="9567952" y="2123098"/>
              <a:ext cx="13232675" cy="1501845"/>
            </a:xfrm>
            <a:prstGeom prst="rect">
              <a:avLst/>
            </a:prstGeom>
          </p:spPr>
          <p:txBody>
            <a:bodyPr anchor="t"/>
            <a:lstStyle>
              <a:lvl1pPr marL="766216" indent="-766216" algn="l" rtl="0" eaLnBrk="1" fontAlgn="base" hangingPunct="1">
                <a:lnSpc>
                  <a:spcPct val="100000"/>
                </a:lnSpc>
                <a:spcBef>
                  <a:spcPts val="0"/>
                </a:spcBef>
                <a:spcAft>
                  <a:spcPts val="1600"/>
                </a:spcAft>
                <a:buClr>
                  <a:srgbClr val="BB2332"/>
                </a:buClr>
                <a:buFont typeface="Wingdings" charset="2"/>
                <a:buChar char="§"/>
                <a:defRPr sz="4000">
                  <a:solidFill>
                    <a:schemeClr val="bg2"/>
                  </a:solidFill>
                  <a:latin typeface="+mj-lt"/>
                  <a:ea typeface="+mn-ea"/>
                  <a:cs typeface="+mn-cs"/>
                </a:defRPr>
              </a:lvl1pPr>
              <a:lvl2pPr marL="214624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3200">
                  <a:solidFill>
                    <a:schemeClr val="bg2"/>
                  </a:solidFill>
                  <a:latin typeface="+mj-lt"/>
                  <a:ea typeface="+mn-ea"/>
                </a:defRPr>
              </a:lvl2pPr>
              <a:lvl3pPr marL="336541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2800">
                  <a:solidFill>
                    <a:schemeClr val="bg2"/>
                  </a:solidFill>
                  <a:latin typeface="+mj-lt"/>
                  <a:ea typeface="+mn-ea"/>
                </a:defRPr>
              </a:lvl3pPr>
              <a:lvl4pPr marL="4267094"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4pPr>
              <a:lvl5pPr marL="5486262"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5pPr>
              <a:lvl6pPr marL="670543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6pPr>
              <a:lvl7pPr marL="792460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7pPr>
              <a:lvl8pPr marL="914377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8pPr>
              <a:lvl9pPr marL="10362940"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9pPr>
            </a:lstStyle>
            <a:p>
              <a:pPr marL="0" indent="0" defTabSz="342832">
                <a:buNone/>
              </a:pPr>
              <a:r>
                <a:rPr lang="en-US" sz="1350" b="1" kern="0" dirty="0">
                  <a:solidFill>
                    <a:schemeClr val="bg1"/>
                  </a:solidFill>
                  <a:latin typeface="Arial" panose="020B0604020202020204" pitchFamily="34" charset="0"/>
                  <a:cs typeface="Arial" panose="020B0604020202020204" pitchFamily="34" charset="0"/>
                </a:rPr>
                <a:t>Our strategy is to bring The Connected Enterprise to life.</a:t>
              </a:r>
              <a:br>
                <a:rPr lang="en-US" sz="1125" b="1" kern="0" dirty="0">
                  <a:solidFill>
                    <a:schemeClr val="bg1"/>
                  </a:solidFill>
                  <a:latin typeface="Arial" panose="020B0604020202020204" pitchFamily="34" charset="0"/>
                  <a:cs typeface="Arial" panose="020B0604020202020204" pitchFamily="34" charset="0"/>
                </a:rPr>
              </a:br>
              <a:r>
                <a:rPr lang="en-US" sz="1125" kern="0" dirty="0">
                  <a:solidFill>
                    <a:schemeClr val="bg1"/>
                  </a:solidFill>
                  <a:latin typeface="Arial" panose="020B0604020202020204" pitchFamily="34" charset="0"/>
                  <a:cs typeface="Arial" panose="020B0604020202020204" pitchFamily="34" charset="0"/>
                </a:rPr>
                <a:t>We integrate control and information across the enterprise to help industrial</a:t>
              </a:r>
              <a:br>
                <a:rPr lang="en-US" sz="1125" kern="0" dirty="0">
                  <a:solidFill>
                    <a:schemeClr val="bg1"/>
                  </a:solidFill>
                  <a:latin typeface="Arial" panose="020B0604020202020204" pitchFamily="34" charset="0"/>
                  <a:cs typeface="Arial" panose="020B0604020202020204" pitchFamily="34" charset="0"/>
                </a:rPr>
              </a:br>
              <a:r>
                <a:rPr lang="en-US" sz="1125" kern="0" dirty="0">
                  <a:solidFill>
                    <a:schemeClr val="bg1"/>
                  </a:solidFill>
                  <a:latin typeface="Arial" panose="020B0604020202020204" pitchFamily="34" charset="0"/>
                  <a:cs typeface="Arial" panose="020B0604020202020204" pitchFamily="34" charset="0"/>
                </a:rPr>
                <a:t>companies and their people be more productive.</a:t>
              </a:r>
              <a:endParaRPr lang="en-US" sz="1125" b="1" kern="0" dirty="0">
                <a:solidFill>
                  <a:schemeClr val="bg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0462A29F-DA8E-5841-B1D4-5A466D63A017}"/>
                </a:ext>
              </a:extLst>
            </p:cNvPr>
            <p:cNvCxnSpPr>
              <a:cxnSpLocks/>
            </p:cNvCxnSpPr>
            <p:nvPr/>
          </p:nvCxnSpPr>
          <p:spPr bwMode="auto">
            <a:xfrm>
              <a:off x="9287086" y="2145958"/>
              <a:ext cx="0" cy="1328762"/>
            </a:xfrm>
            <a:prstGeom prst="line">
              <a:avLst/>
            </a:prstGeom>
            <a:noFill/>
            <a:ln w="25400" cap="flat" cmpd="sng" algn="ctr">
              <a:solidFill>
                <a:schemeClr val="accent5"/>
              </a:solidFill>
              <a:prstDash val="solid"/>
              <a:round/>
              <a:headEnd type="none" w="med" len="med"/>
              <a:tailEnd type="none" w="med" len="med"/>
            </a:ln>
            <a:effectLst/>
          </p:spPr>
        </p:cxnSp>
      </p:grpSp>
      <p:sp>
        <p:nvSpPr>
          <p:cNvPr id="13" name="TextBox 12">
            <a:extLst>
              <a:ext uri="{FF2B5EF4-FFF2-40B4-BE49-F238E27FC236}">
                <a16:creationId xmlns:a16="http://schemas.microsoft.com/office/drawing/2014/main" id="{4B48D53F-117A-E746-91E2-CDC20795909D}"/>
              </a:ext>
            </a:extLst>
          </p:cNvPr>
          <p:cNvSpPr txBox="1"/>
          <p:nvPr userDrawn="1"/>
        </p:nvSpPr>
        <p:spPr>
          <a:xfrm>
            <a:off x="5585284" y="3664961"/>
            <a:ext cx="1021433" cy="221599"/>
          </a:xfrm>
          <a:prstGeom prst="rect">
            <a:avLst/>
          </a:prstGeom>
          <a:noFill/>
        </p:spPr>
        <p:txBody>
          <a:bodyPr wrap="none" rtlCol="0" anchor="ctr" anchorCtr="0">
            <a:spAutoFit/>
          </a:bodyPr>
          <a:lstStyle/>
          <a:p>
            <a:pPr algn="ctr"/>
            <a:r>
              <a:rPr lang="en-US" sz="1050" b="1" dirty="0">
                <a:solidFill>
                  <a:schemeClr val="bg1"/>
                </a:solidFill>
                <a:latin typeface="Arial" panose="020B0604020202020204" pitchFamily="34" charset="0"/>
                <a:ea typeface="Poppins SemiBold" charset="0"/>
                <a:cs typeface="Arial" panose="020B0604020202020204" pitchFamily="34" charset="0"/>
              </a:rPr>
              <a:t>EMPLOYEES</a:t>
            </a:r>
          </a:p>
        </p:txBody>
      </p:sp>
      <p:sp>
        <p:nvSpPr>
          <p:cNvPr id="14" name="Rectangle 13">
            <a:extLst>
              <a:ext uri="{FF2B5EF4-FFF2-40B4-BE49-F238E27FC236}">
                <a16:creationId xmlns:a16="http://schemas.microsoft.com/office/drawing/2014/main" id="{264EC546-EE6F-1048-8D94-4BED0DCF8BD8}"/>
              </a:ext>
            </a:extLst>
          </p:cNvPr>
          <p:cNvSpPr>
            <a:spLocks/>
          </p:cNvSpPr>
          <p:nvPr userDrawn="1"/>
        </p:nvSpPr>
        <p:spPr bwMode="auto">
          <a:xfrm>
            <a:off x="5262083" y="3203809"/>
            <a:ext cx="1667835" cy="3590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1714157">
              <a:lnSpc>
                <a:spcPts val="2774"/>
              </a:lnSpc>
            </a:pPr>
            <a:r>
              <a:rPr lang="en-US" sz="2624" b="1" dirty="0">
                <a:solidFill>
                  <a:schemeClr val="bg1"/>
                </a:solidFill>
                <a:latin typeface="Arial" panose="020B0604020202020204" pitchFamily="34" charset="0"/>
                <a:ea typeface="Montserrat Ultra Light" charset="0"/>
                <a:cs typeface="Arial" panose="020B0604020202020204" pitchFamily="34" charset="0"/>
                <a:sym typeface="Bebas Neue" charset="0"/>
              </a:rPr>
              <a:t>23,000</a:t>
            </a:r>
          </a:p>
        </p:txBody>
      </p:sp>
      <p:sp>
        <p:nvSpPr>
          <p:cNvPr id="15" name="TextBox 14">
            <a:extLst>
              <a:ext uri="{FF2B5EF4-FFF2-40B4-BE49-F238E27FC236}">
                <a16:creationId xmlns:a16="http://schemas.microsoft.com/office/drawing/2014/main" id="{1A5360F4-CBA0-1347-9682-C1C8CE8A0BD4}"/>
              </a:ext>
            </a:extLst>
          </p:cNvPr>
          <p:cNvSpPr txBox="1"/>
          <p:nvPr userDrawn="1"/>
        </p:nvSpPr>
        <p:spPr>
          <a:xfrm>
            <a:off x="2679645" y="3664961"/>
            <a:ext cx="1494319" cy="221599"/>
          </a:xfrm>
          <a:prstGeom prst="rect">
            <a:avLst/>
          </a:prstGeom>
          <a:noFill/>
        </p:spPr>
        <p:txBody>
          <a:bodyPr wrap="none" rtlCol="0" anchor="ctr" anchorCtr="0">
            <a:spAutoFit/>
          </a:bodyPr>
          <a:lstStyle/>
          <a:p>
            <a:pPr algn="ctr"/>
            <a:r>
              <a:rPr lang="en-US" sz="1050" b="1" dirty="0">
                <a:solidFill>
                  <a:schemeClr val="bg1"/>
                </a:solidFill>
                <a:latin typeface="Arial" panose="020B0604020202020204" pitchFamily="34" charset="0"/>
                <a:ea typeface="Poppins SemiBold" charset="0"/>
                <a:cs typeface="Arial" panose="020B0604020202020204" pitchFamily="34" charset="0"/>
              </a:rPr>
              <a:t>FISCAL 2018 SALES</a:t>
            </a:r>
          </a:p>
        </p:txBody>
      </p:sp>
      <p:sp>
        <p:nvSpPr>
          <p:cNvPr id="16" name="Rectangle 15">
            <a:extLst>
              <a:ext uri="{FF2B5EF4-FFF2-40B4-BE49-F238E27FC236}">
                <a16:creationId xmlns:a16="http://schemas.microsoft.com/office/drawing/2014/main" id="{D3578AC0-73CE-5349-8602-08BE8AAD0FBA}"/>
              </a:ext>
            </a:extLst>
          </p:cNvPr>
          <p:cNvSpPr>
            <a:spLocks/>
          </p:cNvSpPr>
          <p:nvPr userDrawn="1"/>
        </p:nvSpPr>
        <p:spPr bwMode="auto">
          <a:xfrm>
            <a:off x="2977162" y="3203809"/>
            <a:ext cx="899284" cy="3590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1714157">
              <a:lnSpc>
                <a:spcPts val="2774"/>
              </a:lnSpc>
            </a:pPr>
            <a:r>
              <a:rPr lang="en-US" sz="2624" b="1" dirty="0">
                <a:solidFill>
                  <a:schemeClr val="bg1"/>
                </a:solidFill>
                <a:latin typeface="Arial" panose="020B0604020202020204" pitchFamily="34" charset="0"/>
                <a:ea typeface="Montserrat Ultra Light" charset="0"/>
                <a:cs typeface="Arial" panose="020B0604020202020204" pitchFamily="34" charset="0"/>
                <a:sym typeface="Bebas Neue" charset="0"/>
              </a:rPr>
              <a:t>$6.7B</a:t>
            </a:r>
          </a:p>
        </p:txBody>
      </p:sp>
      <p:sp>
        <p:nvSpPr>
          <p:cNvPr id="17" name="TextBox 16">
            <a:extLst>
              <a:ext uri="{FF2B5EF4-FFF2-40B4-BE49-F238E27FC236}">
                <a16:creationId xmlns:a16="http://schemas.microsoft.com/office/drawing/2014/main" id="{801D0B0A-74CA-8842-8492-480F1580301B}"/>
              </a:ext>
            </a:extLst>
          </p:cNvPr>
          <p:cNvSpPr txBox="1"/>
          <p:nvPr userDrawn="1"/>
        </p:nvSpPr>
        <p:spPr>
          <a:xfrm>
            <a:off x="8276121" y="3664961"/>
            <a:ext cx="978152" cy="221599"/>
          </a:xfrm>
          <a:prstGeom prst="rect">
            <a:avLst/>
          </a:prstGeom>
          <a:noFill/>
        </p:spPr>
        <p:txBody>
          <a:bodyPr wrap="none" rtlCol="0" anchor="ctr" anchorCtr="0">
            <a:spAutoFit/>
          </a:bodyPr>
          <a:lstStyle/>
          <a:p>
            <a:pPr algn="ctr"/>
            <a:r>
              <a:rPr lang="en-US" sz="1050" b="1" dirty="0">
                <a:solidFill>
                  <a:schemeClr val="bg1"/>
                </a:solidFill>
                <a:latin typeface="Arial" panose="020B0604020202020204" pitchFamily="34" charset="0"/>
                <a:ea typeface="Poppins SemiBold" charset="0"/>
                <a:cs typeface="Arial" panose="020B0604020202020204" pitchFamily="34" charset="0"/>
              </a:rPr>
              <a:t>COUNTRIES</a:t>
            </a:r>
          </a:p>
        </p:txBody>
      </p:sp>
      <p:sp>
        <p:nvSpPr>
          <p:cNvPr id="18" name="Rectangle 17">
            <a:extLst>
              <a:ext uri="{FF2B5EF4-FFF2-40B4-BE49-F238E27FC236}">
                <a16:creationId xmlns:a16="http://schemas.microsoft.com/office/drawing/2014/main" id="{55E5BE0A-0A6F-4D4A-A014-D5621D1B1E73}"/>
              </a:ext>
            </a:extLst>
          </p:cNvPr>
          <p:cNvSpPr>
            <a:spLocks/>
          </p:cNvSpPr>
          <p:nvPr userDrawn="1"/>
        </p:nvSpPr>
        <p:spPr bwMode="auto">
          <a:xfrm>
            <a:off x="8479061" y="3203809"/>
            <a:ext cx="572272" cy="3590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1714157">
              <a:lnSpc>
                <a:spcPts val="2774"/>
              </a:lnSpc>
            </a:pPr>
            <a:r>
              <a:rPr lang="en-US" sz="2624" b="1" dirty="0">
                <a:solidFill>
                  <a:schemeClr val="bg1"/>
                </a:solidFill>
                <a:latin typeface="Arial" panose="020B0604020202020204" pitchFamily="34" charset="0"/>
                <a:ea typeface="Montserrat Ultra Light" charset="0"/>
                <a:cs typeface="Arial" panose="020B0604020202020204" pitchFamily="34" charset="0"/>
                <a:sym typeface="Bebas Neue" charset="0"/>
              </a:rPr>
              <a:t>80+</a:t>
            </a:r>
          </a:p>
        </p:txBody>
      </p:sp>
      <p:sp>
        <p:nvSpPr>
          <p:cNvPr id="19" name="TextBox 18">
            <a:extLst>
              <a:ext uri="{FF2B5EF4-FFF2-40B4-BE49-F238E27FC236}">
                <a16:creationId xmlns:a16="http://schemas.microsoft.com/office/drawing/2014/main" id="{751190DC-3B2B-734B-8553-F75B8AE54924}"/>
              </a:ext>
            </a:extLst>
          </p:cNvPr>
          <p:cNvSpPr txBox="1"/>
          <p:nvPr userDrawn="1"/>
        </p:nvSpPr>
        <p:spPr>
          <a:xfrm>
            <a:off x="2965182" y="5158395"/>
            <a:ext cx="6261651" cy="223716"/>
          </a:xfrm>
          <a:prstGeom prst="rect">
            <a:avLst/>
          </a:prstGeom>
          <a:noFill/>
        </p:spPr>
        <p:txBody>
          <a:bodyPr wrap="none" rtlCol="0" anchor="ctr" anchorCtr="0">
            <a:spAutoFit/>
          </a:bodyPr>
          <a:lstStyle/>
          <a:p>
            <a:pPr algn="ctr"/>
            <a:r>
              <a:rPr lang="en-US" sz="1050" dirty="0">
                <a:solidFill>
                  <a:schemeClr val="bg1"/>
                </a:solidFill>
                <a:latin typeface="Arial" panose="020B0604020202020204" pitchFamily="34" charset="0"/>
                <a:ea typeface="Poppins SemiBold" charset="0"/>
                <a:cs typeface="Arial" panose="020B0604020202020204" pitchFamily="34" charset="0"/>
              </a:rPr>
              <a:t>ABOVE-MARKET GROWTH  </a:t>
            </a:r>
            <a:r>
              <a:rPr lang="en-US" sz="1050" b="1" dirty="0">
                <a:solidFill>
                  <a:schemeClr val="bg1"/>
                </a:solidFill>
                <a:latin typeface="Arial Black" panose="020B0604020202020204" pitchFamily="34" charset="0"/>
                <a:ea typeface="Poppins SemiBold" charset="0"/>
                <a:cs typeface="Arial Black" panose="020B0604020202020204" pitchFamily="34" charset="0"/>
              </a:rPr>
              <a:t>|</a:t>
            </a:r>
            <a:r>
              <a:rPr lang="en-US" sz="1050" dirty="0">
                <a:solidFill>
                  <a:schemeClr val="bg1"/>
                </a:solidFill>
                <a:latin typeface="Arial" panose="020B0604020202020204" pitchFamily="34" charset="0"/>
                <a:ea typeface="Poppins SemiBold" charset="0"/>
                <a:cs typeface="Arial" panose="020B0604020202020204" pitchFamily="34" charset="0"/>
              </a:rPr>
              <a:t>  PRODUCTIVITY  </a:t>
            </a:r>
            <a:r>
              <a:rPr lang="en-US" sz="1050" b="1" dirty="0">
                <a:solidFill>
                  <a:schemeClr val="bg1"/>
                </a:solidFill>
                <a:latin typeface="Arial Black" panose="020B0604020202020204" pitchFamily="34" charset="0"/>
                <a:ea typeface="Poppins SemiBold" charset="0"/>
                <a:cs typeface="Arial Black" panose="020B0604020202020204" pitchFamily="34" charset="0"/>
              </a:rPr>
              <a:t>|</a:t>
            </a:r>
            <a:r>
              <a:rPr lang="en-US" sz="1050" dirty="0">
                <a:solidFill>
                  <a:schemeClr val="bg1"/>
                </a:solidFill>
                <a:latin typeface="Arial" panose="020B0604020202020204" pitchFamily="34" charset="0"/>
                <a:ea typeface="Poppins SemiBold" charset="0"/>
                <a:cs typeface="Arial" panose="020B0604020202020204" pitchFamily="34" charset="0"/>
              </a:rPr>
              <a:t>  INTELLECTUAL CAPITAL  &gt;  VALUE CREATION</a:t>
            </a:r>
          </a:p>
        </p:txBody>
      </p:sp>
      <p:sp>
        <p:nvSpPr>
          <p:cNvPr id="21" name="Rectangle 20">
            <a:extLst>
              <a:ext uri="{FF2B5EF4-FFF2-40B4-BE49-F238E27FC236}">
                <a16:creationId xmlns:a16="http://schemas.microsoft.com/office/drawing/2014/main" id="{5C8326D2-5765-924F-A09D-692F12D3EFA9}"/>
              </a:ext>
            </a:extLst>
          </p:cNvPr>
          <p:cNvSpPr>
            <a:spLocks noChangeArrowheads="1"/>
          </p:cNvSpPr>
          <p:nvPr userDrawn="1"/>
        </p:nvSpPr>
        <p:spPr bwMode="auto">
          <a:xfrm>
            <a:off x="8622750" y="6495952"/>
            <a:ext cx="2948767" cy="173124"/>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525" kern="0" spc="20" dirty="0">
                <a:solidFill>
                  <a:schemeClr val="bg1"/>
                </a:solidFill>
                <a:latin typeface="+mj-lt"/>
                <a:ea typeface="Arial Unicode MS" charset="0"/>
                <a:cs typeface="Arial" panose="020B0604020202020204" pitchFamily="34" charset="0"/>
              </a:rPr>
              <a:t>CONFIDENTIAL | Copyright ©2019 Rockwell Automation, Inc. </a:t>
            </a:r>
          </a:p>
        </p:txBody>
      </p:sp>
      <p:sp>
        <p:nvSpPr>
          <p:cNvPr id="22" name="Rectangle 21">
            <a:extLst>
              <a:ext uri="{FF2B5EF4-FFF2-40B4-BE49-F238E27FC236}">
                <a16:creationId xmlns:a16="http://schemas.microsoft.com/office/drawing/2014/main" id="{48F35106-C4AD-7746-93E5-C34D31E1DD0C}"/>
              </a:ext>
            </a:extLst>
          </p:cNvPr>
          <p:cNvSpPr>
            <a:spLocks noChangeArrowheads="1"/>
          </p:cNvSpPr>
          <p:nvPr userDrawn="1"/>
        </p:nvSpPr>
        <p:spPr bwMode="auto">
          <a:xfrm>
            <a:off x="11298513" y="6472871"/>
            <a:ext cx="576151" cy="207749"/>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750" kern="0" spc="20" smtClean="0">
                <a:solidFill>
                  <a:schemeClr val="bg1"/>
                </a:solidFill>
                <a:latin typeface="+mj-lt"/>
                <a:ea typeface="Arial Unicode MS" charset="0"/>
                <a:cs typeface="Arial" panose="020B0604020202020204" pitchFamily="34" charset="0"/>
              </a:rPr>
              <a:pPr algn="r" eaLnBrk="0" hangingPunct="0">
                <a:lnSpc>
                  <a:spcPct val="100000"/>
                </a:lnSpc>
                <a:defRPr/>
              </a:pPr>
              <a:t>‹#›</a:t>
            </a:fld>
            <a:endParaRPr lang="en-US" sz="750" kern="0" spc="20" dirty="0">
              <a:solidFill>
                <a:schemeClr val="bg1"/>
              </a:solidFill>
              <a:latin typeface="+mj-lt"/>
              <a:ea typeface="Arial Unicode MS" charset="0"/>
              <a:cs typeface="Arial" panose="020B0604020202020204" pitchFamily="34" charset="0"/>
            </a:endParaRPr>
          </a:p>
        </p:txBody>
      </p:sp>
      <p:pic>
        <p:nvPicPr>
          <p:cNvPr id="23" name="Picture 22">
            <a:extLst>
              <a:ext uri="{FF2B5EF4-FFF2-40B4-BE49-F238E27FC236}">
                <a16:creationId xmlns:a16="http://schemas.microsoft.com/office/drawing/2014/main" id="{0DDA4153-D1BC-144E-9978-A8B1B73888E8}"/>
              </a:ext>
            </a:extLst>
          </p:cNvPr>
          <p:cNvPicPr>
            <a:picLocks noChangeAspect="1"/>
          </p:cNvPicPr>
          <p:nvPr userDrawn="1"/>
        </p:nvPicPr>
        <p:blipFill>
          <a:blip r:embed="rId3">
            <a:biLevel thresh="25000"/>
          </a:blip>
          <a:stretch>
            <a:fillRect/>
          </a:stretch>
        </p:blipFill>
        <p:spPr>
          <a:xfrm>
            <a:off x="155049" y="6402278"/>
            <a:ext cx="1280160" cy="296474"/>
          </a:xfrm>
          <a:prstGeom prst="rect">
            <a:avLst/>
          </a:prstGeom>
        </p:spPr>
      </p:pic>
    </p:spTree>
    <p:extLst>
      <p:ext uri="{BB962C8B-B14F-4D97-AF65-F5344CB8AC3E}">
        <p14:creationId xmlns:p14="http://schemas.microsoft.com/office/powerpoint/2010/main" val="329567384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Option 1">
    <p:bg>
      <p:bgPr>
        <a:blipFill dpi="0" rotWithShape="1">
          <a:blip r:embed="rId2">
            <a:alphaModFix amt="60000"/>
            <a:lum/>
          </a:blip>
          <a:srcRect/>
          <a:stretch>
            <a:fillRect t="-11000" b="11000"/>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DA6221-3285-1A4E-9688-805407AB3705}"/>
              </a:ext>
            </a:extLst>
          </p:cNvPr>
          <p:cNvSpPr/>
          <p:nvPr userDrawn="1"/>
        </p:nvSpPr>
        <p:spPr>
          <a:xfrm>
            <a:off x="828254" y="964372"/>
            <a:ext cx="1958887" cy="369204"/>
          </a:xfrm>
          <a:prstGeom prst="rect">
            <a:avLst/>
          </a:prstGeom>
        </p:spPr>
        <p:txBody>
          <a:bodyPr wrap="square">
            <a:spAutoFit/>
          </a:bodyPr>
          <a:lstStyle/>
          <a:p>
            <a:pPr defTabSz="342832"/>
            <a:r>
              <a:rPr lang="en-US" sz="2249" b="1" dirty="0">
                <a:solidFill>
                  <a:schemeClr val="accent1"/>
                </a:solidFill>
              </a:rPr>
              <a:t>Agenda</a:t>
            </a:r>
          </a:p>
        </p:txBody>
      </p:sp>
      <p:cxnSp>
        <p:nvCxnSpPr>
          <p:cNvPr id="11" name="Straight Connector 10">
            <a:extLst>
              <a:ext uri="{FF2B5EF4-FFF2-40B4-BE49-F238E27FC236}">
                <a16:creationId xmlns:a16="http://schemas.microsoft.com/office/drawing/2014/main" id="{CD98C328-426F-6948-B91F-2DF61849D0A1}"/>
              </a:ext>
            </a:extLst>
          </p:cNvPr>
          <p:cNvCxnSpPr>
            <a:cxnSpLocks/>
          </p:cNvCxnSpPr>
          <p:nvPr userDrawn="1"/>
        </p:nvCxnSpPr>
        <p:spPr bwMode="auto">
          <a:xfrm>
            <a:off x="0" y="1247758"/>
            <a:ext cx="731448" cy="0"/>
          </a:xfrm>
          <a:prstGeom prst="line">
            <a:avLst/>
          </a:prstGeom>
          <a:noFill/>
          <a:ln w="25400" cap="rnd" cmpd="sng" algn="ctr">
            <a:solidFill>
              <a:schemeClr val="accent3"/>
            </a:solidFill>
            <a:prstDash val="solid"/>
            <a:round/>
            <a:headEnd type="none" w="med" len="med"/>
            <a:tailEnd type="none" w="med" len="med"/>
          </a:ln>
          <a:effectLst/>
        </p:spPr>
      </p:cxnSp>
      <p:sp>
        <p:nvSpPr>
          <p:cNvPr id="15" name="Text Placeholder 6">
            <a:extLst>
              <a:ext uri="{FF2B5EF4-FFF2-40B4-BE49-F238E27FC236}">
                <a16:creationId xmlns:a16="http://schemas.microsoft.com/office/drawing/2014/main" id="{408062D2-5CB6-8942-8986-BBA41C3D1158}"/>
              </a:ext>
            </a:extLst>
          </p:cNvPr>
          <p:cNvSpPr>
            <a:spLocks noGrp="1"/>
          </p:cNvSpPr>
          <p:nvPr>
            <p:ph type="body" sz="quarter" idx="10" hasCustomPrompt="1"/>
          </p:nvPr>
        </p:nvSpPr>
        <p:spPr>
          <a:xfrm>
            <a:off x="1469212" y="2433214"/>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16" name="Text Placeholder 6">
            <a:extLst>
              <a:ext uri="{FF2B5EF4-FFF2-40B4-BE49-F238E27FC236}">
                <a16:creationId xmlns:a16="http://schemas.microsoft.com/office/drawing/2014/main" id="{EB3FFD19-4987-F24C-B831-342586D19361}"/>
              </a:ext>
            </a:extLst>
          </p:cNvPr>
          <p:cNvSpPr>
            <a:spLocks noGrp="1"/>
          </p:cNvSpPr>
          <p:nvPr>
            <p:ph type="body" sz="quarter" idx="11" hasCustomPrompt="1"/>
          </p:nvPr>
        </p:nvSpPr>
        <p:spPr>
          <a:xfrm>
            <a:off x="4228466" y="2433214"/>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17" name="Text Placeholder 6">
            <a:extLst>
              <a:ext uri="{FF2B5EF4-FFF2-40B4-BE49-F238E27FC236}">
                <a16:creationId xmlns:a16="http://schemas.microsoft.com/office/drawing/2014/main" id="{575FB5BA-7E71-D54C-B7CB-C4F5ED05C159}"/>
              </a:ext>
            </a:extLst>
          </p:cNvPr>
          <p:cNvSpPr>
            <a:spLocks noGrp="1"/>
          </p:cNvSpPr>
          <p:nvPr>
            <p:ph type="body" sz="quarter" idx="12" hasCustomPrompt="1"/>
          </p:nvPr>
        </p:nvSpPr>
        <p:spPr>
          <a:xfrm>
            <a:off x="6854092" y="2433214"/>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18" name="Text Placeholder 6">
            <a:extLst>
              <a:ext uri="{FF2B5EF4-FFF2-40B4-BE49-F238E27FC236}">
                <a16:creationId xmlns:a16="http://schemas.microsoft.com/office/drawing/2014/main" id="{7CC93D0B-FC31-354D-98EE-436C69174E4F}"/>
              </a:ext>
            </a:extLst>
          </p:cNvPr>
          <p:cNvSpPr>
            <a:spLocks noGrp="1"/>
          </p:cNvSpPr>
          <p:nvPr>
            <p:ph type="body" sz="quarter" idx="13" hasCustomPrompt="1"/>
          </p:nvPr>
        </p:nvSpPr>
        <p:spPr>
          <a:xfrm>
            <a:off x="9490268" y="2433214"/>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37" name="Text Placeholder 6">
            <a:extLst>
              <a:ext uri="{FF2B5EF4-FFF2-40B4-BE49-F238E27FC236}">
                <a16:creationId xmlns:a16="http://schemas.microsoft.com/office/drawing/2014/main" id="{D4F9AE14-8549-EA4C-89EA-20ACA7E5D186}"/>
              </a:ext>
            </a:extLst>
          </p:cNvPr>
          <p:cNvSpPr>
            <a:spLocks noGrp="1"/>
          </p:cNvSpPr>
          <p:nvPr>
            <p:ph type="body" sz="quarter" idx="18" hasCustomPrompt="1"/>
          </p:nvPr>
        </p:nvSpPr>
        <p:spPr>
          <a:xfrm>
            <a:off x="1584959" y="4084799"/>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38" name="Text Placeholder 6">
            <a:extLst>
              <a:ext uri="{FF2B5EF4-FFF2-40B4-BE49-F238E27FC236}">
                <a16:creationId xmlns:a16="http://schemas.microsoft.com/office/drawing/2014/main" id="{248E1FF8-C89C-B549-B19A-9107D97729C0}"/>
              </a:ext>
            </a:extLst>
          </p:cNvPr>
          <p:cNvSpPr>
            <a:spLocks noGrp="1"/>
          </p:cNvSpPr>
          <p:nvPr>
            <p:ph type="body" sz="quarter" idx="19" hasCustomPrompt="1"/>
          </p:nvPr>
        </p:nvSpPr>
        <p:spPr>
          <a:xfrm>
            <a:off x="4228466" y="4084799"/>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39" name="Text Placeholder 6">
            <a:extLst>
              <a:ext uri="{FF2B5EF4-FFF2-40B4-BE49-F238E27FC236}">
                <a16:creationId xmlns:a16="http://schemas.microsoft.com/office/drawing/2014/main" id="{97B48288-E48F-3A4E-8EA9-48ED3E2B3191}"/>
              </a:ext>
            </a:extLst>
          </p:cNvPr>
          <p:cNvSpPr>
            <a:spLocks noGrp="1"/>
          </p:cNvSpPr>
          <p:nvPr>
            <p:ph type="body" sz="quarter" idx="20" hasCustomPrompt="1"/>
          </p:nvPr>
        </p:nvSpPr>
        <p:spPr>
          <a:xfrm>
            <a:off x="6854092" y="4084799"/>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40" name="Text Placeholder 6">
            <a:extLst>
              <a:ext uri="{FF2B5EF4-FFF2-40B4-BE49-F238E27FC236}">
                <a16:creationId xmlns:a16="http://schemas.microsoft.com/office/drawing/2014/main" id="{A95D2DC0-41F8-A94E-97AB-FD7BD43A5A22}"/>
              </a:ext>
            </a:extLst>
          </p:cNvPr>
          <p:cNvSpPr>
            <a:spLocks noGrp="1"/>
          </p:cNvSpPr>
          <p:nvPr>
            <p:ph type="body" sz="quarter" idx="21" hasCustomPrompt="1"/>
          </p:nvPr>
        </p:nvSpPr>
        <p:spPr>
          <a:xfrm>
            <a:off x="9490268" y="4084799"/>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45" name="Text Placeholder 2">
            <a:extLst>
              <a:ext uri="{FF2B5EF4-FFF2-40B4-BE49-F238E27FC236}">
                <a16:creationId xmlns:a16="http://schemas.microsoft.com/office/drawing/2014/main" id="{66620212-6C8F-8348-96B1-81C6C3CDE593}"/>
              </a:ext>
            </a:extLst>
          </p:cNvPr>
          <p:cNvSpPr>
            <a:spLocks noGrp="1"/>
          </p:cNvSpPr>
          <p:nvPr>
            <p:ph type="body" sz="quarter" idx="26" hasCustomPrompt="1"/>
          </p:nvPr>
        </p:nvSpPr>
        <p:spPr>
          <a:xfrm>
            <a:off x="828255" y="2129920"/>
            <a:ext cx="640957" cy="1651585"/>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1</a:t>
            </a:r>
          </a:p>
        </p:txBody>
      </p:sp>
      <p:sp>
        <p:nvSpPr>
          <p:cNvPr id="47" name="Text Placeholder 2">
            <a:extLst>
              <a:ext uri="{FF2B5EF4-FFF2-40B4-BE49-F238E27FC236}">
                <a16:creationId xmlns:a16="http://schemas.microsoft.com/office/drawing/2014/main" id="{719E93A6-CD62-4D41-844D-E009103D7ED5}"/>
              </a:ext>
            </a:extLst>
          </p:cNvPr>
          <p:cNvSpPr>
            <a:spLocks noGrp="1"/>
          </p:cNvSpPr>
          <p:nvPr>
            <p:ph type="body" sz="quarter" idx="27" hasCustomPrompt="1"/>
          </p:nvPr>
        </p:nvSpPr>
        <p:spPr>
          <a:xfrm>
            <a:off x="3425203" y="2129920"/>
            <a:ext cx="803263" cy="1651585"/>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2</a:t>
            </a:r>
          </a:p>
        </p:txBody>
      </p:sp>
      <p:sp>
        <p:nvSpPr>
          <p:cNvPr id="49" name="Text Placeholder 2">
            <a:extLst>
              <a:ext uri="{FF2B5EF4-FFF2-40B4-BE49-F238E27FC236}">
                <a16:creationId xmlns:a16="http://schemas.microsoft.com/office/drawing/2014/main" id="{BFF325D0-8AC1-9949-B12C-6E3929ECA591}"/>
              </a:ext>
            </a:extLst>
          </p:cNvPr>
          <p:cNvSpPr>
            <a:spLocks noGrp="1"/>
          </p:cNvSpPr>
          <p:nvPr>
            <p:ph type="body" sz="quarter" idx="28" hasCustomPrompt="1"/>
          </p:nvPr>
        </p:nvSpPr>
        <p:spPr>
          <a:xfrm>
            <a:off x="6066803" y="2129920"/>
            <a:ext cx="803263" cy="1651585"/>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3</a:t>
            </a:r>
          </a:p>
        </p:txBody>
      </p:sp>
      <p:sp>
        <p:nvSpPr>
          <p:cNvPr id="51" name="Text Placeholder 2">
            <a:extLst>
              <a:ext uri="{FF2B5EF4-FFF2-40B4-BE49-F238E27FC236}">
                <a16:creationId xmlns:a16="http://schemas.microsoft.com/office/drawing/2014/main" id="{AD88542B-2F87-A147-BBCC-1DB12DCA0B55}"/>
              </a:ext>
            </a:extLst>
          </p:cNvPr>
          <p:cNvSpPr>
            <a:spLocks noGrp="1"/>
          </p:cNvSpPr>
          <p:nvPr>
            <p:ph type="body" sz="quarter" idx="29" hasCustomPrompt="1"/>
          </p:nvPr>
        </p:nvSpPr>
        <p:spPr>
          <a:xfrm>
            <a:off x="8675933" y="2129920"/>
            <a:ext cx="814337" cy="1651585"/>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4</a:t>
            </a:r>
          </a:p>
        </p:txBody>
      </p:sp>
      <p:sp>
        <p:nvSpPr>
          <p:cNvPr id="53" name="Text Placeholder 2">
            <a:extLst>
              <a:ext uri="{FF2B5EF4-FFF2-40B4-BE49-F238E27FC236}">
                <a16:creationId xmlns:a16="http://schemas.microsoft.com/office/drawing/2014/main" id="{1A930E5A-42B4-CF4D-AE87-23AAC076D58D}"/>
              </a:ext>
            </a:extLst>
          </p:cNvPr>
          <p:cNvSpPr>
            <a:spLocks noGrp="1"/>
          </p:cNvSpPr>
          <p:nvPr>
            <p:ph type="body" sz="quarter" idx="30" hasCustomPrompt="1"/>
          </p:nvPr>
        </p:nvSpPr>
        <p:spPr>
          <a:xfrm>
            <a:off x="8675933" y="3799063"/>
            <a:ext cx="814337" cy="1634027"/>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8</a:t>
            </a:r>
          </a:p>
        </p:txBody>
      </p:sp>
      <p:sp>
        <p:nvSpPr>
          <p:cNvPr id="55" name="Text Placeholder 2">
            <a:extLst>
              <a:ext uri="{FF2B5EF4-FFF2-40B4-BE49-F238E27FC236}">
                <a16:creationId xmlns:a16="http://schemas.microsoft.com/office/drawing/2014/main" id="{CD80DE76-F51B-1640-8D11-D3E5C4133141}"/>
              </a:ext>
            </a:extLst>
          </p:cNvPr>
          <p:cNvSpPr>
            <a:spLocks noGrp="1"/>
          </p:cNvSpPr>
          <p:nvPr>
            <p:ph type="body" sz="quarter" idx="31" hasCustomPrompt="1"/>
          </p:nvPr>
        </p:nvSpPr>
        <p:spPr>
          <a:xfrm>
            <a:off x="6063361" y="3799063"/>
            <a:ext cx="806705" cy="1634027"/>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7</a:t>
            </a:r>
          </a:p>
        </p:txBody>
      </p:sp>
      <p:sp>
        <p:nvSpPr>
          <p:cNvPr id="57" name="Text Placeholder 2">
            <a:extLst>
              <a:ext uri="{FF2B5EF4-FFF2-40B4-BE49-F238E27FC236}">
                <a16:creationId xmlns:a16="http://schemas.microsoft.com/office/drawing/2014/main" id="{9504C00E-4494-A041-A5D9-7A8AB794234B}"/>
              </a:ext>
            </a:extLst>
          </p:cNvPr>
          <p:cNvSpPr>
            <a:spLocks noGrp="1"/>
          </p:cNvSpPr>
          <p:nvPr>
            <p:ph type="body" sz="quarter" idx="32" hasCustomPrompt="1"/>
          </p:nvPr>
        </p:nvSpPr>
        <p:spPr>
          <a:xfrm>
            <a:off x="3421761" y="3799063"/>
            <a:ext cx="806705" cy="1634027"/>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6</a:t>
            </a:r>
          </a:p>
        </p:txBody>
      </p:sp>
      <p:sp>
        <p:nvSpPr>
          <p:cNvPr id="59" name="Text Placeholder 2">
            <a:extLst>
              <a:ext uri="{FF2B5EF4-FFF2-40B4-BE49-F238E27FC236}">
                <a16:creationId xmlns:a16="http://schemas.microsoft.com/office/drawing/2014/main" id="{5E8A2E94-0C30-2A49-A81C-2B625F27A593}"/>
              </a:ext>
            </a:extLst>
          </p:cNvPr>
          <p:cNvSpPr>
            <a:spLocks noGrp="1"/>
          </p:cNvSpPr>
          <p:nvPr>
            <p:ph type="body" sz="quarter" idx="33" hasCustomPrompt="1"/>
          </p:nvPr>
        </p:nvSpPr>
        <p:spPr>
          <a:xfrm>
            <a:off x="828254" y="3799063"/>
            <a:ext cx="640959" cy="1634027"/>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5</a:t>
            </a:r>
          </a:p>
        </p:txBody>
      </p:sp>
    </p:spTree>
    <p:extLst>
      <p:ext uri="{BB962C8B-B14F-4D97-AF65-F5344CB8AC3E}">
        <p14:creationId xmlns:p14="http://schemas.microsoft.com/office/powerpoint/2010/main" val="1055696467"/>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F29A61F7-6340-4F4E-89B1-A028C5609B57}"/>
              </a:ext>
            </a:extLst>
          </p:cNvPr>
          <p:cNvSpPr>
            <a:spLocks noGrp="1"/>
          </p:cNvSpPr>
          <p:nvPr>
            <p:ph type="body" sz="quarter" idx="10" hasCustomPrompt="1"/>
          </p:nvPr>
        </p:nvSpPr>
        <p:spPr>
          <a:xfrm>
            <a:off x="381744" y="769531"/>
            <a:ext cx="1142851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and make sure it is in sentence case or delete if not needed</a:t>
            </a:r>
          </a:p>
        </p:txBody>
      </p:sp>
      <p:sp>
        <p:nvSpPr>
          <p:cNvPr id="2" name="Title 1">
            <a:extLst>
              <a:ext uri="{FF2B5EF4-FFF2-40B4-BE49-F238E27FC236}">
                <a16:creationId xmlns:a16="http://schemas.microsoft.com/office/drawing/2014/main" id="{86113D67-42FD-3743-BBD0-157EC95A6FD8}"/>
              </a:ext>
            </a:extLst>
          </p:cNvPr>
          <p:cNvSpPr>
            <a:spLocks noGrp="1"/>
          </p:cNvSpPr>
          <p:nvPr>
            <p:ph type="title" hasCustomPrompt="1"/>
          </p:nvPr>
        </p:nvSpPr>
        <p:spPr>
          <a:xfrm>
            <a:off x="381744" y="-12879"/>
            <a:ext cx="11428512" cy="839893"/>
          </a:xfrm>
        </p:spPr>
        <p:txBody>
          <a:bodyPr/>
          <a:lstStyle/>
          <a:p>
            <a:r>
              <a:rPr lang="en-US" dirty="0"/>
              <a:t>Click to edit master title style</a:t>
            </a:r>
          </a:p>
        </p:txBody>
      </p:sp>
      <p:cxnSp>
        <p:nvCxnSpPr>
          <p:cNvPr id="5" name="Straight Connector 4">
            <a:extLst>
              <a:ext uri="{FF2B5EF4-FFF2-40B4-BE49-F238E27FC236}">
                <a16:creationId xmlns:a16="http://schemas.microsoft.com/office/drawing/2014/main" id="{90705F6E-29FA-724F-9BB0-0DE78E894540}"/>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Tree>
    <p:extLst>
      <p:ext uri="{BB962C8B-B14F-4D97-AF65-F5344CB8AC3E}">
        <p14:creationId xmlns:p14="http://schemas.microsoft.com/office/powerpoint/2010/main" val="104604349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9D8FCD6-81D3-E944-AA5D-2486CAB8E347}"/>
              </a:ext>
            </a:extLst>
          </p:cNvPr>
          <p:cNvSpPr>
            <a:spLocks noGrp="1"/>
          </p:cNvSpPr>
          <p:nvPr>
            <p:ph type="body" sz="quarter" idx="10" hasCustomPrompt="1"/>
          </p:nvPr>
        </p:nvSpPr>
        <p:spPr>
          <a:xfrm>
            <a:off x="381744" y="769531"/>
            <a:ext cx="1142851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and make sure it is in sentence case or delete if not needed</a:t>
            </a:r>
          </a:p>
        </p:txBody>
      </p:sp>
      <p:sp>
        <p:nvSpPr>
          <p:cNvPr id="3" name="Title 2">
            <a:extLst>
              <a:ext uri="{FF2B5EF4-FFF2-40B4-BE49-F238E27FC236}">
                <a16:creationId xmlns:a16="http://schemas.microsoft.com/office/drawing/2014/main" id="{5697DE06-1D0B-3748-9339-0C0458278ABB}"/>
              </a:ext>
            </a:extLst>
          </p:cNvPr>
          <p:cNvSpPr>
            <a:spLocks noGrp="1"/>
          </p:cNvSpPr>
          <p:nvPr>
            <p:ph type="title" hasCustomPrompt="1"/>
          </p:nvPr>
        </p:nvSpPr>
        <p:spPr>
          <a:xfrm>
            <a:off x="381744" y="-12879"/>
            <a:ext cx="11428512" cy="839893"/>
          </a:xfr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2C6D7CE0-5011-4647-A2E6-8A4B89D69312}"/>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
        <p:nvSpPr>
          <p:cNvPr id="11" name="Text Placeholder 6">
            <a:extLst>
              <a:ext uri="{FF2B5EF4-FFF2-40B4-BE49-F238E27FC236}">
                <a16:creationId xmlns:a16="http://schemas.microsoft.com/office/drawing/2014/main" id="{D4B43A6F-BDC7-444E-A5CB-AF3FC9602441}"/>
              </a:ext>
            </a:extLst>
          </p:cNvPr>
          <p:cNvSpPr>
            <a:spLocks noGrp="1"/>
          </p:cNvSpPr>
          <p:nvPr>
            <p:ph type="body" sz="quarter" idx="11" hasCustomPrompt="1"/>
          </p:nvPr>
        </p:nvSpPr>
        <p:spPr>
          <a:xfrm>
            <a:off x="381745" y="1393905"/>
            <a:ext cx="7091972" cy="767305"/>
          </a:xfrm>
          <a:prstGeom prst="rect">
            <a:avLst/>
          </a:prstGeom>
        </p:spPr>
        <p:txBody>
          <a:bodyPr anchor="b"/>
          <a:lstStyle>
            <a:lvl1pPr marL="0" indent="0">
              <a:buNone/>
              <a:defRPr sz="1350" b="1">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This text here is for an important introductory or over-arching statement that is relevant to the below content. If there is nothing applicable to go here, delete and bring the bullets up.</a:t>
            </a:r>
          </a:p>
        </p:txBody>
      </p:sp>
      <p:sp>
        <p:nvSpPr>
          <p:cNvPr id="15" name="Text Placeholder 3">
            <a:extLst>
              <a:ext uri="{FF2B5EF4-FFF2-40B4-BE49-F238E27FC236}">
                <a16:creationId xmlns:a16="http://schemas.microsoft.com/office/drawing/2014/main" id="{C4500719-1FB5-754E-9D2D-4E3569C19621}"/>
              </a:ext>
            </a:extLst>
          </p:cNvPr>
          <p:cNvSpPr>
            <a:spLocks noGrp="1"/>
          </p:cNvSpPr>
          <p:nvPr>
            <p:ph type="body" sz="quarter" idx="13"/>
          </p:nvPr>
        </p:nvSpPr>
        <p:spPr>
          <a:xfrm>
            <a:off x="381001" y="2525715"/>
            <a:ext cx="7092951" cy="372268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41803588"/>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Content with Imag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9D8FCD6-81D3-E944-AA5D-2486CAB8E347}"/>
              </a:ext>
            </a:extLst>
          </p:cNvPr>
          <p:cNvSpPr>
            <a:spLocks noGrp="1"/>
          </p:cNvSpPr>
          <p:nvPr>
            <p:ph type="body" sz="quarter" idx="10" hasCustomPrompt="1"/>
          </p:nvPr>
        </p:nvSpPr>
        <p:spPr>
          <a:xfrm>
            <a:off x="381745" y="769531"/>
            <a:ext cx="709197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or delete if not needed</a:t>
            </a:r>
          </a:p>
        </p:txBody>
      </p:sp>
      <p:sp>
        <p:nvSpPr>
          <p:cNvPr id="3" name="Title 2">
            <a:extLst>
              <a:ext uri="{FF2B5EF4-FFF2-40B4-BE49-F238E27FC236}">
                <a16:creationId xmlns:a16="http://schemas.microsoft.com/office/drawing/2014/main" id="{5697DE06-1D0B-3748-9339-0C0458278ABB}"/>
              </a:ext>
            </a:extLst>
          </p:cNvPr>
          <p:cNvSpPr>
            <a:spLocks noGrp="1"/>
          </p:cNvSpPr>
          <p:nvPr>
            <p:ph type="title" hasCustomPrompt="1"/>
          </p:nvPr>
        </p:nvSpPr>
        <p:spPr>
          <a:xfrm>
            <a:off x="381745" y="-12879"/>
            <a:ext cx="7091972" cy="839893"/>
          </a:xfr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2C6D7CE0-5011-4647-A2E6-8A4B89D69312}"/>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
        <p:nvSpPr>
          <p:cNvPr id="11" name="Text Placeholder 6">
            <a:extLst>
              <a:ext uri="{FF2B5EF4-FFF2-40B4-BE49-F238E27FC236}">
                <a16:creationId xmlns:a16="http://schemas.microsoft.com/office/drawing/2014/main" id="{D4B43A6F-BDC7-444E-A5CB-AF3FC9602441}"/>
              </a:ext>
            </a:extLst>
          </p:cNvPr>
          <p:cNvSpPr>
            <a:spLocks noGrp="1"/>
          </p:cNvSpPr>
          <p:nvPr>
            <p:ph type="body" sz="quarter" idx="11" hasCustomPrompt="1"/>
          </p:nvPr>
        </p:nvSpPr>
        <p:spPr>
          <a:xfrm>
            <a:off x="381745" y="1393905"/>
            <a:ext cx="7091972" cy="767305"/>
          </a:xfrm>
          <a:prstGeom prst="rect">
            <a:avLst/>
          </a:prstGeom>
        </p:spPr>
        <p:txBody>
          <a:bodyPr anchor="b"/>
          <a:lstStyle>
            <a:lvl1pPr marL="0" indent="0">
              <a:buNone/>
              <a:defRPr sz="1350" b="1">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This text here is for an important introductory or over-arching statement that is relevant to the below content. If there is nothing applicable to go here, delete and bring the bullets up.</a:t>
            </a:r>
          </a:p>
        </p:txBody>
      </p:sp>
      <p:sp>
        <p:nvSpPr>
          <p:cNvPr id="15" name="Text Placeholder 3">
            <a:extLst>
              <a:ext uri="{FF2B5EF4-FFF2-40B4-BE49-F238E27FC236}">
                <a16:creationId xmlns:a16="http://schemas.microsoft.com/office/drawing/2014/main" id="{C4500719-1FB5-754E-9D2D-4E3569C19621}"/>
              </a:ext>
            </a:extLst>
          </p:cNvPr>
          <p:cNvSpPr>
            <a:spLocks noGrp="1"/>
          </p:cNvSpPr>
          <p:nvPr>
            <p:ph type="body" sz="quarter" idx="13"/>
          </p:nvPr>
        </p:nvSpPr>
        <p:spPr>
          <a:xfrm>
            <a:off x="381001" y="2525715"/>
            <a:ext cx="7092951" cy="372268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5" name="Picture Placeholder 64">
            <a:extLst>
              <a:ext uri="{FF2B5EF4-FFF2-40B4-BE49-F238E27FC236}">
                <a16:creationId xmlns:a16="http://schemas.microsoft.com/office/drawing/2014/main" id="{444DF21B-ED14-7247-B0AE-26A7B654D5E0}"/>
              </a:ext>
            </a:extLst>
          </p:cNvPr>
          <p:cNvSpPr>
            <a:spLocks noGrp="1"/>
          </p:cNvSpPr>
          <p:nvPr>
            <p:ph type="pic" sz="quarter" idx="14" hasCustomPrompt="1"/>
          </p:nvPr>
        </p:nvSpPr>
        <p:spPr>
          <a:xfrm>
            <a:off x="7855229" y="-12879"/>
            <a:ext cx="4336775" cy="6273979"/>
          </a:xfrm>
          <a:custGeom>
            <a:avLst/>
            <a:gdLst>
              <a:gd name="connsiteX0" fmla="*/ 0 w 4336775"/>
              <a:gd name="connsiteY0" fmla="*/ 0 h 6273979"/>
              <a:gd name="connsiteX1" fmla="*/ 4336773 w 4336775"/>
              <a:gd name="connsiteY1" fmla="*/ 0 h 6273979"/>
              <a:gd name="connsiteX2" fmla="*/ 4336773 w 4336775"/>
              <a:gd name="connsiteY2" fmla="*/ 12879 h 6273979"/>
              <a:gd name="connsiteX3" fmla="*/ 4336774 w 4336775"/>
              <a:gd name="connsiteY3" fmla="*/ 12879 h 6273979"/>
              <a:gd name="connsiteX4" fmla="*/ 4336774 w 4336775"/>
              <a:gd name="connsiteY4" fmla="*/ 281471 h 6273979"/>
              <a:gd name="connsiteX5" fmla="*/ 4336775 w 4336775"/>
              <a:gd name="connsiteY5" fmla="*/ 281473 h 6273979"/>
              <a:gd name="connsiteX6" fmla="*/ 4336775 w 4336775"/>
              <a:gd name="connsiteY6" fmla="*/ 4539973 h 6273979"/>
              <a:gd name="connsiteX7" fmla="*/ 4336774 w 4336775"/>
              <a:gd name="connsiteY7" fmla="*/ 4539974 h 6273979"/>
              <a:gd name="connsiteX8" fmla="*/ 4336774 w 4336775"/>
              <a:gd name="connsiteY8" fmla="*/ 6273979 h 6273979"/>
              <a:gd name="connsiteX9" fmla="*/ 2606279 w 4336775"/>
              <a:gd name="connsiteY9" fmla="*/ 6273979 h 6273979"/>
              <a:gd name="connsiteX10" fmla="*/ 2606278 w 4336775"/>
              <a:gd name="connsiteY10" fmla="*/ 6273979 h 6273979"/>
              <a:gd name="connsiteX11" fmla="*/ 1618516 w 4336775"/>
              <a:gd name="connsiteY11" fmla="*/ 6273979 h 6273979"/>
              <a:gd name="connsiteX12" fmla="*/ 1570424 w 4336775"/>
              <a:gd name="connsiteY12" fmla="*/ 6265390 h 6273979"/>
              <a:gd name="connsiteX13" fmla="*/ 1495316 w 4336775"/>
              <a:gd name="connsiteY13" fmla="*/ 6242254 h 6273979"/>
              <a:gd name="connsiteX14" fmla="*/ 1417900 w 4336775"/>
              <a:gd name="connsiteY14" fmla="*/ 6206908 h 6273979"/>
              <a:gd name="connsiteX15" fmla="*/ 1390976 w 4336775"/>
              <a:gd name="connsiteY15" fmla="*/ 6190182 h 6273979"/>
              <a:gd name="connsiteX16" fmla="*/ 1349903 w 4336775"/>
              <a:gd name="connsiteY16" fmla="*/ 6160917 h 6273979"/>
              <a:gd name="connsiteX17" fmla="*/ 1348600 w 4336775"/>
              <a:gd name="connsiteY17" fmla="*/ 6159731 h 6273979"/>
              <a:gd name="connsiteX18" fmla="*/ 112349 w 4336775"/>
              <a:gd name="connsiteY18" fmla="*/ 4920971 h 6273979"/>
              <a:gd name="connsiteX19" fmla="*/ 84404 w 4336775"/>
              <a:gd name="connsiteY19" fmla="*/ 4880823 h 6273979"/>
              <a:gd name="connsiteX20" fmla="*/ 47621 w 4336775"/>
              <a:gd name="connsiteY20" fmla="*/ 4811246 h 6273979"/>
              <a:gd name="connsiteX21" fmla="*/ 17822 w 4336775"/>
              <a:gd name="connsiteY21" fmla="*/ 4731401 h 6273979"/>
              <a:gd name="connsiteX22" fmla="*/ 10588 w 4336775"/>
              <a:gd name="connsiteY22" fmla="*/ 4700496 h 6273979"/>
              <a:gd name="connsiteX23" fmla="*/ 3206 w 4336775"/>
              <a:gd name="connsiteY23" fmla="*/ 4656694 h 6273979"/>
              <a:gd name="connsiteX24" fmla="*/ 3206 w 4336775"/>
              <a:gd name="connsiteY24" fmla="*/ 3840960 h 6273979"/>
              <a:gd name="connsiteX25" fmla="*/ 0 w 4336775"/>
              <a:gd name="connsiteY25" fmla="*/ 3840960 h 627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36775" h="6273979">
                <a:moveTo>
                  <a:pt x="0" y="0"/>
                </a:moveTo>
                <a:lnTo>
                  <a:pt x="4336773" y="0"/>
                </a:lnTo>
                <a:lnTo>
                  <a:pt x="4336773" y="12879"/>
                </a:lnTo>
                <a:lnTo>
                  <a:pt x="4336774" y="12879"/>
                </a:lnTo>
                <a:lnTo>
                  <a:pt x="4336774" y="281471"/>
                </a:lnTo>
                <a:lnTo>
                  <a:pt x="4336775" y="281473"/>
                </a:lnTo>
                <a:lnTo>
                  <a:pt x="4336775" y="4539973"/>
                </a:lnTo>
                <a:lnTo>
                  <a:pt x="4336774" y="4539974"/>
                </a:lnTo>
                <a:lnTo>
                  <a:pt x="4336774" y="6273979"/>
                </a:lnTo>
                <a:lnTo>
                  <a:pt x="2606279" y="6273979"/>
                </a:lnTo>
                <a:lnTo>
                  <a:pt x="2606278" y="6273979"/>
                </a:lnTo>
                <a:lnTo>
                  <a:pt x="1618516" y="6273979"/>
                </a:lnTo>
                <a:lnTo>
                  <a:pt x="1570424" y="6265390"/>
                </a:lnTo>
                <a:lnTo>
                  <a:pt x="1495316" y="6242254"/>
                </a:lnTo>
                <a:cubicBezTo>
                  <a:pt x="1468650" y="6232094"/>
                  <a:pt x="1442803" y="6220271"/>
                  <a:pt x="1417900" y="6206908"/>
                </a:cubicBezTo>
                <a:lnTo>
                  <a:pt x="1390976" y="6190182"/>
                </a:lnTo>
                <a:lnTo>
                  <a:pt x="1349903" y="6160917"/>
                </a:lnTo>
                <a:lnTo>
                  <a:pt x="1348600" y="6159731"/>
                </a:lnTo>
                <a:lnTo>
                  <a:pt x="112349" y="4920971"/>
                </a:lnTo>
                <a:lnTo>
                  <a:pt x="84404" y="4880823"/>
                </a:lnTo>
                <a:lnTo>
                  <a:pt x="47621" y="4811246"/>
                </a:lnTo>
                <a:cubicBezTo>
                  <a:pt x="35935" y="4785168"/>
                  <a:pt x="26002" y="4758494"/>
                  <a:pt x="17822" y="4731401"/>
                </a:cubicBezTo>
                <a:lnTo>
                  <a:pt x="10588" y="4700496"/>
                </a:lnTo>
                <a:lnTo>
                  <a:pt x="3206" y="4656694"/>
                </a:lnTo>
                <a:lnTo>
                  <a:pt x="3206" y="3840960"/>
                </a:lnTo>
                <a:lnTo>
                  <a:pt x="0" y="3840960"/>
                </a:lnTo>
                <a:close/>
              </a:path>
            </a:pathLst>
          </a:custGeom>
        </p:spPr>
        <p:txBody>
          <a:bodyPr wrap="square" anchor="ctr">
            <a:noAutofit/>
          </a:bodyPr>
          <a:lstStyle>
            <a:lvl1pPr marL="0" indent="0" algn="ctr">
              <a:buNone/>
              <a:defRPr/>
            </a:lvl1pPr>
          </a:lstStyle>
          <a:p>
            <a:r>
              <a:rPr lang="en-US" dirty="0"/>
              <a:t>Click to add image</a:t>
            </a:r>
          </a:p>
        </p:txBody>
      </p:sp>
    </p:spTree>
    <p:extLst>
      <p:ext uri="{BB962C8B-B14F-4D97-AF65-F5344CB8AC3E}">
        <p14:creationId xmlns:p14="http://schemas.microsoft.com/office/powerpoint/2010/main" val="2086692683"/>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Content with Call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9D8FCD6-81D3-E944-AA5D-2486CAB8E347}"/>
              </a:ext>
            </a:extLst>
          </p:cNvPr>
          <p:cNvSpPr>
            <a:spLocks noGrp="1"/>
          </p:cNvSpPr>
          <p:nvPr>
            <p:ph type="body" sz="quarter" idx="10" hasCustomPrompt="1"/>
          </p:nvPr>
        </p:nvSpPr>
        <p:spPr>
          <a:xfrm>
            <a:off x="381744" y="769531"/>
            <a:ext cx="1142851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and make sure it is in sentence case or delete if not needed</a:t>
            </a:r>
          </a:p>
        </p:txBody>
      </p:sp>
      <p:sp>
        <p:nvSpPr>
          <p:cNvPr id="3" name="Title 2">
            <a:extLst>
              <a:ext uri="{FF2B5EF4-FFF2-40B4-BE49-F238E27FC236}">
                <a16:creationId xmlns:a16="http://schemas.microsoft.com/office/drawing/2014/main" id="{5697DE06-1D0B-3748-9339-0C0458278ABB}"/>
              </a:ext>
            </a:extLst>
          </p:cNvPr>
          <p:cNvSpPr>
            <a:spLocks noGrp="1"/>
          </p:cNvSpPr>
          <p:nvPr>
            <p:ph type="title" hasCustomPrompt="1"/>
          </p:nvPr>
        </p:nvSpPr>
        <p:spPr>
          <a:xfrm>
            <a:off x="381744" y="-12879"/>
            <a:ext cx="11428512" cy="839893"/>
          </a:xfr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EE9F8E06-3CFB-AA4A-8C51-C77C336F3450}"/>
              </a:ext>
            </a:extLst>
          </p:cNvPr>
          <p:cNvCxnSpPr>
            <a:cxnSpLocks/>
          </p:cNvCxnSpPr>
          <p:nvPr userDrawn="1"/>
        </p:nvCxnSpPr>
        <p:spPr bwMode="auto">
          <a:xfrm>
            <a:off x="7962749" y="1371603"/>
            <a:ext cx="0" cy="4667693"/>
          </a:xfrm>
          <a:prstGeom prst="line">
            <a:avLst/>
          </a:prstGeom>
          <a:noFill/>
          <a:ln w="25400" cap="rnd" cmpd="sng" algn="ctr">
            <a:solidFill>
              <a:schemeClr val="bg1">
                <a:lumMod val="85000"/>
              </a:schemeClr>
            </a:solidFill>
            <a:prstDash val="solid"/>
            <a:round/>
            <a:headEnd type="none" w="med" len="med"/>
            <a:tailEnd type="none" w="med" len="med"/>
          </a:ln>
          <a:effectLst/>
        </p:spPr>
      </p:cxnSp>
      <p:sp>
        <p:nvSpPr>
          <p:cNvPr id="16" name="Text Placeholder 6">
            <a:extLst>
              <a:ext uri="{FF2B5EF4-FFF2-40B4-BE49-F238E27FC236}">
                <a16:creationId xmlns:a16="http://schemas.microsoft.com/office/drawing/2014/main" id="{3B69D6DF-9650-AC41-851E-6DF49587FEDA}"/>
              </a:ext>
            </a:extLst>
          </p:cNvPr>
          <p:cNvSpPr>
            <a:spLocks noGrp="1"/>
          </p:cNvSpPr>
          <p:nvPr>
            <p:ph type="body" sz="quarter" idx="13" hasCustomPrompt="1"/>
          </p:nvPr>
        </p:nvSpPr>
        <p:spPr>
          <a:xfrm>
            <a:off x="8444786" y="1371601"/>
            <a:ext cx="3365471" cy="4876801"/>
          </a:xfrm>
          <a:prstGeom prst="rect">
            <a:avLst/>
          </a:prstGeom>
        </p:spPr>
        <p:txBody>
          <a:bodyPr anchor="ctr"/>
          <a:lstStyle>
            <a:lvl1pPr marL="0" indent="0" algn="ctr">
              <a:buClr>
                <a:schemeClr val="tx1"/>
              </a:buClr>
              <a:buFont typeface="Arial" panose="020B0604020202020204" pitchFamily="34" charset="0"/>
              <a:buNone/>
              <a:tabLst/>
              <a:defRPr sz="1500" b="1">
                <a:solidFill>
                  <a:schemeClr val="accent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here to add a slide takeaway or call to action. You may change the color of this text to match the content when necessary.</a:t>
            </a:r>
          </a:p>
        </p:txBody>
      </p:sp>
      <p:cxnSp>
        <p:nvCxnSpPr>
          <p:cNvPr id="15" name="Straight Connector 14">
            <a:extLst>
              <a:ext uri="{FF2B5EF4-FFF2-40B4-BE49-F238E27FC236}">
                <a16:creationId xmlns:a16="http://schemas.microsoft.com/office/drawing/2014/main" id="{911475B1-24C8-B143-8CFC-AABC7F020076}"/>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
        <p:nvSpPr>
          <p:cNvPr id="20" name="Text Placeholder 3">
            <a:extLst>
              <a:ext uri="{FF2B5EF4-FFF2-40B4-BE49-F238E27FC236}">
                <a16:creationId xmlns:a16="http://schemas.microsoft.com/office/drawing/2014/main" id="{852E976C-1B5B-5044-9A2C-64357F969587}"/>
              </a:ext>
            </a:extLst>
          </p:cNvPr>
          <p:cNvSpPr>
            <a:spLocks noGrp="1"/>
          </p:cNvSpPr>
          <p:nvPr>
            <p:ph type="body" sz="quarter" idx="14"/>
          </p:nvPr>
        </p:nvSpPr>
        <p:spPr>
          <a:xfrm>
            <a:off x="381001" y="2525715"/>
            <a:ext cx="7092951" cy="372268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6">
            <a:extLst>
              <a:ext uri="{FF2B5EF4-FFF2-40B4-BE49-F238E27FC236}">
                <a16:creationId xmlns:a16="http://schemas.microsoft.com/office/drawing/2014/main" id="{005A57B8-EF8F-7048-A560-24CEC0BC38F2}"/>
              </a:ext>
            </a:extLst>
          </p:cNvPr>
          <p:cNvSpPr>
            <a:spLocks noGrp="1"/>
          </p:cNvSpPr>
          <p:nvPr>
            <p:ph type="body" sz="quarter" idx="11" hasCustomPrompt="1"/>
          </p:nvPr>
        </p:nvSpPr>
        <p:spPr>
          <a:xfrm>
            <a:off x="381745" y="1393905"/>
            <a:ext cx="7091972" cy="767305"/>
          </a:xfrm>
          <a:prstGeom prst="rect">
            <a:avLst/>
          </a:prstGeom>
        </p:spPr>
        <p:txBody>
          <a:bodyPr anchor="b"/>
          <a:lstStyle>
            <a:lvl1pPr marL="0" indent="0">
              <a:buNone/>
              <a:defRPr sz="1350" b="1">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This text here is for an important introductory or over-arching statement that is relevant to the below content. If there is nothing applicable to go here, delete and bring the bullets up.</a:t>
            </a:r>
          </a:p>
        </p:txBody>
      </p:sp>
    </p:spTree>
    <p:extLst>
      <p:ext uri="{BB962C8B-B14F-4D97-AF65-F5344CB8AC3E}">
        <p14:creationId xmlns:p14="http://schemas.microsoft.com/office/powerpoint/2010/main" val="38257018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Content with Callou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9D8FCD6-81D3-E944-AA5D-2486CAB8E347}"/>
              </a:ext>
            </a:extLst>
          </p:cNvPr>
          <p:cNvSpPr>
            <a:spLocks noGrp="1"/>
          </p:cNvSpPr>
          <p:nvPr>
            <p:ph type="body" sz="quarter" idx="10" hasCustomPrompt="1"/>
          </p:nvPr>
        </p:nvSpPr>
        <p:spPr>
          <a:xfrm>
            <a:off x="381744" y="769531"/>
            <a:ext cx="1142851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and make sure it is in sentence case or delete if not needed</a:t>
            </a:r>
          </a:p>
        </p:txBody>
      </p:sp>
      <p:sp>
        <p:nvSpPr>
          <p:cNvPr id="3" name="Title 2">
            <a:extLst>
              <a:ext uri="{FF2B5EF4-FFF2-40B4-BE49-F238E27FC236}">
                <a16:creationId xmlns:a16="http://schemas.microsoft.com/office/drawing/2014/main" id="{5697DE06-1D0B-3748-9339-0C0458278ABB}"/>
              </a:ext>
            </a:extLst>
          </p:cNvPr>
          <p:cNvSpPr>
            <a:spLocks noGrp="1"/>
          </p:cNvSpPr>
          <p:nvPr>
            <p:ph type="title" hasCustomPrompt="1"/>
          </p:nvPr>
        </p:nvSpPr>
        <p:spPr>
          <a:xfrm>
            <a:off x="381744" y="-12879"/>
            <a:ext cx="11428512" cy="839893"/>
          </a:xfr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EE9F8E06-3CFB-AA4A-8C51-C77C336F3450}"/>
              </a:ext>
            </a:extLst>
          </p:cNvPr>
          <p:cNvCxnSpPr>
            <a:cxnSpLocks/>
          </p:cNvCxnSpPr>
          <p:nvPr userDrawn="1"/>
        </p:nvCxnSpPr>
        <p:spPr bwMode="auto">
          <a:xfrm rot="5400000">
            <a:off x="6096000" y="2800349"/>
            <a:ext cx="0" cy="4667693"/>
          </a:xfrm>
          <a:prstGeom prst="line">
            <a:avLst/>
          </a:prstGeom>
          <a:noFill/>
          <a:ln w="25400" cap="rnd" cmpd="sng" algn="ctr">
            <a:solidFill>
              <a:schemeClr val="bg1">
                <a:lumMod val="85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11475B1-24C8-B143-8CFC-AABC7F020076}"/>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
        <p:nvSpPr>
          <p:cNvPr id="22" name="Text Placeholder 3">
            <a:extLst>
              <a:ext uri="{FF2B5EF4-FFF2-40B4-BE49-F238E27FC236}">
                <a16:creationId xmlns:a16="http://schemas.microsoft.com/office/drawing/2014/main" id="{7D5C4CE9-412E-7E46-8F3B-6BB58AAC285C}"/>
              </a:ext>
            </a:extLst>
          </p:cNvPr>
          <p:cNvSpPr>
            <a:spLocks noGrp="1"/>
          </p:cNvSpPr>
          <p:nvPr>
            <p:ph type="body" sz="quarter" idx="14"/>
          </p:nvPr>
        </p:nvSpPr>
        <p:spPr>
          <a:xfrm>
            <a:off x="380999" y="1404885"/>
            <a:ext cx="3456432" cy="339571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3" name="Text Placeholder 3">
            <a:extLst>
              <a:ext uri="{FF2B5EF4-FFF2-40B4-BE49-F238E27FC236}">
                <a16:creationId xmlns:a16="http://schemas.microsoft.com/office/drawing/2014/main" id="{AE58B1B8-D8BD-8642-8DD3-3DD92EEAE8BD}"/>
              </a:ext>
            </a:extLst>
          </p:cNvPr>
          <p:cNvSpPr>
            <a:spLocks noGrp="1"/>
          </p:cNvSpPr>
          <p:nvPr>
            <p:ph type="body" sz="quarter" idx="15"/>
          </p:nvPr>
        </p:nvSpPr>
        <p:spPr>
          <a:xfrm>
            <a:off x="4367784" y="1404885"/>
            <a:ext cx="3456432" cy="339571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4" name="Text Placeholder 3">
            <a:extLst>
              <a:ext uri="{FF2B5EF4-FFF2-40B4-BE49-F238E27FC236}">
                <a16:creationId xmlns:a16="http://schemas.microsoft.com/office/drawing/2014/main" id="{E1BB14E3-FB05-F940-8B05-2DBB29582496}"/>
              </a:ext>
            </a:extLst>
          </p:cNvPr>
          <p:cNvSpPr>
            <a:spLocks noGrp="1"/>
          </p:cNvSpPr>
          <p:nvPr>
            <p:ph type="body" sz="quarter" idx="16"/>
          </p:nvPr>
        </p:nvSpPr>
        <p:spPr>
          <a:xfrm>
            <a:off x="8336281" y="1404885"/>
            <a:ext cx="3456432" cy="339571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5" name="Text Placeholder 6">
            <a:extLst>
              <a:ext uri="{FF2B5EF4-FFF2-40B4-BE49-F238E27FC236}">
                <a16:creationId xmlns:a16="http://schemas.microsoft.com/office/drawing/2014/main" id="{30FA4FAD-5792-2649-92D5-2A689010F283}"/>
              </a:ext>
            </a:extLst>
          </p:cNvPr>
          <p:cNvSpPr>
            <a:spLocks noGrp="1"/>
          </p:cNvSpPr>
          <p:nvPr>
            <p:ph type="body" sz="quarter" idx="13" hasCustomPrompt="1"/>
          </p:nvPr>
        </p:nvSpPr>
        <p:spPr>
          <a:xfrm>
            <a:off x="1518494" y="5438886"/>
            <a:ext cx="9154271" cy="519112"/>
          </a:xfrm>
          <a:prstGeom prst="rect">
            <a:avLst/>
          </a:prstGeom>
        </p:spPr>
        <p:txBody>
          <a:bodyPr anchor="ctr"/>
          <a:lstStyle>
            <a:lvl1pPr marL="0" indent="0" algn="ctr">
              <a:buClr>
                <a:schemeClr val="tx1"/>
              </a:buClr>
              <a:buFont typeface="Arial" panose="020B0604020202020204" pitchFamily="34" charset="0"/>
              <a:buNone/>
              <a:tabLst/>
              <a:defRPr sz="1500" b="1">
                <a:solidFill>
                  <a:schemeClr val="accent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here to add a slide takeaway or call to action. You may change the color of this text to match the content when necessary.</a:t>
            </a:r>
          </a:p>
        </p:txBody>
      </p:sp>
    </p:spTree>
    <p:extLst>
      <p:ext uri="{BB962C8B-B14F-4D97-AF65-F5344CB8AC3E}">
        <p14:creationId xmlns:p14="http://schemas.microsoft.com/office/powerpoint/2010/main" val="238526600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Photo">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197"/>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lin ang="16200000" scaled="0"/>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25" name="Rectangle 24"/>
          <p:cNvSpPr/>
          <p:nvPr userDrawn="1"/>
        </p:nvSpPr>
        <p:spPr bwMode="auto">
          <a:xfrm>
            <a:off x="304800" y="2819400"/>
            <a:ext cx="5715000" cy="914400"/>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0312" y="667173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rgbClr val="FFFFFF"/>
                </a:solidFill>
                <a:ea typeface="Arial Unicode MS" charset="0"/>
                <a:cs typeface="Arial Unicode MS" charset="0"/>
              </a:rPr>
              <a:t>Copyright © </a:t>
            </a:r>
            <a:r>
              <a:rPr lang="en-US" sz="800" kern="0" spc="20" dirty="0">
                <a:solidFill>
                  <a:schemeClr val="bg1"/>
                </a:solidFill>
                <a:ea typeface="Arial Unicode MS" charset="0"/>
                <a:cs typeface="Arial Unicode MS" charset="0"/>
              </a:rPr>
              <a:t>2018</a:t>
            </a:r>
            <a:r>
              <a:rPr lang="en-US" sz="800" kern="0" spc="20" dirty="0">
                <a:solidFill>
                  <a:srgbClr val="FFFFFF"/>
                </a:solidFill>
                <a:ea typeface="Arial Unicode MS" charset="0"/>
                <a:cs typeface="Arial Unicode MS" charset="0"/>
              </a:rPr>
              <a:t> Rockwell Automation, Inc. All Rights Reserved.</a:t>
            </a:r>
          </a:p>
        </p:txBody>
      </p:sp>
      <p:sp>
        <p:nvSpPr>
          <p:cNvPr id="128004" name="Rectangle 4"/>
          <p:cNvSpPr>
            <a:spLocks noGrp="1" noChangeArrowheads="1"/>
          </p:cNvSpPr>
          <p:nvPr>
            <p:ph type="ctrTitle" hasCustomPrompt="1"/>
          </p:nvPr>
        </p:nvSpPr>
        <p:spPr>
          <a:xfrm>
            <a:off x="1117600" y="2891659"/>
            <a:ext cx="5486400" cy="495007"/>
          </a:xfrm>
        </p:spPr>
        <p:txBody>
          <a:bodyPr wrap="square">
            <a:spAutoFit/>
          </a:bodyPr>
          <a:lstStyle>
            <a:lvl1pPr>
              <a:defRPr sz="3000"/>
            </a:lvl1pPr>
          </a:lstStyle>
          <a:p>
            <a:r>
              <a:rPr lang="en-US" dirty="0"/>
              <a:t>Click Here for Title</a:t>
            </a:r>
          </a:p>
        </p:txBody>
      </p:sp>
      <p:sp>
        <p:nvSpPr>
          <p:cNvPr id="128005" name="Rectangle 5"/>
          <p:cNvSpPr>
            <a:spLocks noGrp="1" noChangeArrowheads="1"/>
          </p:cNvSpPr>
          <p:nvPr>
            <p:ph type="subTitle" idx="1" hasCustomPrompt="1"/>
          </p:nvPr>
        </p:nvSpPr>
        <p:spPr>
          <a:xfrm>
            <a:off x="1117600" y="3302000"/>
            <a:ext cx="5486400" cy="400110"/>
          </a:xfrm>
          <a:prstGeom prst="rect">
            <a:avLst/>
          </a:prstGeom>
        </p:spPr>
        <p:txBody>
          <a:bodyPr wrap="square">
            <a:spAutoFit/>
          </a:bodyPr>
          <a:lstStyle>
            <a:lvl1pPr marL="0" indent="0">
              <a:lnSpc>
                <a:spcPct val="100000"/>
              </a:lnSpc>
              <a:buFont typeface="Webdings" charset="2"/>
              <a:buNone/>
              <a:defRPr sz="2000">
                <a:solidFill>
                  <a:schemeClr val="bg2"/>
                </a:solidFill>
              </a:defRPr>
            </a:lvl1pPr>
          </a:lstStyle>
          <a:p>
            <a:r>
              <a:rPr lang="en-US" dirty="0"/>
              <a:t>Click Here for Sub-title</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22" name="Pentagon 21"/>
          <p:cNvSpPr/>
          <p:nvPr userDrawn="1"/>
        </p:nvSpPr>
        <p:spPr bwMode="auto">
          <a:xfrm>
            <a:off x="11289" y="2743200"/>
            <a:ext cx="914400" cy="10668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11290" y="3810000"/>
            <a:ext cx="90311"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grpSp>
        <p:nvGrpSpPr>
          <p:cNvPr id="21" name="Group 25"/>
          <p:cNvGrpSpPr/>
          <p:nvPr userDrawn="1"/>
        </p:nvGrpSpPr>
        <p:grpSpPr>
          <a:xfrm>
            <a:off x="10092268" y="457200"/>
            <a:ext cx="1422400" cy="1066800"/>
            <a:chOff x="6096000" y="457200"/>
            <a:chExt cx="1066800" cy="1066800"/>
          </a:xfrm>
        </p:grpSpPr>
        <p:sp>
          <p:nvSpPr>
            <p:cNvPr id="24"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6" name="Picture 25" descr="LTS_WhiteTextFromRedBox.png"/>
            <p:cNvPicPr>
              <a:picLocks noChangeAspect="1"/>
            </p:cNvPicPr>
            <p:nvPr userDrawn="1"/>
          </p:nvPicPr>
          <p:blipFill>
            <a:blip r:embed="rId3"/>
            <a:stretch>
              <a:fillRect/>
            </a:stretch>
          </p:blipFill>
          <p:spPr>
            <a:xfrm>
              <a:off x="6260576" y="619125"/>
              <a:ext cx="775748" cy="752476"/>
            </a:xfrm>
            <a:prstGeom prst="rect">
              <a:avLst/>
            </a:prstGeom>
          </p:spPr>
        </p:pic>
      </p:grpSp>
      <p:sp>
        <p:nvSpPr>
          <p:cNvPr id="16" name="Rectangle 11"/>
          <p:cNvSpPr>
            <a:spLocks noChangeArrowheads="1"/>
          </p:cNvSpPr>
          <p:nvPr userDrawn="1"/>
        </p:nvSpPr>
        <p:spPr bwMode="auto">
          <a:xfrm>
            <a:off x="11176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sp>
        <p:nvSpPr>
          <p:cNvPr id="17" name="Text Box 16"/>
          <p:cNvSpPr txBox="1">
            <a:spLocks noChangeArrowheads="1"/>
          </p:cNvSpPr>
          <p:nvPr userDrawn="1"/>
        </p:nvSpPr>
        <p:spPr bwMode="auto">
          <a:xfrm>
            <a:off x="1731221" y="4950752"/>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20" name="Picture 19" descr="CompanyConfidential.png"/>
          <p:cNvPicPr>
            <a:picLocks/>
          </p:cNvPicPr>
          <p:nvPr userDrawn="1"/>
        </p:nvPicPr>
        <p:blipFill>
          <a:blip r:embed="rId4"/>
          <a:stretch>
            <a:fillRect/>
          </a:stretch>
        </p:blipFill>
        <p:spPr>
          <a:xfrm>
            <a:off x="974956" y="5018138"/>
            <a:ext cx="898336" cy="412043"/>
          </a:xfrm>
          <a:prstGeom prst="rect">
            <a:avLst/>
          </a:prstGeom>
        </p:spPr>
      </p:pic>
    </p:spTree>
    <p:extLst>
      <p:ext uri="{BB962C8B-B14F-4D97-AF65-F5344CB8AC3E}">
        <p14:creationId xmlns:p14="http://schemas.microsoft.com/office/powerpoint/2010/main" val="183163210"/>
      </p:ext>
    </p:extLst>
  </p:cSld>
  <p:clrMapOvr>
    <a:overrideClrMapping bg1="lt1" tx1="dk1" bg2="lt2" tx2="dk2" accent1="accent1" accent2="accent2" accent3="accent3" accent4="accent4" accent5="accent5" accent6="accent6" hlink="hlink" folHlink="folHlink"/>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2C3A5495-C57E-274B-BD5C-F01102BECB2D}"/>
              </a:ext>
            </a:extLst>
          </p:cNvPr>
          <p:cNvSpPr>
            <a:spLocks noGrp="1"/>
          </p:cNvSpPr>
          <p:nvPr>
            <p:ph type="pic" sz="quarter" idx="10" hasCustomPrompt="1"/>
          </p:nvPr>
        </p:nvSpPr>
        <p:spPr>
          <a:xfrm>
            <a:off x="0" y="0"/>
            <a:ext cx="12192000" cy="6248400"/>
          </a:xfrm>
          <a:prstGeom prst="rect">
            <a:avLst/>
          </a:prstGeom>
        </p:spPr>
        <p:txBody>
          <a:bodyPr anchor="ctr"/>
          <a:lstStyle>
            <a:lvl1pPr marL="0" indent="0" algn="ctr">
              <a:buNone/>
              <a:defRPr/>
            </a:lvl1pPr>
          </a:lstStyle>
          <a:p>
            <a:r>
              <a:rPr lang="en-US" dirty="0"/>
              <a:t>Click to add image</a:t>
            </a:r>
          </a:p>
        </p:txBody>
      </p:sp>
    </p:spTree>
    <p:extLst>
      <p:ext uri="{BB962C8B-B14F-4D97-AF65-F5344CB8AC3E}">
        <p14:creationId xmlns:p14="http://schemas.microsoft.com/office/powerpoint/2010/main" val="2881679168"/>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alf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2558F1A-467A-E046-99BD-448C8AEA8EB6}"/>
              </a:ext>
            </a:extLst>
          </p:cNvPr>
          <p:cNvSpPr>
            <a:spLocks noGrp="1"/>
          </p:cNvSpPr>
          <p:nvPr>
            <p:ph type="pic" sz="quarter" idx="10" hasCustomPrompt="1"/>
          </p:nvPr>
        </p:nvSpPr>
        <p:spPr>
          <a:xfrm>
            <a:off x="1" y="0"/>
            <a:ext cx="12192001" cy="3429000"/>
          </a:xfrm>
          <a:custGeom>
            <a:avLst/>
            <a:gdLst>
              <a:gd name="connsiteX0" fmla="*/ 0 w 12192001"/>
              <a:gd name="connsiteY0" fmla="*/ 0 h 3429000"/>
              <a:gd name="connsiteX1" fmla="*/ 12192001 w 12192001"/>
              <a:gd name="connsiteY1" fmla="*/ 0 h 3429000"/>
              <a:gd name="connsiteX2" fmla="*/ 12192001 w 12192001"/>
              <a:gd name="connsiteY2" fmla="*/ 1969774 h 3429000"/>
              <a:gd name="connsiteX3" fmla="*/ 10861994 w 12192001"/>
              <a:gd name="connsiteY3" fmla="*/ 3299954 h 3429000"/>
              <a:gd name="connsiteX4" fmla="*/ 10845304 w 12192001"/>
              <a:gd name="connsiteY4" fmla="*/ 3315124 h 3429000"/>
              <a:gd name="connsiteX5" fmla="*/ 10804231 w 12192001"/>
              <a:gd name="connsiteY5" fmla="*/ 3344329 h 3429000"/>
              <a:gd name="connsiteX6" fmla="*/ 10777307 w 12192001"/>
              <a:gd name="connsiteY6" fmla="*/ 3361022 h 3429000"/>
              <a:gd name="connsiteX7" fmla="*/ 10699891 w 12192001"/>
              <a:gd name="connsiteY7" fmla="*/ 3396296 h 3429000"/>
              <a:gd name="connsiteX8" fmla="*/ 10624783 w 12192001"/>
              <a:gd name="connsiteY8" fmla="*/ 3419385 h 3429000"/>
              <a:gd name="connsiteX9" fmla="*/ 10574531 w 12192001"/>
              <a:gd name="connsiteY9" fmla="*/ 3428342 h 3429000"/>
              <a:gd name="connsiteX10" fmla="*/ 10561505 w 12192001"/>
              <a:gd name="connsiteY10" fmla="*/ 3429000 h 3429000"/>
              <a:gd name="connsiteX11" fmla="*/ 0 w 12192001"/>
              <a:gd name="connsiteY11"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3429000">
                <a:moveTo>
                  <a:pt x="0" y="0"/>
                </a:moveTo>
                <a:lnTo>
                  <a:pt x="12192001" y="0"/>
                </a:lnTo>
                <a:lnTo>
                  <a:pt x="12192001" y="1969774"/>
                </a:lnTo>
                <a:lnTo>
                  <a:pt x="10861994" y="3299954"/>
                </a:lnTo>
                <a:lnTo>
                  <a:pt x="10845304" y="3315124"/>
                </a:lnTo>
                <a:lnTo>
                  <a:pt x="10804231" y="3344329"/>
                </a:lnTo>
                <a:lnTo>
                  <a:pt x="10777307" y="3361022"/>
                </a:lnTo>
                <a:cubicBezTo>
                  <a:pt x="10752404" y="3374357"/>
                  <a:pt x="10726557" y="3386157"/>
                  <a:pt x="10699891" y="3396296"/>
                </a:cubicBezTo>
                <a:lnTo>
                  <a:pt x="10624783" y="3419385"/>
                </a:lnTo>
                <a:lnTo>
                  <a:pt x="10574531" y="3428342"/>
                </a:lnTo>
                <a:lnTo>
                  <a:pt x="10561505" y="3429000"/>
                </a:lnTo>
                <a:lnTo>
                  <a:pt x="0" y="3429000"/>
                </a:lnTo>
                <a:close/>
              </a:path>
            </a:pathLst>
          </a:custGeom>
        </p:spPr>
        <p:txBody>
          <a:bodyPr wrap="square" anchor="ctr">
            <a:noAutofit/>
          </a:bodyPr>
          <a:lstStyle>
            <a:lvl1pPr marL="0" indent="0" algn="ctr">
              <a:buNone/>
              <a:defRPr/>
            </a:lvl1pPr>
          </a:lstStyle>
          <a:p>
            <a:r>
              <a:rPr lang="en-US" dirty="0"/>
              <a:t>Click to add image</a:t>
            </a:r>
          </a:p>
        </p:txBody>
      </p:sp>
      <p:sp>
        <p:nvSpPr>
          <p:cNvPr id="10" name="Title 1">
            <a:extLst>
              <a:ext uri="{FF2B5EF4-FFF2-40B4-BE49-F238E27FC236}">
                <a16:creationId xmlns:a16="http://schemas.microsoft.com/office/drawing/2014/main" id="{A7E47FD6-7837-2447-8AD8-BCB8834FAB0B}"/>
              </a:ext>
            </a:extLst>
          </p:cNvPr>
          <p:cNvSpPr>
            <a:spLocks noGrp="1"/>
          </p:cNvSpPr>
          <p:nvPr>
            <p:ph type="title" hasCustomPrompt="1"/>
          </p:nvPr>
        </p:nvSpPr>
        <p:spPr>
          <a:xfrm>
            <a:off x="381746" y="3831636"/>
            <a:ext cx="4495687" cy="2185116"/>
          </a:xfrm>
          <a:prstGeom prst="rect">
            <a:avLst/>
          </a:prstGeom>
        </p:spPr>
        <p:txBody>
          <a:bodyPr anchor="t"/>
          <a:lstStyle>
            <a:lvl1pPr algn="r">
              <a:lnSpc>
                <a:spcPts val="2699"/>
              </a:lnSpc>
              <a:defRPr sz="2249" b="1">
                <a:solidFill>
                  <a:schemeClr val="tx1"/>
                </a:solidFill>
              </a:defRPr>
            </a:lvl1pPr>
          </a:lstStyle>
          <a:p>
            <a:r>
              <a:rPr lang="en-US" dirty="0"/>
              <a:t>Click to edit master title</a:t>
            </a:r>
          </a:p>
        </p:txBody>
      </p:sp>
      <p:cxnSp>
        <p:nvCxnSpPr>
          <p:cNvPr id="11" name="Straight Connector 10">
            <a:extLst>
              <a:ext uri="{FF2B5EF4-FFF2-40B4-BE49-F238E27FC236}">
                <a16:creationId xmlns:a16="http://schemas.microsoft.com/office/drawing/2014/main" id="{9C35138B-1F37-364E-B6A2-20AFE2F3B280}"/>
              </a:ext>
            </a:extLst>
          </p:cNvPr>
          <p:cNvCxnSpPr>
            <a:cxnSpLocks/>
          </p:cNvCxnSpPr>
          <p:nvPr userDrawn="1"/>
        </p:nvCxnSpPr>
        <p:spPr bwMode="auto">
          <a:xfrm>
            <a:off x="5050663" y="3894723"/>
            <a:ext cx="0" cy="2122030"/>
          </a:xfrm>
          <a:prstGeom prst="line">
            <a:avLst/>
          </a:prstGeom>
          <a:noFill/>
          <a:ln w="25400" cap="flat" cmpd="sng" algn="ctr">
            <a:solidFill>
              <a:schemeClr val="bg1">
                <a:lumMod val="85000"/>
              </a:schemeClr>
            </a:solidFill>
            <a:prstDash val="solid"/>
            <a:round/>
            <a:headEnd type="none" w="med" len="med"/>
            <a:tailEnd type="none" w="med" len="med"/>
          </a:ln>
          <a:effectLst/>
        </p:spPr>
      </p:cxnSp>
      <p:sp>
        <p:nvSpPr>
          <p:cNvPr id="6" name="Text Placeholder 6">
            <a:extLst>
              <a:ext uri="{FF2B5EF4-FFF2-40B4-BE49-F238E27FC236}">
                <a16:creationId xmlns:a16="http://schemas.microsoft.com/office/drawing/2014/main" id="{D470BE04-E8A8-8C48-A461-39B6DD65D30A}"/>
              </a:ext>
            </a:extLst>
          </p:cNvPr>
          <p:cNvSpPr>
            <a:spLocks noGrp="1"/>
          </p:cNvSpPr>
          <p:nvPr>
            <p:ph type="body" sz="quarter" idx="11" hasCustomPrompt="1"/>
          </p:nvPr>
        </p:nvSpPr>
        <p:spPr>
          <a:xfrm>
            <a:off x="5223896" y="3831636"/>
            <a:ext cx="6580008" cy="2185116"/>
          </a:xfrm>
          <a:prstGeom prst="rect">
            <a:avLst/>
          </a:prstGeom>
        </p:spPr>
        <p:txBody>
          <a:bodyPr anchor="t"/>
          <a:lstStyle>
            <a:lvl1pPr marL="0" indent="0">
              <a:spcAft>
                <a:spcPts val="900"/>
              </a:spcAft>
              <a:buNone/>
              <a:defRPr sz="1200" b="0">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There are number of options to treat the text on this page. This box can be filled with a paragraph or two, bullet points, or a hybrid of both. Because of the limited space for text on this slide, it is best not to get too granular with details and overcrowd the page with information. Don’t forget to customize the image to fit the topic of this slide. Just click on the image already on this slide, and delete it. You can then add an image, which will automatically fill the placeholder and it will fill accordingly. Crop if necessary.</a:t>
            </a:r>
          </a:p>
        </p:txBody>
      </p:sp>
    </p:spTree>
    <p:extLst>
      <p:ext uri="{BB962C8B-B14F-4D97-AF65-F5344CB8AC3E}">
        <p14:creationId xmlns:p14="http://schemas.microsoft.com/office/powerpoint/2010/main" val="3327983383"/>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ne Third Image with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582781-72F6-BD44-8E48-898D0E9011EF}"/>
              </a:ext>
            </a:extLst>
          </p:cNvPr>
          <p:cNvSpPr>
            <a:spLocks noGrp="1"/>
          </p:cNvSpPr>
          <p:nvPr>
            <p:ph type="pic" sz="quarter" idx="10" hasCustomPrompt="1"/>
          </p:nvPr>
        </p:nvSpPr>
        <p:spPr>
          <a:xfrm>
            <a:off x="0" y="0"/>
            <a:ext cx="12192000" cy="1991360"/>
          </a:xfrm>
          <a:prstGeom prst="rect">
            <a:avLst/>
          </a:prstGeom>
        </p:spPr>
        <p:txBody>
          <a:bodyPr anchor="ctr"/>
          <a:lstStyle>
            <a:lvl1pPr marL="0" indent="0" algn="ctr">
              <a:buNone/>
              <a:defRPr/>
            </a:lvl1pPr>
          </a:lstStyle>
          <a:p>
            <a:r>
              <a:rPr lang="en-US" dirty="0"/>
              <a:t>Click to add image</a:t>
            </a:r>
          </a:p>
        </p:txBody>
      </p:sp>
      <p:sp>
        <p:nvSpPr>
          <p:cNvPr id="10" name="Title 1">
            <a:extLst>
              <a:ext uri="{FF2B5EF4-FFF2-40B4-BE49-F238E27FC236}">
                <a16:creationId xmlns:a16="http://schemas.microsoft.com/office/drawing/2014/main" id="{65F3A35B-94E8-B449-9A70-50A242ECAFB9}"/>
              </a:ext>
            </a:extLst>
          </p:cNvPr>
          <p:cNvSpPr>
            <a:spLocks noGrp="1"/>
          </p:cNvSpPr>
          <p:nvPr>
            <p:ph type="title" hasCustomPrompt="1"/>
          </p:nvPr>
        </p:nvSpPr>
        <p:spPr>
          <a:xfrm>
            <a:off x="381744" y="2195876"/>
            <a:ext cx="7379485" cy="872444"/>
          </a:xfrm>
          <a:prstGeom prst="rect">
            <a:avLst/>
          </a:prstGeom>
        </p:spPr>
        <p:txBody>
          <a:bodyPr anchor="t"/>
          <a:lstStyle>
            <a:lvl1pPr algn="l">
              <a:lnSpc>
                <a:spcPts val="2699"/>
              </a:lnSpc>
              <a:defRPr sz="2249" b="1">
                <a:solidFill>
                  <a:schemeClr val="tx1"/>
                </a:solidFill>
              </a:defRPr>
            </a:lvl1pPr>
          </a:lstStyle>
          <a:p>
            <a:r>
              <a:rPr lang="en-US" dirty="0"/>
              <a:t>Click to edit master title</a:t>
            </a:r>
          </a:p>
        </p:txBody>
      </p:sp>
      <p:cxnSp>
        <p:nvCxnSpPr>
          <p:cNvPr id="11" name="Straight Connector 10">
            <a:extLst>
              <a:ext uri="{FF2B5EF4-FFF2-40B4-BE49-F238E27FC236}">
                <a16:creationId xmlns:a16="http://schemas.microsoft.com/office/drawing/2014/main" id="{B16C8B7C-D5B0-DB42-BC83-F3591A917961}"/>
              </a:ext>
            </a:extLst>
          </p:cNvPr>
          <p:cNvCxnSpPr>
            <a:cxnSpLocks/>
          </p:cNvCxnSpPr>
          <p:nvPr userDrawn="1"/>
        </p:nvCxnSpPr>
        <p:spPr bwMode="auto">
          <a:xfrm>
            <a:off x="4177017" y="3386723"/>
            <a:ext cx="0" cy="2122030"/>
          </a:xfrm>
          <a:prstGeom prst="line">
            <a:avLst/>
          </a:prstGeom>
          <a:noFill/>
          <a:ln w="25400" cap="flat" cmpd="sng" algn="ctr">
            <a:solidFill>
              <a:schemeClr val="bg1">
                <a:lumMod val="8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319C344B-2AF8-2543-99BA-DC31E18CBEEE}"/>
              </a:ext>
            </a:extLst>
          </p:cNvPr>
          <p:cNvCxnSpPr>
            <a:cxnSpLocks/>
          </p:cNvCxnSpPr>
          <p:nvPr userDrawn="1"/>
        </p:nvCxnSpPr>
        <p:spPr bwMode="auto">
          <a:xfrm>
            <a:off x="8138901" y="3386723"/>
            <a:ext cx="0" cy="2122030"/>
          </a:xfrm>
          <a:prstGeom prst="line">
            <a:avLst/>
          </a:prstGeom>
          <a:noFill/>
          <a:ln w="25400" cap="flat" cmpd="sng" algn="ctr">
            <a:solidFill>
              <a:schemeClr val="bg1">
                <a:lumMod val="85000"/>
              </a:schemeClr>
            </a:solidFill>
            <a:prstDash val="solid"/>
            <a:round/>
            <a:headEnd type="none" w="med" len="med"/>
            <a:tailEnd type="none" w="med" len="med"/>
          </a:ln>
          <a:effectLst/>
        </p:spPr>
      </p:cxnSp>
      <p:sp>
        <p:nvSpPr>
          <p:cNvPr id="16" name="Text Placeholder 6">
            <a:extLst>
              <a:ext uri="{FF2B5EF4-FFF2-40B4-BE49-F238E27FC236}">
                <a16:creationId xmlns:a16="http://schemas.microsoft.com/office/drawing/2014/main" id="{2A8779F2-3CB8-6F49-A03D-FE85F526C633}"/>
              </a:ext>
            </a:extLst>
          </p:cNvPr>
          <p:cNvSpPr>
            <a:spLocks noGrp="1"/>
          </p:cNvSpPr>
          <p:nvPr>
            <p:ph type="body" sz="quarter" idx="12" hasCustomPrompt="1"/>
          </p:nvPr>
        </p:nvSpPr>
        <p:spPr>
          <a:xfrm>
            <a:off x="381745" y="3320216"/>
            <a:ext cx="3480935" cy="2255044"/>
          </a:xfrm>
          <a:prstGeom prst="rect">
            <a:avLst/>
          </a:prstGeom>
        </p:spPr>
        <p:txBody>
          <a:bodyPr anchor="t"/>
          <a:lstStyle>
            <a:lvl1pPr marL="0" indent="0">
              <a:buNone/>
              <a:defRPr sz="1200" b="0">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There are number of options to treat the text on this page. This box can be filled with a paragraph or two, bullet points, or a hybrid of both.</a:t>
            </a:r>
          </a:p>
        </p:txBody>
      </p:sp>
      <p:sp>
        <p:nvSpPr>
          <p:cNvPr id="17" name="Text Placeholder 6">
            <a:extLst>
              <a:ext uri="{FF2B5EF4-FFF2-40B4-BE49-F238E27FC236}">
                <a16:creationId xmlns:a16="http://schemas.microsoft.com/office/drawing/2014/main" id="{DEBA365F-8115-D341-A60E-A29E741871AD}"/>
              </a:ext>
            </a:extLst>
          </p:cNvPr>
          <p:cNvSpPr>
            <a:spLocks noGrp="1"/>
          </p:cNvSpPr>
          <p:nvPr>
            <p:ph type="body" sz="quarter" idx="13" hasCustomPrompt="1"/>
          </p:nvPr>
        </p:nvSpPr>
        <p:spPr>
          <a:xfrm>
            <a:off x="4417493" y="3320216"/>
            <a:ext cx="3480935" cy="2255044"/>
          </a:xfrm>
          <a:prstGeom prst="rect">
            <a:avLst/>
          </a:prstGeom>
        </p:spPr>
        <p:txBody>
          <a:bodyPr anchor="t"/>
          <a:lstStyle>
            <a:lvl1pPr marL="0" indent="0">
              <a:buNone/>
              <a:defRPr sz="1200" b="0">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Because of the limited space for text on this slide, it is best not to get too granular with details and overcrowd the page with information.</a:t>
            </a:r>
          </a:p>
        </p:txBody>
      </p:sp>
      <p:sp>
        <p:nvSpPr>
          <p:cNvPr id="18" name="Text Placeholder 6">
            <a:extLst>
              <a:ext uri="{FF2B5EF4-FFF2-40B4-BE49-F238E27FC236}">
                <a16:creationId xmlns:a16="http://schemas.microsoft.com/office/drawing/2014/main" id="{549EA26D-3959-E545-ADAE-A062A36EE05A}"/>
              </a:ext>
            </a:extLst>
          </p:cNvPr>
          <p:cNvSpPr>
            <a:spLocks noGrp="1"/>
          </p:cNvSpPr>
          <p:nvPr>
            <p:ph type="body" sz="quarter" idx="14" hasCustomPrompt="1"/>
          </p:nvPr>
        </p:nvSpPr>
        <p:spPr>
          <a:xfrm>
            <a:off x="8410373" y="3320216"/>
            <a:ext cx="3480935" cy="2255044"/>
          </a:xfrm>
          <a:prstGeom prst="rect">
            <a:avLst/>
          </a:prstGeom>
        </p:spPr>
        <p:txBody>
          <a:bodyPr anchor="t"/>
          <a:lstStyle>
            <a:lvl1pPr marL="0" indent="0">
              <a:buNone/>
              <a:defRPr sz="1200" b="0">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Don’t forget to customize the image to fit the topic of this slide. Just click on the image already on this slide, and delete it. You can then add an image, which will automatically fill the placeholder and it will fill accordingly. Crop if necessary.</a:t>
            </a:r>
          </a:p>
        </p:txBody>
      </p:sp>
    </p:spTree>
    <p:extLst>
      <p:ext uri="{BB962C8B-B14F-4D97-AF65-F5344CB8AC3E}">
        <p14:creationId xmlns:p14="http://schemas.microsoft.com/office/powerpoint/2010/main" val="305496690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ay Dots Blank">
    <p:bg>
      <p:bgPr>
        <a:blipFill dpi="0" rotWithShape="1">
          <a:blip r:embed="rId2">
            <a:alphaModFix amt="60000"/>
            <a:lum/>
          </a:blip>
          <a:srcRect/>
          <a:stretch>
            <a:fillRect t="-11000" b="1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311139"/>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2048281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29011918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15053732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26536568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20437977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34272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Line Title Slide with Photo">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lin ang="16200000" scaled="0"/>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25" name="Rectangle 24"/>
          <p:cNvSpPr/>
          <p:nvPr userDrawn="1"/>
        </p:nvSpPr>
        <p:spPr bwMode="auto">
          <a:xfrm>
            <a:off x="304800" y="2362200"/>
            <a:ext cx="5689600" cy="1371600"/>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0312" y="667173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rgbClr val="FFFFFF"/>
                </a:solidFill>
                <a:ea typeface="Arial Unicode MS" charset="0"/>
                <a:cs typeface="Arial Unicode MS" charset="0"/>
              </a:rPr>
              <a:t>Copyright © </a:t>
            </a:r>
            <a:r>
              <a:rPr lang="en-US" sz="800" kern="0" spc="20" dirty="0">
                <a:solidFill>
                  <a:schemeClr val="bg1"/>
                </a:solidFill>
                <a:ea typeface="Arial Unicode MS" charset="0"/>
                <a:cs typeface="Arial Unicode MS" charset="0"/>
              </a:rPr>
              <a:t>2018</a:t>
            </a:r>
            <a:r>
              <a:rPr lang="en-US" sz="800" kern="0" spc="20" dirty="0">
                <a:solidFill>
                  <a:srgbClr val="FFFFFF"/>
                </a:solidFill>
                <a:ea typeface="Arial Unicode MS" charset="0"/>
                <a:cs typeface="Arial Unicode MS" charset="0"/>
              </a:rPr>
              <a:t> Rockwell Automation, Inc. All Rights Reserved.</a:t>
            </a:r>
          </a:p>
        </p:txBody>
      </p:sp>
      <p:sp>
        <p:nvSpPr>
          <p:cNvPr id="128005" name="Rectangle 5"/>
          <p:cNvSpPr>
            <a:spLocks noGrp="1" noChangeArrowheads="1"/>
          </p:cNvSpPr>
          <p:nvPr>
            <p:ph type="subTitle" idx="1" hasCustomPrompt="1"/>
          </p:nvPr>
        </p:nvSpPr>
        <p:spPr>
          <a:xfrm>
            <a:off x="1117600" y="3302000"/>
            <a:ext cx="4572000" cy="400110"/>
          </a:xfrm>
          <a:prstGeom prst="rect">
            <a:avLst/>
          </a:prstGeom>
        </p:spPr>
        <p:txBody>
          <a:bodyPr wrap="square">
            <a:spAutoFit/>
          </a:bodyPr>
          <a:lstStyle>
            <a:lvl1pPr marL="0" indent="0">
              <a:lnSpc>
                <a:spcPct val="100000"/>
              </a:lnSpc>
              <a:buFont typeface="Webdings" charset="2"/>
              <a:buNone/>
              <a:defRPr sz="2000">
                <a:solidFill>
                  <a:schemeClr val="bg2"/>
                </a:solidFill>
              </a:defRPr>
            </a:lvl1pPr>
          </a:lstStyle>
          <a:p>
            <a:r>
              <a:rPr lang="en-US" dirty="0"/>
              <a:t>Click Here for Sub-title</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22" name="Pentagon 21"/>
          <p:cNvSpPr/>
          <p:nvPr userDrawn="1"/>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11290" y="3810000"/>
            <a:ext cx="90311"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7" name="Rectangle 4"/>
          <p:cNvSpPr>
            <a:spLocks noGrp="1" noChangeArrowheads="1"/>
          </p:cNvSpPr>
          <p:nvPr>
            <p:ph type="ctrTitle" hasCustomPrompt="1"/>
          </p:nvPr>
        </p:nvSpPr>
        <p:spPr>
          <a:xfrm>
            <a:off x="1117600" y="2891659"/>
            <a:ext cx="4735335" cy="495007"/>
          </a:xfrm>
        </p:spPr>
        <p:txBody>
          <a:bodyPr wrap="square">
            <a:spAutoFit/>
          </a:bodyPr>
          <a:lstStyle>
            <a:lvl1pPr>
              <a:defRPr sz="3000"/>
            </a:lvl1pPr>
          </a:lstStyle>
          <a:p>
            <a:r>
              <a:rPr lang="en-US" dirty="0"/>
              <a:t>Click Here for Title</a:t>
            </a:r>
          </a:p>
        </p:txBody>
      </p:sp>
      <p:grpSp>
        <p:nvGrpSpPr>
          <p:cNvPr id="24" name="Group 25"/>
          <p:cNvGrpSpPr/>
          <p:nvPr userDrawn="1"/>
        </p:nvGrpSpPr>
        <p:grpSpPr>
          <a:xfrm>
            <a:off x="10092268" y="457200"/>
            <a:ext cx="1422400" cy="1066800"/>
            <a:chOff x="6096000" y="457200"/>
            <a:chExt cx="1066800" cy="1066800"/>
          </a:xfrm>
        </p:grpSpPr>
        <p:sp>
          <p:nvSpPr>
            <p:cNvPr id="26"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7" name="Picture 26" descr="LTS_WhiteTextFromRedBox.png"/>
            <p:cNvPicPr>
              <a:picLocks noChangeAspect="1"/>
            </p:cNvPicPr>
            <p:nvPr userDrawn="1"/>
          </p:nvPicPr>
          <p:blipFill>
            <a:blip r:embed="rId3"/>
            <a:stretch>
              <a:fillRect/>
            </a:stretch>
          </p:blipFill>
          <p:spPr>
            <a:xfrm>
              <a:off x="6260576" y="619125"/>
              <a:ext cx="775748" cy="752476"/>
            </a:xfrm>
            <a:prstGeom prst="rect">
              <a:avLst/>
            </a:prstGeom>
          </p:spPr>
        </p:pic>
      </p:grpSp>
      <p:sp>
        <p:nvSpPr>
          <p:cNvPr id="16" name="Rectangle 11"/>
          <p:cNvSpPr>
            <a:spLocks noChangeArrowheads="1"/>
          </p:cNvSpPr>
          <p:nvPr userDrawn="1"/>
        </p:nvSpPr>
        <p:spPr bwMode="auto">
          <a:xfrm>
            <a:off x="11176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sp>
        <p:nvSpPr>
          <p:cNvPr id="18" name="Text Box 16"/>
          <p:cNvSpPr txBox="1">
            <a:spLocks noChangeArrowheads="1"/>
          </p:cNvSpPr>
          <p:nvPr userDrawn="1"/>
        </p:nvSpPr>
        <p:spPr bwMode="auto">
          <a:xfrm>
            <a:off x="1731221" y="4950752"/>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21" name="Picture 20" descr="CompanyConfidential.png"/>
          <p:cNvPicPr>
            <a:picLocks/>
          </p:cNvPicPr>
          <p:nvPr userDrawn="1"/>
        </p:nvPicPr>
        <p:blipFill>
          <a:blip r:embed="rId4"/>
          <a:stretch>
            <a:fillRect/>
          </a:stretch>
        </p:blipFill>
        <p:spPr>
          <a:xfrm>
            <a:off x="974956" y="5018138"/>
            <a:ext cx="898336" cy="412043"/>
          </a:xfrm>
          <a:prstGeom prst="rect">
            <a:avLst/>
          </a:prstGeom>
        </p:spPr>
      </p:pic>
    </p:spTree>
    <p:extLst>
      <p:ext uri="{BB962C8B-B14F-4D97-AF65-F5344CB8AC3E}">
        <p14:creationId xmlns:p14="http://schemas.microsoft.com/office/powerpoint/2010/main" val="1978514549"/>
      </p:ext>
    </p:extLst>
  </p:cSld>
  <p:clrMapOvr>
    <a:overrideClrMapping bg1="lt1" tx1="dk1" bg2="lt2" tx2="dk2" accent1="accent1" accent2="accent2" accent3="accent3" accent4="accent4" accent5="accent5" accent6="accent6" hlink="hlink" folHlink="folHlink"/>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27203043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3461237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28063247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1599397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FABB4-8536-4644-9C42-A0833BAB15C6}"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91D8E-D6EC-45C0-A10C-9AC9295860E1}" type="slidenum">
              <a:rPr lang="en-US" smtClean="0"/>
              <a:t>‹#›</a:t>
            </a:fld>
            <a:endParaRPr lang="en-US" dirty="0"/>
          </a:p>
        </p:txBody>
      </p:sp>
    </p:spTree>
    <p:extLst>
      <p:ext uri="{BB962C8B-B14F-4D97-AF65-F5344CB8AC3E}">
        <p14:creationId xmlns:p14="http://schemas.microsoft.com/office/powerpoint/2010/main" val="31507129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A at a Glance">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BDDA92-9893-D54D-A1D0-CA26EB895A59}"/>
              </a:ext>
            </a:extLst>
          </p:cNvPr>
          <p:cNvSpPr/>
          <p:nvPr userDrawn="1"/>
        </p:nvSpPr>
        <p:spPr>
          <a:xfrm rot="10800000">
            <a:off x="2277187" y="2810339"/>
            <a:ext cx="2414739" cy="1413364"/>
          </a:xfrm>
          <a:prstGeom prst="rect">
            <a:avLst/>
          </a:prstGeom>
          <a:noFill/>
          <a:ln w="31750">
            <a:gradFill>
              <a:gsLst>
                <a:gs pos="0">
                  <a:schemeClr val="accent1"/>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305FE7D-0C58-814D-B2C3-3F4845EAC1C0}"/>
              </a:ext>
            </a:extLst>
          </p:cNvPr>
          <p:cNvSpPr/>
          <p:nvPr userDrawn="1"/>
        </p:nvSpPr>
        <p:spPr>
          <a:xfrm rot="10800000">
            <a:off x="4906889" y="2810339"/>
            <a:ext cx="2414739" cy="1413364"/>
          </a:xfrm>
          <a:prstGeom prst="rect">
            <a:avLst/>
          </a:prstGeom>
          <a:noFill/>
          <a:ln w="31750">
            <a:gradFill>
              <a:gsLst>
                <a:gs pos="0">
                  <a:schemeClr val="accent1"/>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6F9CBCFC-2B3D-534F-85E3-395142026CF9}"/>
              </a:ext>
            </a:extLst>
          </p:cNvPr>
          <p:cNvSpPr/>
          <p:nvPr userDrawn="1"/>
        </p:nvSpPr>
        <p:spPr>
          <a:xfrm rot="10800000">
            <a:off x="7527829" y="2810339"/>
            <a:ext cx="2414739" cy="1413364"/>
          </a:xfrm>
          <a:prstGeom prst="rect">
            <a:avLst/>
          </a:prstGeom>
          <a:noFill/>
          <a:ln w="31750">
            <a:gradFill>
              <a:gsLst>
                <a:gs pos="0">
                  <a:schemeClr val="accent1"/>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7956EEF0-6610-BC45-BE85-7A49BFA42E70}"/>
              </a:ext>
            </a:extLst>
          </p:cNvPr>
          <p:cNvGrpSpPr/>
          <p:nvPr userDrawn="1"/>
        </p:nvGrpSpPr>
        <p:grpSpPr>
          <a:xfrm>
            <a:off x="159027" y="1036993"/>
            <a:ext cx="11239803" cy="775481"/>
            <a:chOff x="318094" y="2073982"/>
            <a:chExt cx="22482533" cy="1550961"/>
          </a:xfrm>
        </p:grpSpPr>
        <p:sp>
          <p:nvSpPr>
            <p:cNvPr id="10" name="Text Placeholder 2">
              <a:extLst>
                <a:ext uri="{FF2B5EF4-FFF2-40B4-BE49-F238E27FC236}">
                  <a16:creationId xmlns:a16="http://schemas.microsoft.com/office/drawing/2014/main" id="{9EB7538F-F4D0-6146-8815-1C22AFE2C216}"/>
                </a:ext>
              </a:extLst>
            </p:cNvPr>
            <p:cNvSpPr txBox="1">
              <a:spLocks/>
            </p:cNvSpPr>
            <p:nvPr/>
          </p:nvSpPr>
          <p:spPr>
            <a:xfrm>
              <a:off x="318094" y="2073982"/>
              <a:ext cx="8694688" cy="1550961"/>
            </a:xfrm>
            <a:prstGeom prst="rect">
              <a:avLst/>
            </a:prstGeom>
          </p:spPr>
          <p:txBody>
            <a:bodyPr anchor="t"/>
            <a:lstStyle>
              <a:lvl1pPr marL="766216" indent="-766216" algn="l" rtl="0" eaLnBrk="1" fontAlgn="base" hangingPunct="1">
                <a:lnSpc>
                  <a:spcPct val="100000"/>
                </a:lnSpc>
                <a:spcBef>
                  <a:spcPts val="0"/>
                </a:spcBef>
                <a:spcAft>
                  <a:spcPts val="1600"/>
                </a:spcAft>
                <a:buClr>
                  <a:srgbClr val="BB2332"/>
                </a:buClr>
                <a:buFont typeface="Wingdings" charset="2"/>
                <a:buChar char="§"/>
                <a:defRPr sz="4000">
                  <a:solidFill>
                    <a:schemeClr val="bg2"/>
                  </a:solidFill>
                  <a:latin typeface="+mj-lt"/>
                  <a:ea typeface="+mn-ea"/>
                  <a:cs typeface="+mn-cs"/>
                </a:defRPr>
              </a:lvl1pPr>
              <a:lvl2pPr marL="214624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3200">
                  <a:solidFill>
                    <a:schemeClr val="bg2"/>
                  </a:solidFill>
                  <a:latin typeface="+mj-lt"/>
                  <a:ea typeface="+mn-ea"/>
                </a:defRPr>
              </a:lvl2pPr>
              <a:lvl3pPr marL="336541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2800">
                  <a:solidFill>
                    <a:schemeClr val="bg2"/>
                  </a:solidFill>
                  <a:latin typeface="+mj-lt"/>
                  <a:ea typeface="+mn-ea"/>
                </a:defRPr>
              </a:lvl3pPr>
              <a:lvl4pPr marL="4267094"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4pPr>
              <a:lvl5pPr marL="5486262"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5pPr>
              <a:lvl6pPr marL="670543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6pPr>
              <a:lvl7pPr marL="792460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7pPr>
              <a:lvl8pPr marL="914377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8pPr>
              <a:lvl9pPr marL="10362940"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9pPr>
            </a:lstStyle>
            <a:p>
              <a:pPr marL="0" indent="0" algn="r" defTabSz="342832">
                <a:lnSpc>
                  <a:spcPts val="2174"/>
                </a:lnSpc>
                <a:buNone/>
                <a:tabLst>
                  <a:tab pos="830295" algn="l"/>
                </a:tabLst>
              </a:pPr>
              <a:r>
                <a:rPr lang="en-US" sz="2249" kern="0" dirty="0">
                  <a:solidFill>
                    <a:schemeClr val="bg1"/>
                  </a:solidFill>
                  <a:latin typeface="Arial" panose="020B0604020202020204" pitchFamily="34" charset="0"/>
                  <a:cs typeface="Arial" panose="020B0604020202020204" pitchFamily="34" charset="0"/>
                </a:rPr>
                <a:t>Rockwell Automation </a:t>
              </a:r>
              <a:br>
                <a:rPr lang="en-US" sz="2249" kern="0" dirty="0">
                  <a:solidFill>
                    <a:schemeClr val="bg1"/>
                  </a:solidFill>
                  <a:latin typeface="Arial" panose="020B0604020202020204" pitchFamily="34" charset="0"/>
                  <a:cs typeface="Arial" panose="020B0604020202020204" pitchFamily="34" charset="0"/>
                </a:rPr>
              </a:br>
              <a:r>
                <a:rPr lang="en-US" sz="2249" b="1" kern="0" dirty="0">
                  <a:solidFill>
                    <a:schemeClr val="bg1"/>
                  </a:solidFill>
                  <a:latin typeface="Arial" panose="020B0604020202020204" pitchFamily="34" charset="0"/>
                  <a:cs typeface="Arial" panose="020B0604020202020204" pitchFamily="34" charset="0"/>
                </a:rPr>
                <a:t>at a glance</a:t>
              </a:r>
            </a:p>
          </p:txBody>
        </p:sp>
        <p:sp>
          <p:nvSpPr>
            <p:cNvPr id="11" name="Text Placeholder 2">
              <a:extLst>
                <a:ext uri="{FF2B5EF4-FFF2-40B4-BE49-F238E27FC236}">
                  <a16:creationId xmlns:a16="http://schemas.microsoft.com/office/drawing/2014/main" id="{385981C6-582A-2441-932C-26A395BC8486}"/>
                </a:ext>
              </a:extLst>
            </p:cNvPr>
            <p:cNvSpPr txBox="1">
              <a:spLocks/>
            </p:cNvSpPr>
            <p:nvPr/>
          </p:nvSpPr>
          <p:spPr>
            <a:xfrm>
              <a:off x="9567952" y="2123098"/>
              <a:ext cx="13232675" cy="1501845"/>
            </a:xfrm>
            <a:prstGeom prst="rect">
              <a:avLst/>
            </a:prstGeom>
          </p:spPr>
          <p:txBody>
            <a:bodyPr anchor="t"/>
            <a:lstStyle>
              <a:lvl1pPr marL="766216" indent="-766216" algn="l" rtl="0" eaLnBrk="1" fontAlgn="base" hangingPunct="1">
                <a:lnSpc>
                  <a:spcPct val="100000"/>
                </a:lnSpc>
                <a:spcBef>
                  <a:spcPts val="0"/>
                </a:spcBef>
                <a:spcAft>
                  <a:spcPts val="1600"/>
                </a:spcAft>
                <a:buClr>
                  <a:srgbClr val="BB2332"/>
                </a:buClr>
                <a:buFont typeface="Wingdings" charset="2"/>
                <a:buChar char="§"/>
                <a:defRPr sz="4000">
                  <a:solidFill>
                    <a:schemeClr val="bg2"/>
                  </a:solidFill>
                  <a:latin typeface="+mj-lt"/>
                  <a:ea typeface="+mn-ea"/>
                  <a:cs typeface="+mn-cs"/>
                </a:defRPr>
              </a:lvl1pPr>
              <a:lvl2pPr marL="214624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3200">
                  <a:solidFill>
                    <a:schemeClr val="bg2"/>
                  </a:solidFill>
                  <a:latin typeface="+mj-lt"/>
                  <a:ea typeface="+mn-ea"/>
                </a:defRPr>
              </a:lvl2pPr>
              <a:lvl3pPr marL="336541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2800">
                  <a:solidFill>
                    <a:schemeClr val="bg2"/>
                  </a:solidFill>
                  <a:latin typeface="+mj-lt"/>
                  <a:ea typeface="+mn-ea"/>
                </a:defRPr>
              </a:lvl3pPr>
              <a:lvl4pPr marL="4267094"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4pPr>
              <a:lvl5pPr marL="5486262"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5pPr>
              <a:lvl6pPr marL="670543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6pPr>
              <a:lvl7pPr marL="792460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7pPr>
              <a:lvl8pPr marL="914377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8pPr>
              <a:lvl9pPr marL="10362940"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9pPr>
            </a:lstStyle>
            <a:p>
              <a:pPr marL="0" indent="0" defTabSz="342832">
                <a:buNone/>
              </a:pPr>
              <a:r>
                <a:rPr lang="en-US" sz="1350" b="1" kern="0" dirty="0">
                  <a:solidFill>
                    <a:schemeClr val="bg1"/>
                  </a:solidFill>
                  <a:latin typeface="Arial" panose="020B0604020202020204" pitchFamily="34" charset="0"/>
                  <a:cs typeface="Arial" panose="020B0604020202020204" pitchFamily="34" charset="0"/>
                </a:rPr>
                <a:t>Our strategy is to bring The Connected Enterprise to life.</a:t>
              </a:r>
              <a:br>
                <a:rPr lang="en-US" sz="1125" b="1" kern="0" dirty="0">
                  <a:solidFill>
                    <a:schemeClr val="bg1"/>
                  </a:solidFill>
                  <a:latin typeface="Arial" panose="020B0604020202020204" pitchFamily="34" charset="0"/>
                  <a:cs typeface="Arial" panose="020B0604020202020204" pitchFamily="34" charset="0"/>
                </a:rPr>
              </a:br>
              <a:r>
                <a:rPr lang="en-US" sz="1125" kern="0" dirty="0">
                  <a:solidFill>
                    <a:schemeClr val="bg1"/>
                  </a:solidFill>
                  <a:latin typeface="Arial" panose="020B0604020202020204" pitchFamily="34" charset="0"/>
                  <a:cs typeface="Arial" panose="020B0604020202020204" pitchFamily="34" charset="0"/>
                </a:rPr>
                <a:t>We integrate control and information across the enterprise to help industrial</a:t>
              </a:r>
              <a:br>
                <a:rPr lang="en-US" sz="1125" kern="0" dirty="0">
                  <a:solidFill>
                    <a:schemeClr val="bg1"/>
                  </a:solidFill>
                  <a:latin typeface="Arial" panose="020B0604020202020204" pitchFamily="34" charset="0"/>
                  <a:cs typeface="Arial" panose="020B0604020202020204" pitchFamily="34" charset="0"/>
                </a:rPr>
              </a:br>
              <a:r>
                <a:rPr lang="en-US" sz="1125" kern="0" dirty="0">
                  <a:solidFill>
                    <a:schemeClr val="bg1"/>
                  </a:solidFill>
                  <a:latin typeface="Arial" panose="020B0604020202020204" pitchFamily="34" charset="0"/>
                  <a:cs typeface="Arial" panose="020B0604020202020204" pitchFamily="34" charset="0"/>
                </a:rPr>
                <a:t>companies and their people be more productive.</a:t>
              </a:r>
              <a:endParaRPr lang="en-US" sz="1125" b="1" kern="0" dirty="0">
                <a:solidFill>
                  <a:schemeClr val="bg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0462A29F-DA8E-5841-B1D4-5A466D63A017}"/>
                </a:ext>
              </a:extLst>
            </p:cNvPr>
            <p:cNvCxnSpPr>
              <a:cxnSpLocks/>
            </p:cNvCxnSpPr>
            <p:nvPr/>
          </p:nvCxnSpPr>
          <p:spPr bwMode="auto">
            <a:xfrm>
              <a:off x="9287086" y="2145958"/>
              <a:ext cx="0" cy="1328762"/>
            </a:xfrm>
            <a:prstGeom prst="line">
              <a:avLst/>
            </a:prstGeom>
            <a:noFill/>
            <a:ln w="25400" cap="flat" cmpd="sng" algn="ctr">
              <a:solidFill>
                <a:schemeClr val="accent5"/>
              </a:solidFill>
              <a:prstDash val="solid"/>
              <a:round/>
              <a:headEnd type="none" w="med" len="med"/>
              <a:tailEnd type="none" w="med" len="med"/>
            </a:ln>
            <a:effectLst/>
          </p:spPr>
        </p:cxnSp>
      </p:grpSp>
      <p:sp>
        <p:nvSpPr>
          <p:cNvPr id="13" name="TextBox 12">
            <a:extLst>
              <a:ext uri="{FF2B5EF4-FFF2-40B4-BE49-F238E27FC236}">
                <a16:creationId xmlns:a16="http://schemas.microsoft.com/office/drawing/2014/main" id="{4B48D53F-117A-E746-91E2-CDC20795909D}"/>
              </a:ext>
            </a:extLst>
          </p:cNvPr>
          <p:cNvSpPr txBox="1"/>
          <p:nvPr userDrawn="1"/>
        </p:nvSpPr>
        <p:spPr>
          <a:xfrm>
            <a:off x="5585284" y="3664961"/>
            <a:ext cx="1021433" cy="221599"/>
          </a:xfrm>
          <a:prstGeom prst="rect">
            <a:avLst/>
          </a:prstGeom>
          <a:noFill/>
        </p:spPr>
        <p:txBody>
          <a:bodyPr wrap="none" rtlCol="0" anchor="ctr" anchorCtr="0">
            <a:spAutoFit/>
          </a:bodyPr>
          <a:lstStyle/>
          <a:p>
            <a:pPr algn="ctr"/>
            <a:r>
              <a:rPr lang="en-US" sz="1050" b="1" dirty="0">
                <a:solidFill>
                  <a:schemeClr val="bg1"/>
                </a:solidFill>
                <a:latin typeface="Arial" panose="020B0604020202020204" pitchFamily="34" charset="0"/>
                <a:ea typeface="Poppins SemiBold" charset="0"/>
                <a:cs typeface="Arial" panose="020B0604020202020204" pitchFamily="34" charset="0"/>
              </a:rPr>
              <a:t>EMPLOYEES</a:t>
            </a:r>
          </a:p>
        </p:txBody>
      </p:sp>
      <p:sp>
        <p:nvSpPr>
          <p:cNvPr id="14" name="Rectangle 13">
            <a:extLst>
              <a:ext uri="{FF2B5EF4-FFF2-40B4-BE49-F238E27FC236}">
                <a16:creationId xmlns:a16="http://schemas.microsoft.com/office/drawing/2014/main" id="{264EC546-EE6F-1048-8D94-4BED0DCF8BD8}"/>
              </a:ext>
            </a:extLst>
          </p:cNvPr>
          <p:cNvSpPr>
            <a:spLocks/>
          </p:cNvSpPr>
          <p:nvPr userDrawn="1"/>
        </p:nvSpPr>
        <p:spPr bwMode="auto">
          <a:xfrm>
            <a:off x="5262083" y="3203809"/>
            <a:ext cx="1667835" cy="359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algn="ctr" defTabSz="1714157">
              <a:lnSpc>
                <a:spcPts val="2774"/>
              </a:lnSpc>
            </a:pPr>
            <a:r>
              <a:rPr lang="en-US" sz="2624" b="1" dirty="0">
                <a:solidFill>
                  <a:schemeClr val="bg1"/>
                </a:solidFill>
                <a:latin typeface="Arial" panose="020B0604020202020204" pitchFamily="34" charset="0"/>
                <a:ea typeface="Montserrat Ultra Light" charset="0"/>
                <a:cs typeface="Arial" panose="020B0604020202020204" pitchFamily="34" charset="0"/>
                <a:sym typeface="Bebas Neue" charset="0"/>
              </a:rPr>
              <a:t>23,000</a:t>
            </a:r>
          </a:p>
        </p:txBody>
      </p:sp>
      <p:sp>
        <p:nvSpPr>
          <p:cNvPr id="15" name="TextBox 14">
            <a:extLst>
              <a:ext uri="{FF2B5EF4-FFF2-40B4-BE49-F238E27FC236}">
                <a16:creationId xmlns:a16="http://schemas.microsoft.com/office/drawing/2014/main" id="{1A5360F4-CBA0-1347-9682-C1C8CE8A0BD4}"/>
              </a:ext>
            </a:extLst>
          </p:cNvPr>
          <p:cNvSpPr txBox="1"/>
          <p:nvPr userDrawn="1"/>
        </p:nvSpPr>
        <p:spPr>
          <a:xfrm>
            <a:off x="2679645" y="3664961"/>
            <a:ext cx="1494319" cy="221599"/>
          </a:xfrm>
          <a:prstGeom prst="rect">
            <a:avLst/>
          </a:prstGeom>
          <a:noFill/>
        </p:spPr>
        <p:txBody>
          <a:bodyPr wrap="none" rtlCol="0" anchor="ctr" anchorCtr="0">
            <a:spAutoFit/>
          </a:bodyPr>
          <a:lstStyle/>
          <a:p>
            <a:pPr algn="ctr"/>
            <a:r>
              <a:rPr lang="en-US" sz="1050" b="1" dirty="0">
                <a:solidFill>
                  <a:schemeClr val="bg1"/>
                </a:solidFill>
                <a:latin typeface="Arial" panose="020B0604020202020204" pitchFamily="34" charset="0"/>
                <a:ea typeface="Poppins SemiBold" charset="0"/>
                <a:cs typeface="Arial" panose="020B0604020202020204" pitchFamily="34" charset="0"/>
              </a:rPr>
              <a:t>FISCAL 2018 SALES</a:t>
            </a:r>
          </a:p>
        </p:txBody>
      </p:sp>
      <p:sp>
        <p:nvSpPr>
          <p:cNvPr id="16" name="Rectangle 15">
            <a:extLst>
              <a:ext uri="{FF2B5EF4-FFF2-40B4-BE49-F238E27FC236}">
                <a16:creationId xmlns:a16="http://schemas.microsoft.com/office/drawing/2014/main" id="{D3578AC0-73CE-5349-8602-08BE8AAD0FBA}"/>
              </a:ext>
            </a:extLst>
          </p:cNvPr>
          <p:cNvSpPr>
            <a:spLocks/>
          </p:cNvSpPr>
          <p:nvPr userDrawn="1"/>
        </p:nvSpPr>
        <p:spPr bwMode="auto">
          <a:xfrm>
            <a:off x="2977162" y="3203809"/>
            <a:ext cx="899284" cy="359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1714157">
              <a:lnSpc>
                <a:spcPts val="2774"/>
              </a:lnSpc>
            </a:pPr>
            <a:r>
              <a:rPr lang="en-US" sz="2624" b="1" dirty="0">
                <a:solidFill>
                  <a:schemeClr val="bg1"/>
                </a:solidFill>
                <a:latin typeface="Arial" panose="020B0604020202020204" pitchFamily="34" charset="0"/>
                <a:ea typeface="Montserrat Ultra Light" charset="0"/>
                <a:cs typeface="Arial" panose="020B0604020202020204" pitchFamily="34" charset="0"/>
                <a:sym typeface="Bebas Neue" charset="0"/>
              </a:rPr>
              <a:t>$6.7B</a:t>
            </a:r>
          </a:p>
        </p:txBody>
      </p:sp>
      <p:sp>
        <p:nvSpPr>
          <p:cNvPr id="17" name="TextBox 16">
            <a:extLst>
              <a:ext uri="{FF2B5EF4-FFF2-40B4-BE49-F238E27FC236}">
                <a16:creationId xmlns:a16="http://schemas.microsoft.com/office/drawing/2014/main" id="{801D0B0A-74CA-8842-8492-480F1580301B}"/>
              </a:ext>
            </a:extLst>
          </p:cNvPr>
          <p:cNvSpPr txBox="1"/>
          <p:nvPr userDrawn="1"/>
        </p:nvSpPr>
        <p:spPr>
          <a:xfrm>
            <a:off x="8276121" y="3664961"/>
            <a:ext cx="978152" cy="221599"/>
          </a:xfrm>
          <a:prstGeom prst="rect">
            <a:avLst/>
          </a:prstGeom>
          <a:noFill/>
        </p:spPr>
        <p:txBody>
          <a:bodyPr wrap="none" rtlCol="0" anchor="ctr" anchorCtr="0">
            <a:spAutoFit/>
          </a:bodyPr>
          <a:lstStyle/>
          <a:p>
            <a:pPr algn="ctr"/>
            <a:r>
              <a:rPr lang="en-US" sz="1050" b="1" dirty="0">
                <a:solidFill>
                  <a:schemeClr val="bg1"/>
                </a:solidFill>
                <a:latin typeface="Arial" panose="020B0604020202020204" pitchFamily="34" charset="0"/>
                <a:ea typeface="Poppins SemiBold" charset="0"/>
                <a:cs typeface="Arial" panose="020B0604020202020204" pitchFamily="34" charset="0"/>
              </a:rPr>
              <a:t>COUNTRIES</a:t>
            </a:r>
          </a:p>
        </p:txBody>
      </p:sp>
      <p:sp>
        <p:nvSpPr>
          <p:cNvPr id="18" name="Rectangle 17">
            <a:extLst>
              <a:ext uri="{FF2B5EF4-FFF2-40B4-BE49-F238E27FC236}">
                <a16:creationId xmlns:a16="http://schemas.microsoft.com/office/drawing/2014/main" id="{55E5BE0A-0A6F-4D4A-A014-D5621D1B1E73}"/>
              </a:ext>
            </a:extLst>
          </p:cNvPr>
          <p:cNvSpPr>
            <a:spLocks/>
          </p:cNvSpPr>
          <p:nvPr userDrawn="1"/>
        </p:nvSpPr>
        <p:spPr bwMode="auto">
          <a:xfrm>
            <a:off x="8479061" y="3203809"/>
            <a:ext cx="572272" cy="359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1714157">
              <a:lnSpc>
                <a:spcPts val="2774"/>
              </a:lnSpc>
            </a:pPr>
            <a:r>
              <a:rPr lang="en-US" sz="2624" b="1" dirty="0">
                <a:solidFill>
                  <a:schemeClr val="bg1"/>
                </a:solidFill>
                <a:latin typeface="Arial" panose="020B0604020202020204" pitchFamily="34" charset="0"/>
                <a:ea typeface="Montserrat Ultra Light" charset="0"/>
                <a:cs typeface="Arial" panose="020B0604020202020204" pitchFamily="34" charset="0"/>
                <a:sym typeface="Bebas Neue" charset="0"/>
              </a:rPr>
              <a:t>80+</a:t>
            </a:r>
          </a:p>
        </p:txBody>
      </p:sp>
      <p:sp>
        <p:nvSpPr>
          <p:cNvPr id="19" name="TextBox 18">
            <a:extLst>
              <a:ext uri="{FF2B5EF4-FFF2-40B4-BE49-F238E27FC236}">
                <a16:creationId xmlns:a16="http://schemas.microsoft.com/office/drawing/2014/main" id="{751190DC-3B2B-734B-8553-F75B8AE54924}"/>
              </a:ext>
            </a:extLst>
          </p:cNvPr>
          <p:cNvSpPr txBox="1"/>
          <p:nvPr userDrawn="1"/>
        </p:nvSpPr>
        <p:spPr>
          <a:xfrm>
            <a:off x="2965182" y="5158395"/>
            <a:ext cx="6261651" cy="223716"/>
          </a:xfrm>
          <a:prstGeom prst="rect">
            <a:avLst/>
          </a:prstGeom>
          <a:noFill/>
        </p:spPr>
        <p:txBody>
          <a:bodyPr wrap="none" rtlCol="0" anchor="ctr" anchorCtr="0">
            <a:spAutoFit/>
          </a:bodyPr>
          <a:lstStyle/>
          <a:p>
            <a:pPr algn="ctr"/>
            <a:r>
              <a:rPr lang="en-US" sz="1050" dirty="0">
                <a:solidFill>
                  <a:schemeClr val="bg1"/>
                </a:solidFill>
                <a:latin typeface="Arial" panose="020B0604020202020204" pitchFamily="34" charset="0"/>
                <a:ea typeface="Poppins SemiBold" charset="0"/>
                <a:cs typeface="Arial" panose="020B0604020202020204" pitchFamily="34" charset="0"/>
              </a:rPr>
              <a:t>ABOVE-MARKET GROWTH  </a:t>
            </a:r>
            <a:r>
              <a:rPr lang="en-US" sz="1050" b="1" dirty="0">
                <a:solidFill>
                  <a:schemeClr val="bg1"/>
                </a:solidFill>
                <a:latin typeface="Arial Black" panose="020B0604020202020204" pitchFamily="34" charset="0"/>
                <a:ea typeface="Poppins SemiBold" charset="0"/>
                <a:cs typeface="Arial Black" panose="020B0604020202020204" pitchFamily="34" charset="0"/>
              </a:rPr>
              <a:t>|</a:t>
            </a:r>
            <a:r>
              <a:rPr lang="en-US" sz="1050" dirty="0">
                <a:solidFill>
                  <a:schemeClr val="bg1"/>
                </a:solidFill>
                <a:latin typeface="Arial" panose="020B0604020202020204" pitchFamily="34" charset="0"/>
                <a:ea typeface="Poppins SemiBold" charset="0"/>
                <a:cs typeface="Arial" panose="020B0604020202020204" pitchFamily="34" charset="0"/>
              </a:rPr>
              <a:t>  PRODUCTIVITY  </a:t>
            </a:r>
            <a:r>
              <a:rPr lang="en-US" sz="1050" b="1" dirty="0">
                <a:solidFill>
                  <a:schemeClr val="bg1"/>
                </a:solidFill>
                <a:latin typeface="Arial Black" panose="020B0604020202020204" pitchFamily="34" charset="0"/>
                <a:ea typeface="Poppins SemiBold" charset="0"/>
                <a:cs typeface="Arial Black" panose="020B0604020202020204" pitchFamily="34" charset="0"/>
              </a:rPr>
              <a:t>|</a:t>
            </a:r>
            <a:r>
              <a:rPr lang="en-US" sz="1050" dirty="0">
                <a:solidFill>
                  <a:schemeClr val="bg1"/>
                </a:solidFill>
                <a:latin typeface="Arial" panose="020B0604020202020204" pitchFamily="34" charset="0"/>
                <a:ea typeface="Poppins SemiBold" charset="0"/>
                <a:cs typeface="Arial" panose="020B0604020202020204" pitchFamily="34" charset="0"/>
              </a:rPr>
              <a:t>  INTELLECTUAL CAPITAL  &gt;  VALUE CREATION</a:t>
            </a:r>
          </a:p>
        </p:txBody>
      </p:sp>
      <p:sp>
        <p:nvSpPr>
          <p:cNvPr id="21" name="Rectangle 20">
            <a:extLst>
              <a:ext uri="{FF2B5EF4-FFF2-40B4-BE49-F238E27FC236}">
                <a16:creationId xmlns:a16="http://schemas.microsoft.com/office/drawing/2014/main" id="{5C8326D2-5765-924F-A09D-692F12D3EFA9}"/>
              </a:ext>
            </a:extLst>
          </p:cNvPr>
          <p:cNvSpPr>
            <a:spLocks noChangeArrowheads="1"/>
          </p:cNvSpPr>
          <p:nvPr userDrawn="1"/>
        </p:nvSpPr>
        <p:spPr bwMode="auto">
          <a:xfrm>
            <a:off x="8622750" y="6495952"/>
            <a:ext cx="2948767" cy="173124"/>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525" kern="0" spc="20" dirty="0">
                <a:solidFill>
                  <a:schemeClr val="bg1"/>
                </a:solidFill>
                <a:latin typeface="+mj-lt"/>
                <a:ea typeface="Arial Unicode MS" charset="0"/>
                <a:cs typeface="Arial" panose="020B0604020202020204" pitchFamily="34" charset="0"/>
              </a:rPr>
              <a:t>CONFIDENTIAL | Copyright ©2019 Rockwell Automation, Inc. </a:t>
            </a:r>
          </a:p>
        </p:txBody>
      </p:sp>
      <p:sp>
        <p:nvSpPr>
          <p:cNvPr id="22" name="Rectangle 21">
            <a:extLst>
              <a:ext uri="{FF2B5EF4-FFF2-40B4-BE49-F238E27FC236}">
                <a16:creationId xmlns:a16="http://schemas.microsoft.com/office/drawing/2014/main" id="{48F35106-C4AD-7746-93E5-C34D31E1DD0C}"/>
              </a:ext>
            </a:extLst>
          </p:cNvPr>
          <p:cNvSpPr>
            <a:spLocks noChangeArrowheads="1"/>
          </p:cNvSpPr>
          <p:nvPr userDrawn="1"/>
        </p:nvSpPr>
        <p:spPr bwMode="auto">
          <a:xfrm>
            <a:off x="11298513" y="6472871"/>
            <a:ext cx="576151" cy="207749"/>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750" kern="0" spc="20" smtClean="0">
                <a:solidFill>
                  <a:schemeClr val="bg1"/>
                </a:solidFill>
                <a:latin typeface="+mj-lt"/>
                <a:ea typeface="Arial Unicode MS" charset="0"/>
                <a:cs typeface="Arial" panose="020B0604020202020204" pitchFamily="34" charset="0"/>
              </a:rPr>
              <a:pPr algn="r" eaLnBrk="0" hangingPunct="0">
                <a:lnSpc>
                  <a:spcPct val="100000"/>
                </a:lnSpc>
                <a:defRPr/>
              </a:pPr>
              <a:t>‹#›</a:t>
            </a:fld>
            <a:endParaRPr lang="en-US" sz="750" kern="0" spc="20" dirty="0">
              <a:solidFill>
                <a:schemeClr val="bg1"/>
              </a:solidFill>
              <a:latin typeface="+mj-lt"/>
              <a:ea typeface="Arial Unicode MS" charset="0"/>
              <a:cs typeface="Arial" panose="020B0604020202020204" pitchFamily="34" charset="0"/>
            </a:endParaRPr>
          </a:p>
        </p:txBody>
      </p:sp>
      <p:pic>
        <p:nvPicPr>
          <p:cNvPr id="23" name="Picture 22">
            <a:extLst>
              <a:ext uri="{FF2B5EF4-FFF2-40B4-BE49-F238E27FC236}">
                <a16:creationId xmlns:a16="http://schemas.microsoft.com/office/drawing/2014/main" id="{0DDA4153-D1BC-144E-9978-A8B1B73888E8}"/>
              </a:ext>
            </a:extLst>
          </p:cNvPr>
          <p:cNvPicPr>
            <a:picLocks noChangeAspect="1"/>
          </p:cNvPicPr>
          <p:nvPr userDrawn="1"/>
        </p:nvPicPr>
        <p:blipFill>
          <a:blip r:embed="rId3">
            <a:biLevel thresh="25000"/>
          </a:blip>
          <a:stretch>
            <a:fillRect/>
          </a:stretch>
        </p:blipFill>
        <p:spPr>
          <a:xfrm>
            <a:off x="155049" y="6402278"/>
            <a:ext cx="1280160" cy="296474"/>
          </a:xfrm>
          <a:prstGeom prst="rect">
            <a:avLst/>
          </a:prstGeom>
        </p:spPr>
      </p:pic>
    </p:spTree>
    <p:extLst>
      <p:ext uri="{BB962C8B-B14F-4D97-AF65-F5344CB8AC3E}">
        <p14:creationId xmlns:p14="http://schemas.microsoft.com/office/powerpoint/2010/main" val="75294612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Option 1">
    <p:bg>
      <p:bgPr>
        <a:blipFill dpi="0" rotWithShape="1">
          <a:blip r:embed="rId2">
            <a:alphaModFix amt="60000"/>
            <a:lum/>
          </a:blip>
          <a:srcRect/>
          <a:stretch>
            <a:fillRect t="-11000" b="11000"/>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DA6221-3285-1A4E-9688-805407AB3705}"/>
              </a:ext>
            </a:extLst>
          </p:cNvPr>
          <p:cNvSpPr/>
          <p:nvPr userDrawn="1"/>
        </p:nvSpPr>
        <p:spPr>
          <a:xfrm>
            <a:off x="828254" y="964372"/>
            <a:ext cx="1958887" cy="369204"/>
          </a:xfrm>
          <a:prstGeom prst="rect">
            <a:avLst/>
          </a:prstGeom>
        </p:spPr>
        <p:txBody>
          <a:bodyPr wrap="square">
            <a:spAutoFit/>
          </a:bodyPr>
          <a:lstStyle/>
          <a:p>
            <a:pPr defTabSz="342832"/>
            <a:r>
              <a:rPr lang="en-US" sz="2249" b="1" dirty="0">
                <a:solidFill>
                  <a:schemeClr val="accent1"/>
                </a:solidFill>
              </a:rPr>
              <a:t>Agenda</a:t>
            </a:r>
          </a:p>
        </p:txBody>
      </p:sp>
      <p:cxnSp>
        <p:nvCxnSpPr>
          <p:cNvPr id="11" name="Straight Connector 10">
            <a:extLst>
              <a:ext uri="{FF2B5EF4-FFF2-40B4-BE49-F238E27FC236}">
                <a16:creationId xmlns:a16="http://schemas.microsoft.com/office/drawing/2014/main" id="{CD98C328-426F-6948-B91F-2DF61849D0A1}"/>
              </a:ext>
            </a:extLst>
          </p:cNvPr>
          <p:cNvCxnSpPr>
            <a:cxnSpLocks/>
          </p:cNvCxnSpPr>
          <p:nvPr userDrawn="1"/>
        </p:nvCxnSpPr>
        <p:spPr bwMode="auto">
          <a:xfrm>
            <a:off x="0" y="1247758"/>
            <a:ext cx="731448" cy="0"/>
          </a:xfrm>
          <a:prstGeom prst="line">
            <a:avLst/>
          </a:prstGeom>
          <a:noFill/>
          <a:ln w="25400" cap="rnd" cmpd="sng" algn="ctr">
            <a:solidFill>
              <a:schemeClr val="accent3"/>
            </a:solidFill>
            <a:prstDash val="solid"/>
            <a:round/>
            <a:headEnd type="none" w="med" len="med"/>
            <a:tailEnd type="none" w="med" len="med"/>
          </a:ln>
          <a:effectLst/>
        </p:spPr>
      </p:cxnSp>
      <p:sp>
        <p:nvSpPr>
          <p:cNvPr id="15" name="Text Placeholder 6">
            <a:extLst>
              <a:ext uri="{FF2B5EF4-FFF2-40B4-BE49-F238E27FC236}">
                <a16:creationId xmlns:a16="http://schemas.microsoft.com/office/drawing/2014/main" id="{408062D2-5CB6-8942-8986-BBA41C3D1158}"/>
              </a:ext>
            </a:extLst>
          </p:cNvPr>
          <p:cNvSpPr>
            <a:spLocks noGrp="1"/>
          </p:cNvSpPr>
          <p:nvPr>
            <p:ph type="body" sz="quarter" idx="10" hasCustomPrompt="1"/>
          </p:nvPr>
        </p:nvSpPr>
        <p:spPr>
          <a:xfrm>
            <a:off x="1469212" y="2433214"/>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16" name="Text Placeholder 6">
            <a:extLst>
              <a:ext uri="{FF2B5EF4-FFF2-40B4-BE49-F238E27FC236}">
                <a16:creationId xmlns:a16="http://schemas.microsoft.com/office/drawing/2014/main" id="{EB3FFD19-4987-F24C-B831-342586D19361}"/>
              </a:ext>
            </a:extLst>
          </p:cNvPr>
          <p:cNvSpPr>
            <a:spLocks noGrp="1"/>
          </p:cNvSpPr>
          <p:nvPr>
            <p:ph type="body" sz="quarter" idx="11" hasCustomPrompt="1"/>
          </p:nvPr>
        </p:nvSpPr>
        <p:spPr>
          <a:xfrm>
            <a:off x="4228466" y="2433214"/>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17" name="Text Placeholder 6">
            <a:extLst>
              <a:ext uri="{FF2B5EF4-FFF2-40B4-BE49-F238E27FC236}">
                <a16:creationId xmlns:a16="http://schemas.microsoft.com/office/drawing/2014/main" id="{575FB5BA-7E71-D54C-B7CB-C4F5ED05C159}"/>
              </a:ext>
            </a:extLst>
          </p:cNvPr>
          <p:cNvSpPr>
            <a:spLocks noGrp="1"/>
          </p:cNvSpPr>
          <p:nvPr>
            <p:ph type="body" sz="quarter" idx="12" hasCustomPrompt="1"/>
          </p:nvPr>
        </p:nvSpPr>
        <p:spPr>
          <a:xfrm>
            <a:off x="6854092" y="2433214"/>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18" name="Text Placeholder 6">
            <a:extLst>
              <a:ext uri="{FF2B5EF4-FFF2-40B4-BE49-F238E27FC236}">
                <a16:creationId xmlns:a16="http://schemas.microsoft.com/office/drawing/2014/main" id="{7CC93D0B-FC31-354D-98EE-436C69174E4F}"/>
              </a:ext>
            </a:extLst>
          </p:cNvPr>
          <p:cNvSpPr>
            <a:spLocks noGrp="1"/>
          </p:cNvSpPr>
          <p:nvPr>
            <p:ph type="body" sz="quarter" idx="13" hasCustomPrompt="1"/>
          </p:nvPr>
        </p:nvSpPr>
        <p:spPr>
          <a:xfrm>
            <a:off x="9490268" y="2433214"/>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37" name="Text Placeholder 6">
            <a:extLst>
              <a:ext uri="{FF2B5EF4-FFF2-40B4-BE49-F238E27FC236}">
                <a16:creationId xmlns:a16="http://schemas.microsoft.com/office/drawing/2014/main" id="{D4F9AE14-8549-EA4C-89EA-20ACA7E5D186}"/>
              </a:ext>
            </a:extLst>
          </p:cNvPr>
          <p:cNvSpPr>
            <a:spLocks noGrp="1"/>
          </p:cNvSpPr>
          <p:nvPr>
            <p:ph type="body" sz="quarter" idx="18" hasCustomPrompt="1"/>
          </p:nvPr>
        </p:nvSpPr>
        <p:spPr>
          <a:xfrm>
            <a:off x="1584959" y="4084799"/>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38" name="Text Placeholder 6">
            <a:extLst>
              <a:ext uri="{FF2B5EF4-FFF2-40B4-BE49-F238E27FC236}">
                <a16:creationId xmlns:a16="http://schemas.microsoft.com/office/drawing/2014/main" id="{248E1FF8-C89C-B549-B19A-9107D97729C0}"/>
              </a:ext>
            </a:extLst>
          </p:cNvPr>
          <p:cNvSpPr>
            <a:spLocks noGrp="1"/>
          </p:cNvSpPr>
          <p:nvPr>
            <p:ph type="body" sz="quarter" idx="19" hasCustomPrompt="1"/>
          </p:nvPr>
        </p:nvSpPr>
        <p:spPr>
          <a:xfrm>
            <a:off x="4228466" y="4084799"/>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39" name="Text Placeholder 6">
            <a:extLst>
              <a:ext uri="{FF2B5EF4-FFF2-40B4-BE49-F238E27FC236}">
                <a16:creationId xmlns:a16="http://schemas.microsoft.com/office/drawing/2014/main" id="{97B48288-E48F-3A4E-8EA9-48ED3E2B3191}"/>
              </a:ext>
            </a:extLst>
          </p:cNvPr>
          <p:cNvSpPr>
            <a:spLocks noGrp="1"/>
          </p:cNvSpPr>
          <p:nvPr>
            <p:ph type="body" sz="quarter" idx="20" hasCustomPrompt="1"/>
          </p:nvPr>
        </p:nvSpPr>
        <p:spPr>
          <a:xfrm>
            <a:off x="6854092" y="4084799"/>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40" name="Text Placeholder 6">
            <a:extLst>
              <a:ext uri="{FF2B5EF4-FFF2-40B4-BE49-F238E27FC236}">
                <a16:creationId xmlns:a16="http://schemas.microsoft.com/office/drawing/2014/main" id="{A95D2DC0-41F8-A94E-97AB-FD7BD43A5A22}"/>
              </a:ext>
            </a:extLst>
          </p:cNvPr>
          <p:cNvSpPr>
            <a:spLocks noGrp="1"/>
          </p:cNvSpPr>
          <p:nvPr>
            <p:ph type="body" sz="quarter" idx="21" hasCustomPrompt="1"/>
          </p:nvPr>
        </p:nvSpPr>
        <p:spPr>
          <a:xfrm>
            <a:off x="9490268" y="4084799"/>
            <a:ext cx="1679197" cy="930996"/>
          </a:xfrm>
          <a:prstGeom prst="rect">
            <a:avLst/>
          </a:prstGeom>
        </p:spPr>
        <p:txBody>
          <a:bodyPr anchor="t"/>
          <a:lstStyle>
            <a:lvl1pPr marL="0" indent="0">
              <a:buNone/>
              <a:defRPr sz="1125">
                <a:solidFill>
                  <a:schemeClr val="tx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Enter list item here or delete the number if not applicable</a:t>
            </a:r>
          </a:p>
        </p:txBody>
      </p:sp>
      <p:sp>
        <p:nvSpPr>
          <p:cNvPr id="45" name="Text Placeholder 2">
            <a:extLst>
              <a:ext uri="{FF2B5EF4-FFF2-40B4-BE49-F238E27FC236}">
                <a16:creationId xmlns:a16="http://schemas.microsoft.com/office/drawing/2014/main" id="{66620212-6C8F-8348-96B1-81C6C3CDE593}"/>
              </a:ext>
            </a:extLst>
          </p:cNvPr>
          <p:cNvSpPr>
            <a:spLocks noGrp="1"/>
          </p:cNvSpPr>
          <p:nvPr>
            <p:ph type="body" sz="quarter" idx="26" hasCustomPrompt="1"/>
          </p:nvPr>
        </p:nvSpPr>
        <p:spPr>
          <a:xfrm>
            <a:off x="828255" y="2129920"/>
            <a:ext cx="640957" cy="1651585"/>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1</a:t>
            </a:r>
          </a:p>
        </p:txBody>
      </p:sp>
      <p:sp>
        <p:nvSpPr>
          <p:cNvPr id="47" name="Text Placeholder 2">
            <a:extLst>
              <a:ext uri="{FF2B5EF4-FFF2-40B4-BE49-F238E27FC236}">
                <a16:creationId xmlns:a16="http://schemas.microsoft.com/office/drawing/2014/main" id="{719E93A6-CD62-4D41-844D-E009103D7ED5}"/>
              </a:ext>
            </a:extLst>
          </p:cNvPr>
          <p:cNvSpPr>
            <a:spLocks noGrp="1"/>
          </p:cNvSpPr>
          <p:nvPr>
            <p:ph type="body" sz="quarter" idx="27" hasCustomPrompt="1"/>
          </p:nvPr>
        </p:nvSpPr>
        <p:spPr>
          <a:xfrm>
            <a:off x="3425203" y="2129920"/>
            <a:ext cx="803263" cy="1651585"/>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2</a:t>
            </a:r>
          </a:p>
        </p:txBody>
      </p:sp>
      <p:sp>
        <p:nvSpPr>
          <p:cNvPr id="49" name="Text Placeholder 2">
            <a:extLst>
              <a:ext uri="{FF2B5EF4-FFF2-40B4-BE49-F238E27FC236}">
                <a16:creationId xmlns:a16="http://schemas.microsoft.com/office/drawing/2014/main" id="{BFF325D0-8AC1-9949-B12C-6E3929ECA591}"/>
              </a:ext>
            </a:extLst>
          </p:cNvPr>
          <p:cNvSpPr>
            <a:spLocks noGrp="1"/>
          </p:cNvSpPr>
          <p:nvPr>
            <p:ph type="body" sz="quarter" idx="28" hasCustomPrompt="1"/>
          </p:nvPr>
        </p:nvSpPr>
        <p:spPr>
          <a:xfrm>
            <a:off x="6066803" y="2129920"/>
            <a:ext cx="803263" cy="1651585"/>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3</a:t>
            </a:r>
          </a:p>
        </p:txBody>
      </p:sp>
      <p:sp>
        <p:nvSpPr>
          <p:cNvPr id="51" name="Text Placeholder 2">
            <a:extLst>
              <a:ext uri="{FF2B5EF4-FFF2-40B4-BE49-F238E27FC236}">
                <a16:creationId xmlns:a16="http://schemas.microsoft.com/office/drawing/2014/main" id="{AD88542B-2F87-A147-BBCC-1DB12DCA0B55}"/>
              </a:ext>
            </a:extLst>
          </p:cNvPr>
          <p:cNvSpPr>
            <a:spLocks noGrp="1"/>
          </p:cNvSpPr>
          <p:nvPr>
            <p:ph type="body" sz="quarter" idx="29" hasCustomPrompt="1"/>
          </p:nvPr>
        </p:nvSpPr>
        <p:spPr>
          <a:xfrm>
            <a:off x="8675933" y="2129920"/>
            <a:ext cx="814337" cy="1651585"/>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4</a:t>
            </a:r>
          </a:p>
        </p:txBody>
      </p:sp>
      <p:sp>
        <p:nvSpPr>
          <p:cNvPr id="53" name="Text Placeholder 2">
            <a:extLst>
              <a:ext uri="{FF2B5EF4-FFF2-40B4-BE49-F238E27FC236}">
                <a16:creationId xmlns:a16="http://schemas.microsoft.com/office/drawing/2014/main" id="{1A930E5A-42B4-CF4D-AE87-23AAC076D58D}"/>
              </a:ext>
            </a:extLst>
          </p:cNvPr>
          <p:cNvSpPr>
            <a:spLocks noGrp="1"/>
          </p:cNvSpPr>
          <p:nvPr>
            <p:ph type="body" sz="quarter" idx="30" hasCustomPrompt="1"/>
          </p:nvPr>
        </p:nvSpPr>
        <p:spPr>
          <a:xfrm>
            <a:off x="8675933" y="3799063"/>
            <a:ext cx="814337" cy="1634027"/>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8</a:t>
            </a:r>
          </a:p>
        </p:txBody>
      </p:sp>
      <p:sp>
        <p:nvSpPr>
          <p:cNvPr id="55" name="Text Placeholder 2">
            <a:extLst>
              <a:ext uri="{FF2B5EF4-FFF2-40B4-BE49-F238E27FC236}">
                <a16:creationId xmlns:a16="http://schemas.microsoft.com/office/drawing/2014/main" id="{CD80DE76-F51B-1640-8D11-D3E5C4133141}"/>
              </a:ext>
            </a:extLst>
          </p:cNvPr>
          <p:cNvSpPr>
            <a:spLocks noGrp="1"/>
          </p:cNvSpPr>
          <p:nvPr>
            <p:ph type="body" sz="quarter" idx="31" hasCustomPrompt="1"/>
          </p:nvPr>
        </p:nvSpPr>
        <p:spPr>
          <a:xfrm>
            <a:off x="6063361" y="3799063"/>
            <a:ext cx="806705" cy="1634027"/>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7</a:t>
            </a:r>
          </a:p>
        </p:txBody>
      </p:sp>
      <p:sp>
        <p:nvSpPr>
          <p:cNvPr id="57" name="Text Placeholder 2">
            <a:extLst>
              <a:ext uri="{FF2B5EF4-FFF2-40B4-BE49-F238E27FC236}">
                <a16:creationId xmlns:a16="http://schemas.microsoft.com/office/drawing/2014/main" id="{9504C00E-4494-A041-A5D9-7A8AB794234B}"/>
              </a:ext>
            </a:extLst>
          </p:cNvPr>
          <p:cNvSpPr>
            <a:spLocks noGrp="1"/>
          </p:cNvSpPr>
          <p:nvPr>
            <p:ph type="body" sz="quarter" idx="32" hasCustomPrompt="1"/>
          </p:nvPr>
        </p:nvSpPr>
        <p:spPr>
          <a:xfrm>
            <a:off x="3421761" y="3799063"/>
            <a:ext cx="806705" cy="1634027"/>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6</a:t>
            </a:r>
          </a:p>
        </p:txBody>
      </p:sp>
      <p:sp>
        <p:nvSpPr>
          <p:cNvPr id="59" name="Text Placeholder 2">
            <a:extLst>
              <a:ext uri="{FF2B5EF4-FFF2-40B4-BE49-F238E27FC236}">
                <a16:creationId xmlns:a16="http://schemas.microsoft.com/office/drawing/2014/main" id="{5E8A2E94-0C30-2A49-A81C-2B625F27A593}"/>
              </a:ext>
            </a:extLst>
          </p:cNvPr>
          <p:cNvSpPr>
            <a:spLocks noGrp="1"/>
          </p:cNvSpPr>
          <p:nvPr>
            <p:ph type="body" sz="quarter" idx="33" hasCustomPrompt="1"/>
          </p:nvPr>
        </p:nvSpPr>
        <p:spPr>
          <a:xfrm>
            <a:off x="828254" y="3799063"/>
            <a:ext cx="640959" cy="1634027"/>
          </a:xfrm>
          <a:prstGeom prst="rect">
            <a:avLst/>
          </a:prstGeom>
        </p:spPr>
        <p:txBody>
          <a:bodyPr/>
          <a:lstStyle>
            <a:lvl1pPr marL="0" indent="0" algn="r">
              <a:buNone/>
              <a:defRPr sz="7200" b="1">
                <a:solidFill>
                  <a:schemeClr val="tx1"/>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5</a:t>
            </a:r>
          </a:p>
        </p:txBody>
      </p:sp>
    </p:spTree>
    <p:extLst>
      <p:ext uri="{BB962C8B-B14F-4D97-AF65-F5344CB8AC3E}">
        <p14:creationId xmlns:p14="http://schemas.microsoft.com/office/powerpoint/2010/main" val="1079473491"/>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F29A61F7-6340-4F4E-89B1-A028C5609B57}"/>
              </a:ext>
            </a:extLst>
          </p:cNvPr>
          <p:cNvSpPr>
            <a:spLocks noGrp="1"/>
          </p:cNvSpPr>
          <p:nvPr>
            <p:ph type="body" sz="quarter" idx="10" hasCustomPrompt="1"/>
          </p:nvPr>
        </p:nvSpPr>
        <p:spPr>
          <a:xfrm>
            <a:off x="381744" y="769531"/>
            <a:ext cx="1142851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and make sure it is in sentence case or delete if not needed</a:t>
            </a:r>
          </a:p>
        </p:txBody>
      </p:sp>
      <p:sp>
        <p:nvSpPr>
          <p:cNvPr id="2" name="Title 1">
            <a:extLst>
              <a:ext uri="{FF2B5EF4-FFF2-40B4-BE49-F238E27FC236}">
                <a16:creationId xmlns:a16="http://schemas.microsoft.com/office/drawing/2014/main" id="{86113D67-42FD-3743-BBD0-157EC95A6FD8}"/>
              </a:ext>
            </a:extLst>
          </p:cNvPr>
          <p:cNvSpPr>
            <a:spLocks noGrp="1"/>
          </p:cNvSpPr>
          <p:nvPr>
            <p:ph type="title" hasCustomPrompt="1"/>
          </p:nvPr>
        </p:nvSpPr>
        <p:spPr>
          <a:xfrm>
            <a:off x="381744" y="-12879"/>
            <a:ext cx="11428512" cy="839893"/>
          </a:xfrm>
        </p:spPr>
        <p:txBody>
          <a:bodyPr/>
          <a:lstStyle/>
          <a:p>
            <a:r>
              <a:rPr lang="en-US" dirty="0"/>
              <a:t>Click to edit master title style</a:t>
            </a:r>
          </a:p>
        </p:txBody>
      </p:sp>
      <p:cxnSp>
        <p:nvCxnSpPr>
          <p:cNvPr id="5" name="Straight Connector 4">
            <a:extLst>
              <a:ext uri="{FF2B5EF4-FFF2-40B4-BE49-F238E27FC236}">
                <a16:creationId xmlns:a16="http://schemas.microsoft.com/office/drawing/2014/main" id="{90705F6E-29FA-724F-9BB0-0DE78E894540}"/>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Tree>
    <p:extLst>
      <p:ext uri="{BB962C8B-B14F-4D97-AF65-F5344CB8AC3E}">
        <p14:creationId xmlns:p14="http://schemas.microsoft.com/office/powerpoint/2010/main" val="2339128825"/>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9D8FCD6-81D3-E944-AA5D-2486CAB8E347}"/>
              </a:ext>
            </a:extLst>
          </p:cNvPr>
          <p:cNvSpPr>
            <a:spLocks noGrp="1"/>
          </p:cNvSpPr>
          <p:nvPr>
            <p:ph type="body" sz="quarter" idx="10" hasCustomPrompt="1"/>
          </p:nvPr>
        </p:nvSpPr>
        <p:spPr>
          <a:xfrm>
            <a:off x="381744" y="769531"/>
            <a:ext cx="1142851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and make sure it is in sentence case or delete if not needed</a:t>
            </a:r>
          </a:p>
        </p:txBody>
      </p:sp>
      <p:sp>
        <p:nvSpPr>
          <p:cNvPr id="3" name="Title 2">
            <a:extLst>
              <a:ext uri="{FF2B5EF4-FFF2-40B4-BE49-F238E27FC236}">
                <a16:creationId xmlns:a16="http://schemas.microsoft.com/office/drawing/2014/main" id="{5697DE06-1D0B-3748-9339-0C0458278ABB}"/>
              </a:ext>
            </a:extLst>
          </p:cNvPr>
          <p:cNvSpPr>
            <a:spLocks noGrp="1"/>
          </p:cNvSpPr>
          <p:nvPr>
            <p:ph type="title" hasCustomPrompt="1"/>
          </p:nvPr>
        </p:nvSpPr>
        <p:spPr>
          <a:xfrm>
            <a:off x="381744" y="-12879"/>
            <a:ext cx="11428512" cy="839893"/>
          </a:xfr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2C6D7CE0-5011-4647-A2E6-8A4B89D69312}"/>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
        <p:nvSpPr>
          <p:cNvPr id="11" name="Text Placeholder 6">
            <a:extLst>
              <a:ext uri="{FF2B5EF4-FFF2-40B4-BE49-F238E27FC236}">
                <a16:creationId xmlns:a16="http://schemas.microsoft.com/office/drawing/2014/main" id="{D4B43A6F-BDC7-444E-A5CB-AF3FC9602441}"/>
              </a:ext>
            </a:extLst>
          </p:cNvPr>
          <p:cNvSpPr>
            <a:spLocks noGrp="1"/>
          </p:cNvSpPr>
          <p:nvPr>
            <p:ph type="body" sz="quarter" idx="11" hasCustomPrompt="1"/>
          </p:nvPr>
        </p:nvSpPr>
        <p:spPr>
          <a:xfrm>
            <a:off x="381745" y="1393905"/>
            <a:ext cx="7091972" cy="767305"/>
          </a:xfrm>
          <a:prstGeom prst="rect">
            <a:avLst/>
          </a:prstGeom>
        </p:spPr>
        <p:txBody>
          <a:bodyPr anchor="b"/>
          <a:lstStyle>
            <a:lvl1pPr marL="0" indent="0">
              <a:buNone/>
              <a:defRPr sz="1350" b="1">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This text here is for an important introductory or over-arching statement that is relevant to the below content. If there is nothing applicable to go here, delete and bring the bullets up.</a:t>
            </a:r>
          </a:p>
        </p:txBody>
      </p:sp>
      <p:sp>
        <p:nvSpPr>
          <p:cNvPr id="15" name="Text Placeholder 3">
            <a:extLst>
              <a:ext uri="{FF2B5EF4-FFF2-40B4-BE49-F238E27FC236}">
                <a16:creationId xmlns:a16="http://schemas.microsoft.com/office/drawing/2014/main" id="{C4500719-1FB5-754E-9D2D-4E3569C19621}"/>
              </a:ext>
            </a:extLst>
          </p:cNvPr>
          <p:cNvSpPr>
            <a:spLocks noGrp="1"/>
          </p:cNvSpPr>
          <p:nvPr>
            <p:ph type="body" sz="quarter" idx="13"/>
          </p:nvPr>
        </p:nvSpPr>
        <p:spPr>
          <a:xfrm>
            <a:off x="381001" y="2525715"/>
            <a:ext cx="7092951" cy="372268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997215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Content with Imag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9D8FCD6-81D3-E944-AA5D-2486CAB8E347}"/>
              </a:ext>
            </a:extLst>
          </p:cNvPr>
          <p:cNvSpPr>
            <a:spLocks noGrp="1"/>
          </p:cNvSpPr>
          <p:nvPr>
            <p:ph type="body" sz="quarter" idx="10" hasCustomPrompt="1"/>
          </p:nvPr>
        </p:nvSpPr>
        <p:spPr>
          <a:xfrm>
            <a:off x="381745" y="769531"/>
            <a:ext cx="709197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or delete if not needed</a:t>
            </a:r>
          </a:p>
        </p:txBody>
      </p:sp>
      <p:sp>
        <p:nvSpPr>
          <p:cNvPr id="3" name="Title 2">
            <a:extLst>
              <a:ext uri="{FF2B5EF4-FFF2-40B4-BE49-F238E27FC236}">
                <a16:creationId xmlns:a16="http://schemas.microsoft.com/office/drawing/2014/main" id="{5697DE06-1D0B-3748-9339-0C0458278ABB}"/>
              </a:ext>
            </a:extLst>
          </p:cNvPr>
          <p:cNvSpPr>
            <a:spLocks noGrp="1"/>
          </p:cNvSpPr>
          <p:nvPr>
            <p:ph type="title" hasCustomPrompt="1"/>
          </p:nvPr>
        </p:nvSpPr>
        <p:spPr>
          <a:xfrm>
            <a:off x="381745" y="-12879"/>
            <a:ext cx="7091972" cy="839893"/>
          </a:xfr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2C6D7CE0-5011-4647-A2E6-8A4B89D69312}"/>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
        <p:nvSpPr>
          <p:cNvPr id="11" name="Text Placeholder 6">
            <a:extLst>
              <a:ext uri="{FF2B5EF4-FFF2-40B4-BE49-F238E27FC236}">
                <a16:creationId xmlns:a16="http://schemas.microsoft.com/office/drawing/2014/main" id="{D4B43A6F-BDC7-444E-A5CB-AF3FC9602441}"/>
              </a:ext>
            </a:extLst>
          </p:cNvPr>
          <p:cNvSpPr>
            <a:spLocks noGrp="1"/>
          </p:cNvSpPr>
          <p:nvPr>
            <p:ph type="body" sz="quarter" idx="11" hasCustomPrompt="1"/>
          </p:nvPr>
        </p:nvSpPr>
        <p:spPr>
          <a:xfrm>
            <a:off x="381745" y="1393905"/>
            <a:ext cx="7091972" cy="767305"/>
          </a:xfrm>
          <a:prstGeom prst="rect">
            <a:avLst/>
          </a:prstGeom>
        </p:spPr>
        <p:txBody>
          <a:bodyPr anchor="b"/>
          <a:lstStyle>
            <a:lvl1pPr marL="0" indent="0">
              <a:buNone/>
              <a:defRPr sz="1350" b="1">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This text here is for an important introductory or over-arching statement that is relevant to the below content. If there is nothing applicable to go here, delete and bring the bullets up.</a:t>
            </a:r>
          </a:p>
        </p:txBody>
      </p:sp>
      <p:sp>
        <p:nvSpPr>
          <p:cNvPr id="15" name="Text Placeholder 3">
            <a:extLst>
              <a:ext uri="{FF2B5EF4-FFF2-40B4-BE49-F238E27FC236}">
                <a16:creationId xmlns:a16="http://schemas.microsoft.com/office/drawing/2014/main" id="{C4500719-1FB5-754E-9D2D-4E3569C19621}"/>
              </a:ext>
            </a:extLst>
          </p:cNvPr>
          <p:cNvSpPr>
            <a:spLocks noGrp="1"/>
          </p:cNvSpPr>
          <p:nvPr>
            <p:ph type="body" sz="quarter" idx="13"/>
          </p:nvPr>
        </p:nvSpPr>
        <p:spPr>
          <a:xfrm>
            <a:off x="381001" y="2525715"/>
            <a:ext cx="7092951" cy="372268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5" name="Picture Placeholder 64">
            <a:extLst>
              <a:ext uri="{FF2B5EF4-FFF2-40B4-BE49-F238E27FC236}">
                <a16:creationId xmlns:a16="http://schemas.microsoft.com/office/drawing/2014/main" id="{444DF21B-ED14-7247-B0AE-26A7B654D5E0}"/>
              </a:ext>
            </a:extLst>
          </p:cNvPr>
          <p:cNvSpPr>
            <a:spLocks noGrp="1"/>
          </p:cNvSpPr>
          <p:nvPr>
            <p:ph type="pic" sz="quarter" idx="14" hasCustomPrompt="1"/>
          </p:nvPr>
        </p:nvSpPr>
        <p:spPr>
          <a:xfrm>
            <a:off x="7855229" y="-12879"/>
            <a:ext cx="4336775" cy="6273979"/>
          </a:xfrm>
          <a:custGeom>
            <a:avLst/>
            <a:gdLst>
              <a:gd name="connsiteX0" fmla="*/ 0 w 4336775"/>
              <a:gd name="connsiteY0" fmla="*/ 0 h 6273979"/>
              <a:gd name="connsiteX1" fmla="*/ 4336773 w 4336775"/>
              <a:gd name="connsiteY1" fmla="*/ 0 h 6273979"/>
              <a:gd name="connsiteX2" fmla="*/ 4336773 w 4336775"/>
              <a:gd name="connsiteY2" fmla="*/ 12879 h 6273979"/>
              <a:gd name="connsiteX3" fmla="*/ 4336774 w 4336775"/>
              <a:gd name="connsiteY3" fmla="*/ 12879 h 6273979"/>
              <a:gd name="connsiteX4" fmla="*/ 4336774 w 4336775"/>
              <a:gd name="connsiteY4" fmla="*/ 281471 h 6273979"/>
              <a:gd name="connsiteX5" fmla="*/ 4336775 w 4336775"/>
              <a:gd name="connsiteY5" fmla="*/ 281473 h 6273979"/>
              <a:gd name="connsiteX6" fmla="*/ 4336775 w 4336775"/>
              <a:gd name="connsiteY6" fmla="*/ 4539973 h 6273979"/>
              <a:gd name="connsiteX7" fmla="*/ 4336774 w 4336775"/>
              <a:gd name="connsiteY7" fmla="*/ 4539974 h 6273979"/>
              <a:gd name="connsiteX8" fmla="*/ 4336774 w 4336775"/>
              <a:gd name="connsiteY8" fmla="*/ 6273979 h 6273979"/>
              <a:gd name="connsiteX9" fmla="*/ 2606279 w 4336775"/>
              <a:gd name="connsiteY9" fmla="*/ 6273979 h 6273979"/>
              <a:gd name="connsiteX10" fmla="*/ 2606278 w 4336775"/>
              <a:gd name="connsiteY10" fmla="*/ 6273979 h 6273979"/>
              <a:gd name="connsiteX11" fmla="*/ 1618516 w 4336775"/>
              <a:gd name="connsiteY11" fmla="*/ 6273979 h 6273979"/>
              <a:gd name="connsiteX12" fmla="*/ 1570424 w 4336775"/>
              <a:gd name="connsiteY12" fmla="*/ 6265390 h 6273979"/>
              <a:gd name="connsiteX13" fmla="*/ 1495316 w 4336775"/>
              <a:gd name="connsiteY13" fmla="*/ 6242254 h 6273979"/>
              <a:gd name="connsiteX14" fmla="*/ 1417900 w 4336775"/>
              <a:gd name="connsiteY14" fmla="*/ 6206908 h 6273979"/>
              <a:gd name="connsiteX15" fmla="*/ 1390976 w 4336775"/>
              <a:gd name="connsiteY15" fmla="*/ 6190182 h 6273979"/>
              <a:gd name="connsiteX16" fmla="*/ 1349903 w 4336775"/>
              <a:gd name="connsiteY16" fmla="*/ 6160917 h 6273979"/>
              <a:gd name="connsiteX17" fmla="*/ 1348600 w 4336775"/>
              <a:gd name="connsiteY17" fmla="*/ 6159731 h 6273979"/>
              <a:gd name="connsiteX18" fmla="*/ 112349 w 4336775"/>
              <a:gd name="connsiteY18" fmla="*/ 4920971 h 6273979"/>
              <a:gd name="connsiteX19" fmla="*/ 84404 w 4336775"/>
              <a:gd name="connsiteY19" fmla="*/ 4880823 h 6273979"/>
              <a:gd name="connsiteX20" fmla="*/ 47621 w 4336775"/>
              <a:gd name="connsiteY20" fmla="*/ 4811246 h 6273979"/>
              <a:gd name="connsiteX21" fmla="*/ 17822 w 4336775"/>
              <a:gd name="connsiteY21" fmla="*/ 4731401 h 6273979"/>
              <a:gd name="connsiteX22" fmla="*/ 10588 w 4336775"/>
              <a:gd name="connsiteY22" fmla="*/ 4700496 h 6273979"/>
              <a:gd name="connsiteX23" fmla="*/ 3206 w 4336775"/>
              <a:gd name="connsiteY23" fmla="*/ 4656694 h 6273979"/>
              <a:gd name="connsiteX24" fmla="*/ 3206 w 4336775"/>
              <a:gd name="connsiteY24" fmla="*/ 3840960 h 6273979"/>
              <a:gd name="connsiteX25" fmla="*/ 0 w 4336775"/>
              <a:gd name="connsiteY25" fmla="*/ 3840960 h 627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36775" h="6273979">
                <a:moveTo>
                  <a:pt x="0" y="0"/>
                </a:moveTo>
                <a:lnTo>
                  <a:pt x="4336773" y="0"/>
                </a:lnTo>
                <a:lnTo>
                  <a:pt x="4336773" y="12879"/>
                </a:lnTo>
                <a:lnTo>
                  <a:pt x="4336774" y="12879"/>
                </a:lnTo>
                <a:lnTo>
                  <a:pt x="4336774" y="281471"/>
                </a:lnTo>
                <a:lnTo>
                  <a:pt x="4336775" y="281473"/>
                </a:lnTo>
                <a:lnTo>
                  <a:pt x="4336775" y="4539973"/>
                </a:lnTo>
                <a:lnTo>
                  <a:pt x="4336774" y="4539974"/>
                </a:lnTo>
                <a:lnTo>
                  <a:pt x="4336774" y="6273979"/>
                </a:lnTo>
                <a:lnTo>
                  <a:pt x="2606279" y="6273979"/>
                </a:lnTo>
                <a:lnTo>
                  <a:pt x="2606278" y="6273979"/>
                </a:lnTo>
                <a:lnTo>
                  <a:pt x="1618516" y="6273979"/>
                </a:lnTo>
                <a:lnTo>
                  <a:pt x="1570424" y="6265390"/>
                </a:lnTo>
                <a:lnTo>
                  <a:pt x="1495316" y="6242254"/>
                </a:lnTo>
                <a:cubicBezTo>
                  <a:pt x="1468650" y="6232094"/>
                  <a:pt x="1442803" y="6220271"/>
                  <a:pt x="1417900" y="6206908"/>
                </a:cubicBezTo>
                <a:lnTo>
                  <a:pt x="1390976" y="6190182"/>
                </a:lnTo>
                <a:lnTo>
                  <a:pt x="1349903" y="6160917"/>
                </a:lnTo>
                <a:lnTo>
                  <a:pt x="1348600" y="6159731"/>
                </a:lnTo>
                <a:lnTo>
                  <a:pt x="112349" y="4920971"/>
                </a:lnTo>
                <a:lnTo>
                  <a:pt x="84404" y="4880823"/>
                </a:lnTo>
                <a:lnTo>
                  <a:pt x="47621" y="4811246"/>
                </a:lnTo>
                <a:cubicBezTo>
                  <a:pt x="35935" y="4785168"/>
                  <a:pt x="26002" y="4758494"/>
                  <a:pt x="17822" y="4731401"/>
                </a:cubicBezTo>
                <a:lnTo>
                  <a:pt x="10588" y="4700496"/>
                </a:lnTo>
                <a:lnTo>
                  <a:pt x="3206" y="4656694"/>
                </a:lnTo>
                <a:lnTo>
                  <a:pt x="3206" y="3840960"/>
                </a:lnTo>
                <a:lnTo>
                  <a:pt x="0" y="3840960"/>
                </a:lnTo>
                <a:close/>
              </a:path>
            </a:pathLst>
          </a:custGeom>
        </p:spPr>
        <p:txBody>
          <a:bodyPr wrap="square" anchor="ctr">
            <a:noAutofit/>
          </a:bodyPr>
          <a:lstStyle>
            <a:lvl1pPr marL="0" indent="0" algn="ctr">
              <a:buNone/>
              <a:defRPr/>
            </a:lvl1pPr>
          </a:lstStyle>
          <a:p>
            <a:r>
              <a:rPr lang="en-US" dirty="0"/>
              <a:t>Click to add image</a:t>
            </a:r>
          </a:p>
        </p:txBody>
      </p:sp>
    </p:spTree>
    <p:extLst>
      <p:ext uri="{BB962C8B-B14F-4D97-AF65-F5344CB8AC3E}">
        <p14:creationId xmlns:p14="http://schemas.microsoft.com/office/powerpoint/2010/main" val="31972374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Growth&amp;Performance 1 line title">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197"/>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lin ang="16200000" scaled="0"/>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25" name="Rectangle 24"/>
          <p:cNvSpPr/>
          <p:nvPr userDrawn="1"/>
        </p:nvSpPr>
        <p:spPr bwMode="auto">
          <a:xfrm>
            <a:off x="304800" y="2819400"/>
            <a:ext cx="11176000" cy="914400"/>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78232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r" eaLnBrk="0" hangingPunct="0">
              <a:lnSpc>
                <a:spcPct val="100000"/>
              </a:lnSpc>
              <a:defRPr/>
            </a:pPr>
            <a:r>
              <a:rPr lang="en-US" sz="800" kern="0" spc="20" dirty="0">
                <a:solidFill>
                  <a:srgbClr val="FFFFFF"/>
                </a:solidFill>
                <a:ea typeface="Arial Unicode MS" charset="0"/>
                <a:cs typeface="Arial Unicode MS" charset="0"/>
              </a:rPr>
              <a:t>Copyright © </a:t>
            </a:r>
            <a:r>
              <a:rPr lang="en-US" sz="800" kern="0" spc="20" dirty="0">
                <a:solidFill>
                  <a:schemeClr val="bg1"/>
                </a:solidFill>
                <a:ea typeface="Arial Unicode MS" charset="0"/>
                <a:cs typeface="Arial Unicode MS" charset="0"/>
              </a:rPr>
              <a:t>2014</a:t>
            </a:r>
            <a:r>
              <a:rPr lang="en-US" sz="800" kern="0" spc="20" dirty="0">
                <a:solidFill>
                  <a:srgbClr val="FFFFFF"/>
                </a:solidFill>
                <a:ea typeface="Arial Unicode MS" charset="0"/>
                <a:cs typeface="Arial Unicode MS" charset="0"/>
              </a:rPr>
              <a:t> Rockwell Automation, Inc. All Rights Reserved.</a:t>
            </a:r>
          </a:p>
        </p:txBody>
      </p:sp>
      <p:sp>
        <p:nvSpPr>
          <p:cNvPr id="128004" name="Rectangle 4"/>
          <p:cNvSpPr>
            <a:spLocks noGrp="1" noChangeArrowheads="1"/>
          </p:cNvSpPr>
          <p:nvPr>
            <p:ph type="ctrTitle" hasCustomPrompt="1"/>
          </p:nvPr>
        </p:nvSpPr>
        <p:spPr>
          <a:xfrm>
            <a:off x="1117600" y="2891659"/>
            <a:ext cx="10464800" cy="495007"/>
          </a:xfrm>
        </p:spPr>
        <p:txBody>
          <a:bodyPr wrap="square">
            <a:spAutoFit/>
          </a:bodyPr>
          <a:lstStyle>
            <a:lvl1pPr>
              <a:defRPr sz="3000">
                <a:solidFill>
                  <a:schemeClr val="accent1"/>
                </a:solidFill>
              </a:defRPr>
            </a:lvl1pPr>
          </a:lstStyle>
          <a:p>
            <a:r>
              <a:rPr lang="en-US" dirty="0"/>
              <a:t>Click Here for Title</a:t>
            </a:r>
          </a:p>
        </p:txBody>
      </p:sp>
      <p:sp>
        <p:nvSpPr>
          <p:cNvPr id="128005" name="Rectangle 5"/>
          <p:cNvSpPr>
            <a:spLocks noGrp="1" noChangeArrowheads="1"/>
          </p:cNvSpPr>
          <p:nvPr>
            <p:ph type="subTitle" idx="1" hasCustomPrompt="1"/>
          </p:nvPr>
        </p:nvSpPr>
        <p:spPr>
          <a:xfrm>
            <a:off x="1117600" y="3302000"/>
            <a:ext cx="10464800" cy="400110"/>
          </a:xfrm>
          <a:prstGeom prst="rect">
            <a:avLst/>
          </a:prstGeom>
        </p:spPr>
        <p:txBody>
          <a:bodyPr wrap="square">
            <a:spAutoFit/>
          </a:bodyPr>
          <a:lstStyle>
            <a:lvl1pPr marL="0" indent="0">
              <a:lnSpc>
                <a:spcPct val="100000"/>
              </a:lnSpc>
              <a:buFont typeface="Webdings" charset="2"/>
              <a:buNone/>
              <a:defRPr sz="2000">
                <a:solidFill>
                  <a:schemeClr val="bg2"/>
                </a:solidFill>
              </a:defRPr>
            </a:lvl1pPr>
          </a:lstStyle>
          <a:p>
            <a:r>
              <a:rPr lang="en-US" dirty="0"/>
              <a:t>Click Here for Sub-title</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22" name="Pentagon 21"/>
          <p:cNvSpPr/>
          <p:nvPr userDrawn="1"/>
        </p:nvSpPr>
        <p:spPr bwMode="auto">
          <a:xfrm>
            <a:off x="11289" y="2743200"/>
            <a:ext cx="914400" cy="10668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11290" y="3810000"/>
            <a:ext cx="90311"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000" y="304801"/>
            <a:ext cx="2458720" cy="1651125"/>
          </a:xfrm>
          <a:prstGeom prst="rect">
            <a:avLst/>
          </a:prstGeom>
        </p:spPr>
      </p:pic>
      <p:grpSp>
        <p:nvGrpSpPr>
          <p:cNvPr id="21" name="Group 25"/>
          <p:cNvGrpSpPr/>
          <p:nvPr userDrawn="1"/>
        </p:nvGrpSpPr>
        <p:grpSpPr>
          <a:xfrm>
            <a:off x="10092268" y="457200"/>
            <a:ext cx="1422400" cy="1066800"/>
            <a:chOff x="6096000" y="457200"/>
            <a:chExt cx="1066800" cy="1066800"/>
          </a:xfrm>
        </p:grpSpPr>
        <p:sp>
          <p:nvSpPr>
            <p:cNvPr id="24"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6" name="Picture 25" descr="LTS_WhiteTextFromRedBox.png"/>
            <p:cNvPicPr>
              <a:picLocks noChangeAspect="1"/>
            </p:cNvPicPr>
            <p:nvPr userDrawn="1"/>
          </p:nvPicPr>
          <p:blipFill>
            <a:blip r:embed="rId4"/>
            <a:stretch>
              <a:fillRect/>
            </a:stretch>
          </p:blipFill>
          <p:spPr>
            <a:xfrm>
              <a:off x="6260576" y="619125"/>
              <a:ext cx="775748" cy="752476"/>
            </a:xfrm>
            <a:prstGeom prst="rect">
              <a:avLst/>
            </a:prstGeom>
          </p:spPr>
        </p:pic>
      </p:grpSp>
      <p:sp>
        <p:nvSpPr>
          <p:cNvPr id="20" name="Rectangle 11"/>
          <p:cNvSpPr>
            <a:spLocks noChangeArrowheads="1"/>
          </p:cNvSpPr>
          <p:nvPr userDrawn="1"/>
        </p:nvSpPr>
        <p:spPr bwMode="auto">
          <a:xfrm>
            <a:off x="11176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sp>
        <p:nvSpPr>
          <p:cNvPr id="27" name="Text Box 16"/>
          <p:cNvSpPr txBox="1">
            <a:spLocks noChangeArrowheads="1"/>
          </p:cNvSpPr>
          <p:nvPr userDrawn="1"/>
        </p:nvSpPr>
        <p:spPr bwMode="auto">
          <a:xfrm>
            <a:off x="1731221" y="4950752"/>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28" name="Picture 27" descr="CompanyConfidential.png"/>
          <p:cNvPicPr>
            <a:picLocks/>
          </p:cNvPicPr>
          <p:nvPr userDrawn="1"/>
        </p:nvPicPr>
        <p:blipFill>
          <a:blip r:embed="rId5"/>
          <a:stretch>
            <a:fillRect/>
          </a:stretch>
        </p:blipFill>
        <p:spPr>
          <a:xfrm>
            <a:off x="974956" y="5018138"/>
            <a:ext cx="898336" cy="412043"/>
          </a:xfrm>
          <a:prstGeom prst="rect">
            <a:avLst/>
          </a:prstGeom>
        </p:spPr>
      </p:pic>
    </p:spTree>
    <p:extLst>
      <p:ext uri="{BB962C8B-B14F-4D97-AF65-F5344CB8AC3E}">
        <p14:creationId xmlns:p14="http://schemas.microsoft.com/office/powerpoint/2010/main" val="4105178641"/>
      </p:ext>
    </p:extLst>
  </p:cSld>
  <p:clrMapOvr>
    <a:overrideClrMapping bg1="lt1" tx1="dk1" bg2="lt2" tx2="dk2" accent1="accent1" accent2="accent2" accent3="accent3" accent4="accent4" accent5="accent5" accent6="accent6" hlink="hlink" folHlink="folHlink"/>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with Call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9D8FCD6-81D3-E944-AA5D-2486CAB8E347}"/>
              </a:ext>
            </a:extLst>
          </p:cNvPr>
          <p:cNvSpPr>
            <a:spLocks noGrp="1"/>
          </p:cNvSpPr>
          <p:nvPr>
            <p:ph type="body" sz="quarter" idx="10" hasCustomPrompt="1"/>
          </p:nvPr>
        </p:nvSpPr>
        <p:spPr>
          <a:xfrm>
            <a:off x="381744" y="769531"/>
            <a:ext cx="1142851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and make sure it is in sentence case or delete if not needed</a:t>
            </a:r>
          </a:p>
        </p:txBody>
      </p:sp>
      <p:sp>
        <p:nvSpPr>
          <p:cNvPr id="3" name="Title 2">
            <a:extLst>
              <a:ext uri="{FF2B5EF4-FFF2-40B4-BE49-F238E27FC236}">
                <a16:creationId xmlns:a16="http://schemas.microsoft.com/office/drawing/2014/main" id="{5697DE06-1D0B-3748-9339-0C0458278ABB}"/>
              </a:ext>
            </a:extLst>
          </p:cNvPr>
          <p:cNvSpPr>
            <a:spLocks noGrp="1"/>
          </p:cNvSpPr>
          <p:nvPr>
            <p:ph type="title" hasCustomPrompt="1"/>
          </p:nvPr>
        </p:nvSpPr>
        <p:spPr>
          <a:xfrm>
            <a:off x="381744" y="-12879"/>
            <a:ext cx="11428512" cy="839893"/>
          </a:xfr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EE9F8E06-3CFB-AA4A-8C51-C77C336F3450}"/>
              </a:ext>
            </a:extLst>
          </p:cNvPr>
          <p:cNvCxnSpPr>
            <a:cxnSpLocks/>
          </p:cNvCxnSpPr>
          <p:nvPr userDrawn="1"/>
        </p:nvCxnSpPr>
        <p:spPr bwMode="auto">
          <a:xfrm>
            <a:off x="7962749" y="1371603"/>
            <a:ext cx="0" cy="4667693"/>
          </a:xfrm>
          <a:prstGeom prst="line">
            <a:avLst/>
          </a:prstGeom>
          <a:noFill/>
          <a:ln w="25400" cap="rnd" cmpd="sng" algn="ctr">
            <a:solidFill>
              <a:schemeClr val="bg1">
                <a:lumMod val="85000"/>
              </a:schemeClr>
            </a:solidFill>
            <a:prstDash val="solid"/>
            <a:round/>
            <a:headEnd type="none" w="med" len="med"/>
            <a:tailEnd type="none" w="med" len="med"/>
          </a:ln>
          <a:effectLst/>
        </p:spPr>
      </p:cxnSp>
      <p:sp>
        <p:nvSpPr>
          <p:cNvPr id="16" name="Text Placeholder 6">
            <a:extLst>
              <a:ext uri="{FF2B5EF4-FFF2-40B4-BE49-F238E27FC236}">
                <a16:creationId xmlns:a16="http://schemas.microsoft.com/office/drawing/2014/main" id="{3B69D6DF-9650-AC41-851E-6DF49587FEDA}"/>
              </a:ext>
            </a:extLst>
          </p:cNvPr>
          <p:cNvSpPr>
            <a:spLocks noGrp="1"/>
          </p:cNvSpPr>
          <p:nvPr>
            <p:ph type="body" sz="quarter" idx="13" hasCustomPrompt="1"/>
          </p:nvPr>
        </p:nvSpPr>
        <p:spPr>
          <a:xfrm>
            <a:off x="8444786" y="1371601"/>
            <a:ext cx="3365471" cy="4876801"/>
          </a:xfrm>
          <a:prstGeom prst="rect">
            <a:avLst/>
          </a:prstGeom>
        </p:spPr>
        <p:txBody>
          <a:bodyPr anchor="ctr"/>
          <a:lstStyle>
            <a:lvl1pPr marL="0" indent="0" algn="ctr">
              <a:buClr>
                <a:schemeClr val="tx1"/>
              </a:buClr>
              <a:buFont typeface="Arial" panose="020B0604020202020204" pitchFamily="34" charset="0"/>
              <a:buNone/>
              <a:tabLst/>
              <a:defRPr sz="1500" b="1">
                <a:solidFill>
                  <a:schemeClr val="accent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here to add a slide takeaway or call to action. You may change the color of this text to match the content when necessary.</a:t>
            </a:r>
          </a:p>
        </p:txBody>
      </p:sp>
      <p:cxnSp>
        <p:nvCxnSpPr>
          <p:cNvPr id="15" name="Straight Connector 14">
            <a:extLst>
              <a:ext uri="{FF2B5EF4-FFF2-40B4-BE49-F238E27FC236}">
                <a16:creationId xmlns:a16="http://schemas.microsoft.com/office/drawing/2014/main" id="{911475B1-24C8-B143-8CFC-AABC7F020076}"/>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
        <p:nvSpPr>
          <p:cNvPr id="20" name="Text Placeholder 3">
            <a:extLst>
              <a:ext uri="{FF2B5EF4-FFF2-40B4-BE49-F238E27FC236}">
                <a16:creationId xmlns:a16="http://schemas.microsoft.com/office/drawing/2014/main" id="{852E976C-1B5B-5044-9A2C-64357F969587}"/>
              </a:ext>
            </a:extLst>
          </p:cNvPr>
          <p:cNvSpPr>
            <a:spLocks noGrp="1"/>
          </p:cNvSpPr>
          <p:nvPr>
            <p:ph type="body" sz="quarter" idx="14"/>
          </p:nvPr>
        </p:nvSpPr>
        <p:spPr>
          <a:xfrm>
            <a:off x="381001" y="2525715"/>
            <a:ext cx="7092951" cy="372268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6">
            <a:extLst>
              <a:ext uri="{FF2B5EF4-FFF2-40B4-BE49-F238E27FC236}">
                <a16:creationId xmlns:a16="http://schemas.microsoft.com/office/drawing/2014/main" id="{005A57B8-EF8F-7048-A560-24CEC0BC38F2}"/>
              </a:ext>
            </a:extLst>
          </p:cNvPr>
          <p:cNvSpPr>
            <a:spLocks noGrp="1"/>
          </p:cNvSpPr>
          <p:nvPr>
            <p:ph type="body" sz="quarter" idx="11" hasCustomPrompt="1"/>
          </p:nvPr>
        </p:nvSpPr>
        <p:spPr>
          <a:xfrm>
            <a:off x="381745" y="1393905"/>
            <a:ext cx="7091972" cy="767305"/>
          </a:xfrm>
          <a:prstGeom prst="rect">
            <a:avLst/>
          </a:prstGeom>
        </p:spPr>
        <p:txBody>
          <a:bodyPr anchor="b"/>
          <a:lstStyle>
            <a:lvl1pPr marL="0" indent="0">
              <a:buNone/>
              <a:defRPr sz="1350" b="1">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This text here is for an important introductory or over-arching statement that is relevant to the below content. If there is nothing applicable to go here, delete and bring the bullets up.</a:t>
            </a:r>
          </a:p>
        </p:txBody>
      </p:sp>
    </p:spTree>
    <p:extLst>
      <p:ext uri="{BB962C8B-B14F-4D97-AF65-F5344CB8AC3E}">
        <p14:creationId xmlns:p14="http://schemas.microsoft.com/office/powerpoint/2010/main" val="2089878075"/>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with Callou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9D8FCD6-81D3-E944-AA5D-2486CAB8E347}"/>
              </a:ext>
            </a:extLst>
          </p:cNvPr>
          <p:cNvSpPr>
            <a:spLocks noGrp="1"/>
          </p:cNvSpPr>
          <p:nvPr>
            <p:ph type="body" sz="quarter" idx="10" hasCustomPrompt="1"/>
          </p:nvPr>
        </p:nvSpPr>
        <p:spPr>
          <a:xfrm>
            <a:off x="381744" y="769531"/>
            <a:ext cx="11428512" cy="299000"/>
          </a:xfrm>
          <a:prstGeom prst="rect">
            <a:avLst/>
          </a:prstGeom>
        </p:spPr>
        <p:txBody>
          <a:bodyPr anchor="t"/>
          <a:lstStyle>
            <a:lvl1pPr marL="0" indent="0">
              <a:buNone/>
              <a:defRPr sz="1350"/>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to edit subhead content and make sure it is in sentence case or delete if not needed</a:t>
            </a:r>
          </a:p>
        </p:txBody>
      </p:sp>
      <p:sp>
        <p:nvSpPr>
          <p:cNvPr id="3" name="Title 2">
            <a:extLst>
              <a:ext uri="{FF2B5EF4-FFF2-40B4-BE49-F238E27FC236}">
                <a16:creationId xmlns:a16="http://schemas.microsoft.com/office/drawing/2014/main" id="{5697DE06-1D0B-3748-9339-0C0458278ABB}"/>
              </a:ext>
            </a:extLst>
          </p:cNvPr>
          <p:cNvSpPr>
            <a:spLocks noGrp="1"/>
          </p:cNvSpPr>
          <p:nvPr>
            <p:ph type="title" hasCustomPrompt="1"/>
          </p:nvPr>
        </p:nvSpPr>
        <p:spPr>
          <a:xfrm>
            <a:off x="381744" y="-12879"/>
            <a:ext cx="11428512" cy="839893"/>
          </a:xfr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EE9F8E06-3CFB-AA4A-8C51-C77C336F3450}"/>
              </a:ext>
            </a:extLst>
          </p:cNvPr>
          <p:cNvCxnSpPr>
            <a:cxnSpLocks/>
          </p:cNvCxnSpPr>
          <p:nvPr userDrawn="1"/>
        </p:nvCxnSpPr>
        <p:spPr bwMode="auto">
          <a:xfrm rot="5400000">
            <a:off x="6096000" y="2800349"/>
            <a:ext cx="0" cy="4667693"/>
          </a:xfrm>
          <a:prstGeom prst="line">
            <a:avLst/>
          </a:prstGeom>
          <a:noFill/>
          <a:ln w="25400" cap="rnd" cmpd="sng" algn="ctr">
            <a:solidFill>
              <a:schemeClr val="bg1">
                <a:lumMod val="85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11475B1-24C8-B143-8CFC-AABC7F020076}"/>
              </a:ext>
            </a:extLst>
          </p:cNvPr>
          <p:cNvCxnSpPr>
            <a:cxnSpLocks/>
          </p:cNvCxnSpPr>
          <p:nvPr userDrawn="1"/>
        </p:nvCxnSpPr>
        <p:spPr bwMode="auto">
          <a:xfrm>
            <a:off x="0" y="556232"/>
            <a:ext cx="381744" cy="0"/>
          </a:xfrm>
          <a:prstGeom prst="line">
            <a:avLst/>
          </a:prstGeom>
          <a:noFill/>
          <a:ln w="25400" cap="rnd" cmpd="sng" algn="ctr">
            <a:solidFill>
              <a:schemeClr val="accent3"/>
            </a:solidFill>
            <a:prstDash val="solid"/>
            <a:round/>
            <a:headEnd type="none" w="med" len="med"/>
            <a:tailEnd type="none" w="med" len="med"/>
          </a:ln>
          <a:effectLst/>
        </p:spPr>
      </p:cxnSp>
      <p:sp>
        <p:nvSpPr>
          <p:cNvPr id="22" name="Text Placeholder 3">
            <a:extLst>
              <a:ext uri="{FF2B5EF4-FFF2-40B4-BE49-F238E27FC236}">
                <a16:creationId xmlns:a16="http://schemas.microsoft.com/office/drawing/2014/main" id="{7D5C4CE9-412E-7E46-8F3B-6BB58AAC285C}"/>
              </a:ext>
            </a:extLst>
          </p:cNvPr>
          <p:cNvSpPr>
            <a:spLocks noGrp="1"/>
          </p:cNvSpPr>
          <p:nvPr>
            <p:ph type="body" sz="quarter" idx="14"/>
          </p:nvPr>
        </p:nvSpPr>
        <p:spPr>
          <a:xfrm>
            <a:off x="380999" y="1404885"/>
            <a:ext cx="3456432" cy="339571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3" name="Text Placeholder 3">
            <a:extLst>
              <a:ext uri="{FF2B5EF4-FFF2-40B4-BE49-F238E27FC236}">
                <a16:creationId xmlns:a16="http://schemas.microsoft.com/office/drawing/2014/main" id="{AE58B1B8-D8BD-8642-8DD3-3DD92EEAE8BD}"/>
              </a:ext>
            </a:extLst>
          </p:cNvPr>
          <p:cNvSpPr>
            <a:spLocks noGrp="1"/>
          </p:cNvSpPr>
          <p:nvPr>
            <p:ph type="body" sz="quarter" idx="15"/>
          </p:nvPr>
        </p:nvSpPr>
        <p:spPr>
          <a:xfrm>
            <a:off x="4367784" y="1404885"/>
            <a:ext cx="3456432" cy="339571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4" name="Text Placeholder 3">
            <a:extLst>
              <a:ext uri="{FF2B5EF4-FFF2-40B4-BE49-F238E27FC236}">
                <a16:creationId xmlns:a16="http://schemas.microsoft.com/office/drawing/2014/main" id="{E1BB14E3-FB05-F940-8B05-2DBB29582496}"/>
              </a:ext>
            </a:extLst>
          </p:cNvPr>
          <p:cNvSpPr>
            <a:spLocks noGrp="1"/>
          </p:cNvSpPr>
          <p:nvPr>
            <p:ph type="body" sz="quarter" idx="16"/>
          </p:nvPr>
        </p:nvSpPr>
        <p:spPr>
          <a:xfrm>
            <a:off x="8336281" y="1404885"/>
            <a:ext cx="3456432" cy="3395717"/>
          </a:xfrm>
          <a:prstGeom prst="rect">
            <a:avLst/>
          </a:prstGeom>
        </p:spPr>
        <p:txBody>
          <a:bodyPr/>
          <a:lstStyle>
            <a:lvl1pPr marL="172641" indent="-172641">
              <a:buClrTx/>
              <a:buFont typeface="Arial" panose="020B0604020202020204" pitchFamily="34" charset="0"/>
              <a:buChar char="•"/>
              <a:tabLst/>
              <a:defRPr sz="1200">
                <a:solidFill>
                  <a:schemeClr val="bg2"/>
                </a:solidFill>
              </a:defRPr>
            </a:lvl1pPr>
            <a:lvl2pPr marL="519113" indent="-108347">
              <a:buClrTx/>
              <a:buFont typeface="Arial" panose="020B0604020202020204" pitchFamily="34" charset="0"/>
              <a:buChar char="•"/>
              <a:tabLst/>
              <a:defRPr>
                <a:solidFill>
                  <a:schemeClr val="bg2"/>
                </a:solidFill>
              </a:defRPr>
            </a:lvl2pPr>
            <a:lvl3pPr marL="778669" indent="-119063">
              <a:buClrTx/>
              <a:buFont typeface="Arial" panose="020B0604020202020204" pitchFamily="34" charset="0"/>
              <a:buChar char="•"/>
              <a:tabLst/>
              <a:defRPr>
                <a:solidFill>
                  <a:schemeClr val="bg2"/>
                </a:solidFill>
              </a:defRPr>
            </a:lvl3pPr>
            <a:lvl4pPr marL="1038225" indent="-119063">
              <a:buClrTx/>
              <a:buFont typeface="Arial" panose="020B0604020202020204" pitchFamily="34" charset="0"/>
              <a:buChar char="•"/>
              <a:tabLst/>
              <a:defRPr>
                <a:solidFill>
                  <a:schemeClr val="bg2"/>
                </a:solidFill>
              </a:defRPr>
            </a:lvl4pPr>
            <a:lvl5pPr marL="1980010" indent="-151210">
              <a:buClrTx/>
              <a:buFont typeface="Arial" panose="020B0604020202020204" pitchFamily="34" charset="0"/>
              <a:buChar char="•"/>
              <a:tabLst/>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5" name="Text Placeholder 6">
            <a:extLst>
              <a:ext uri="{FF2B5EF4-FFF2-40B4-BE49-F238E27FC236}">
                <a16:creationId xmlns:a16="http://schemas.microsoft.com/office/drawing/2014/main" id="{30FA4FAD-5792-2649-92D5-2A689010F283}"/>
              </a:ext>
            </a:extLst>
          </p:cNvPr>
          <p:cNvSpPr>
            <a:spLocks noGrp="1"/>
          </p:cNvSpPr>
          <p:nvPr>
            <p:ph type="body" sz="quarter" idx="13" hasCustomPrompt="1"/>
          </p:nvPr>
        </p:nvSpPr>
        <p:spPr>
          <a:xfrm>
            <a:off x="1518494" y="5438886"/>
            <a:ext cx="9154271" cy="519112"/>
          </a:xfrm>
          <a:prstGeom prst="rect">
            <a:avLst/>
          </a:prstGeom>
        </p:spPr>
        <p:txBody>
          <a:bodyPr anchor="ctr"/>
          <a:lstStyle>
            <a:lvl1pPr marL="0" indent="0" algn="ctr">
              <a:buClr>
                <a:schemeClr val="tx1"/>
              </a:buClr>
              <a:buFont typeface="Arial" panose="020B0604020202020204" pitchFamily="34" charset="0"/>
              <a:buNone/>
              <a:tabLst/>
              <a:defRPr sz="1500" b="1">
                <a:solidFill>
                  <a:schemeClr val="accent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Click here to add a slide takeaway or call to action. You may change the color of this text to match the content when necessary.</a:t>
            </a:r>
          </a:p>
        </p:txBody>
      </p:sp>
    </p:spTree>
    <p:extLst>
      <p:ext uri="{BB962C8B-B14F-4D97-AF65-F5344CB8AC3E}">
        <p14:creationId xmlns:p14="http://schemas.microsoft.com/office/powerpoint/2010/main" val="3844391389"/>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2C3A5495-C57E-274B-BD5C-F01102BECB2D}"/>
              </a:ext>
            </a:extLst>
          </p:cNvPr>
          <p:cNvSpPr>
            <a:spLocks noGrp="1"/>
          </p:cNvSpPr>
          <p:nvPr>
            <p:ph type="pic" sz="quarter" idx="10" hasCustomPrompt="1"/>
          </p:nvPr>
        </p:nvSpPr>
        <p:spPr>
          <a:xfrm>
            <a:off x="0" y="0"/>
            <a:ext cx="12192000" cy="6248400"/>
          </a:xfrm>
          <a:prstGeom prst="rect">
            <a:avLst/>
          </a:prstGeom>
        </p:spPr>
        <p:txBody>
          <a:bodyPr anchor="ctr"/>
          <a:lstStyle>
            <a:lvl1pPr marL="0" indent="0" algn="ctr">
              <a:buNone/>
              <a:defRPr/>
            </a:lvl1pPr>
          </a:lstStyle>
          <a:p>
            <a:r>
              <a:rPr lang="en-US" dirty="0"/>
              <a:t>Click to add image</a:t>
            </a:r>
          </a:p>
        </p:txBody>
      </p:sp>
    </p:spTree>
    <p:extLst>
      <p:ext uri="{BB962C8B-B14F-4D97-AF65-F5344CB8AC3E}">
        <p14:creationId xmlns:p14="http://schemas.microsoft.com/office/powerpoint/2010/main" val="1155396048"/>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alf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2558F1A-467A-E046-99BD-448C8AEA8EB6}"/>
              </a:ext>
            </a:extLst>
          </p:cNvPr>
          <p:cNvSpPr>
            <a:spLocks noGrp="1"/>
          </p:cNvSpPr>
          <p:nvPr>
            <p:ph type="pic" sz="quarter" idx="10" hasCustomPrompt="1"/>
          </p:nvPr>
        </p:nvSpPr>
        <p:spPr>
          <a:xfrm>
            <a:off x="1" y="0"/>
            <a:ext cx="12192001" cy="3429000"/>
          </a:xfrm>
          <a:custGeom>
            <a:avLst/>
            <a:gdLst>
              <a:gd name="connsiteX0" fmla="*/ 0 w 12192001"/>
              <a:gd name="connsiteY0" fmla="*/ 0 h 3429000"/>
              <a:gd name="connsiteX1" fmla="*/ 12192001 w 12192001"/>
              <a:gd name="connsiteY1" fmla="*/ 0 h 3429000"/>
              <a:gd name="connsiteX2" fmla="*/ 12192001 w 12192001"/>
              <a:gd name="connsiteY2" fmla="*/ 1969774 h 3429000"/>
              <a:gd name="connsiteX3" fmla="*/ 10861994 w 12192001"/>
              <a:gd name="connsiteY3" fmla="*/ 3299954 h 3429000"/>
              <a:gd name="connsiteX4" fmla="*/ 10845304 w 12192001"/>
              <a:gd name="connsiteY4" fmla="*/ 3315124 h 3429000"/>
              <a:gd name="connsiteX5" fmla="*/ 10804231 w 12192001"/>
              <a:gd name="connsiteY5" fmla="*/ 3344329 h 3429000"/>
              <a:gd name="connsiteX6" fmla="*/ 10777307 w 12192001"/>
              <a:gd name="connsiteY6" fmla="*/ 3361022 h 3429000"/>
              <a:gd name="connsiteX7" fmla="*/ 10699891 w 12192001"/>
              <a:gd name="connsiteY7" fmla="*/ 3396296 h 3429000"/>
              <a:gd name="connsiteX8" fmla="*/ 10624783 w 12192001"/>
              <a:gd name="connsiteY8" fmla="*/ 3419385 h 3429000"/>
              <a:gd name="connsiteX9" fmla="*/ 10574531 w 12192001"/>
              <a:gd name="connsiteY9" fmla="*/ 3428342 h 3429000"/>
              <a:gd name="connsiteX10" fmla="*/ 10561505 w 12192001"/>
              <a:gd name="connsiteY10" fmla="*/ 3429000 h 3429000"/>
              <a:gd name="connsiteX11" fmla="*/ 0 w 12192001"/>
              <a:gd name="connsiteY11"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3429000">
                <a:moveTo>
                  <a:pt x="0" y="0"/>
                </a:moveTo>
                <a:lnTo>
                  <a:pt x="12192001" y="0"/>
                </a:lnTo>
                <a:lnTo>
                  <a:pt x="12192001" y="1969774"/>
                </a:lnTo>
                <a:lnTo>
                  <a:pt x="10861994" y="3299954"/>
                </a:lnTo>
                <a:lnTo>
                  <a:pt x="10845304" y="3315124"/>
                </a:lnTo>
                <a:lnTo>
                  <a:pt x="10804231" y="3344329"/>
                </a:lnTo>
                <a:lnTo>
                  <a:pt x="10777307" y="3361022"/>
                </a:lnTo>
                <a:cubicBezTo>
                  <a:pt x="10752404" y="3374357"/>
                  <a:pt x="10726557" y="3386157"/>
                  <a:pt x="10699891" y="3396296"/>
                </a:cubicBezTo>
                <a:lnTo>
                  <a:pt x="10624783" y="3419385"/>
                </a:lnTo>
                <a:lnTo>
                  <a:pt x="10574531" y="3428342"/>
                </a:lnTo>
                <a:lnTo>
                  <a:pt x="10561505" y="3429000"/>
                </a:lnTo>
                <a:lnTo>
                  <a:pt x="0" y="3429000"/>
                </a:lnTo>
                <a:close/>
              </a:path>
            </a:pathLst>
          </a:custGeom>
        </p:spPr>
        <p:txBody>
          <a:bodyPr wrap="square" anchor="ctr">
            <a:noAutofit/>
          </a:bodyPr>
          <a:lstStyle>
            <a:lvl1pPr marL="0" indent="0" algn="ctr">
              <a:buNone/>
              <a:defRPr/>
            </a:lvl1pPr>
          </a:lstStyle>
          <a:p>
            <a:r>
              <a:rPr lang="en-US" dirty="0"/>
              <a:t>Click to add image</a:t>
            </a:r>
          </a:p>
        </p:txBody>
      </p:sp>
      <p:sp>
        <p:nvSpPr>
          <p:cNvPr id="10" name="Title 1">
            <a:extLst>
              <a:ext uri="{FF2B5EF4-FFF2-40B4-BE49-F238E27FC236}">
                <a16:creationId xmlns:a16="http://schemas.microsoft.com/office/drawing/2014/main" id="{A7E47FD6-7837-2447-8AD8-BCB8834FAB0B}"/>
              </a:ext>
            </a:extLst>
          </p:cNvPr>
          <p:cNvSpPr>
            <a:spLocks noGrp="1"/>
          </p:cNvSpPr>
          <p:nvPr>
            <p:ph type="title" hasCustomPrompt="1"/>
          </p:nvPr>
        </p:nvSpPr>
        <p:spPr>
          <a:xfrm>
            <a:off x="381746" y="3831636"/>
            <a:ext cx="4495687" cy="2185116"/>
          </a:xfrm>
          <a:prstGeom prst="rect">
            <a:avLst/>
          </a:prstGeom>
        </p:spPr>
        <p:txBody>
          <a:bodyPr anchor="t"/>
          <a:lstStyle>
            <a:lvl1pPr algn="r">
              <a:lnSpc>
                <a:spcPts val="2699"/>
              </a:lnSpc>
              <a:defRPr sz="2249" b="1">
                <a:solidFill>
                  <a:schemeClr val="tx1"/>
                </a:solidFill>
              </a:defRPr>
            </a:lvl1pPr>
          </a:lstStyle>
          <a:p>
            <a:r>
              <a:rPr lang="en-US" dirty="0"/>
              <a:t>Click to edit master title</a:t>
            </a:r>
          </a:p>
        </p:txBody>
      </p:sp>
      <p:cxnSp>
        <p:nvCxnSpPr>
          <p:cNvPr id="11" name="Straight Connector 10">
            <a:extLst>
              <a:ext uri="{FF2B5EF4-FFF2-40B4-BE49-F238E27FC236}">
                <a16:creationId xmlns:a16="http://schemas.microsoft.com/office/drawing/2014/main" id="{9C35138B-1F37-364E-B6A2-20AFE2F3B280}"/>
              </a:ext>
            </a:extLst>
          </p:cNvPr>
          <p:cNvCxnSpPr>
            <a:cxnSpLocks/>
          </p:cNvCxnSpPr>
          <p:nvPr userDrawn="1"/>
        </p:nvCxnSpPr>
        <p:spPr bwMode="auto">
          <a:xfrm>
            <a:off x="5050663" y="3894723"/>
            <a:ext cx="0" cy="2122030"/>
          </a:xfrm>
          <a:prstGeom prst="line">
            <a:avLst/>
          </a:prstGeom>
          <a:noFill/>
          <a:ln w="25400" cap="flat" cmpd="sng" algn="ctr">
            <a:solidFill>
              <a:schemeClr val="bg1">
                <a:lumMod val="85000"/>
              </a:schemeClr>
            </a:solidFill>
            <a:prstDash val="solid"/>
            <a:round/>
            <a:headEnd type="none" w="med" len="med"/>
            <a:tailEnd type="none" w="med" len="med"/>
          </a:ln>
          <a:effectLst/>
        </p:spPr>
      </p:cxnSp>
      <p:sp>
        <p:nvSpPr>
          <p:cNvPr id="6" name="Text Placeholder 6">
            <a:extLst>
              <a:ext uri="{FF2B5EF4-FFF2-40B4-BE49-F238E27FC236}">
                <a16:creationId xmlns:a16="http://schemas.microsoft.com/office/drawing/2014/main" id="{D470BE04-E8A8-8C48-A461-39B6DD65D30A}"/>
              </a:ext>
            </a:extLst>
          </p:cNvPr>
          <p:cNvSpPr>
            <a:spLocks noGrp="1"/>
          </p:cNvSpPr>
          <p:nvPr>
            <p:ph type="body" sz="quarter" idx="11" hasCustomPrompt="1"/>
          </p:nvPr>
        </p:nvSpPr>
        <p:spPr>
          <a:xfrm>
            <a:off x="5223896" y="3831636"/>
            <a:ext cx="6580008" cy="2185116"/>
          </a:xfrm>
          <a:prstGeom prst="rect">
            <a:avLst/>
          </a:prstGeom>
        </p:spPr>
        <p:txBody>
          <a:bodyPr anchor="t"/>
          <a:lstStyle>
            <a:lvl1pPr marL="0" indent="0">
              <a:spcAft>
                <a:spcPts val="900"/>
              </a:spcAft>
              <a:buNone/>
              <a:defRPr sz="1200" b="0">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There are number of options to treat the text on this page. This box can be filled with a paragraph or two, bullet points, or a hybrid of both. Because of the limited space for text on this slide, it is best not to get too granular with details and overcrowd the page with information. Don’t forget to customize the image to fit the topic of this slide. Just click on the image already on this slide, and delete it. You can then add an image, which will automatically fill the placeholder and it will fill accordingly. Crop if necessary.</a:t>
            </a:r>
          </a:p>
        </p:txBody>
      </p:sp>
    </p:spTree>
    <p:extLst>
      <p:ext uri="{BB962C8B-B14F-4D97-AF65-F5344CB8AC3E}">
        <p14:creationId xmlns:p14="http://schemas.microsoft.com/office/powerpoint/2010/main" val="3426288836"/>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ne Third Image with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582781-72F6-BD44-8E48-898D0E9011EF}"/>
              </a:ext>
            </a:extLst>
          </p:cNvPr>
          <p:cNvSpPr>
            <a:spLocks noGrp="1"/>
          </p:cNvSpPr>
          <p:nvPr>
            <p:ph type="pic" sz="quarter" idx="10" hasCustomPrompt="1"/>
          </p:nvPr>
        </p:nvSpPr>
        <p:spPr>
          <a:xfrm>
            <a:off x="0" y="0"/>
            <a:ext cx="12192000" cy="1991360"/>
          </a:xfrm>
          <a:prstGeom prst="rect">
            <a:avLst/>
          </a:prstGeom>
        </p:spPr>
        <p:txBody>
          <a:bodyPr anchor="ctr"/>
          <a:lstStyle>
            <a:lvl1pPr marL="0" indent="0" algn="ctr">
              <a:buNone/>
              <a:defRPr/>
            </a:lvl1pPr>
          </a:lstStyle>
          <a:p>
            <a:r>
              <a:rPr lang="en-US" dirty="0"/>
              <a:t>Click to add image</a:t>
            </a:r>
          </a:p>
        </p:txBody>
      </p:sp>
      <p:sp>
        <p:nvSpPr>
          <p:cNvPr id="10" name="Title 1">
            <a:extLst>
              <a:ext uri="{FF2B5EF4-FFF2-40B4-BE49-F238E27FC236}">
                <a16:creationId xmlns:a16="http://schemas.microsoft.com/office/drawing/2014/main" id="{65F3A35B-94E8-B449-9A70-50A242ECAFB9}"/>
              </a:ext>
            </a:extLst>
          </p:cNvPr>
          <p:cNvSpPr>
            <a:spLocks noGrp="1"/>
          </p:cNvSpPr>
          <p:nvPr>
            <p:ph type="title" hasCustomPrompt="1"/>
          </p:nvPr>
        </p:nvSpPr>
        <p:spPr>
          <a:xfrm>
            <a:off x="381744" y="2195876"/>
            <a:ext cx="7379485" cy="872444"/>
          </a:xfrm>
          <a:prstGeom prst="rect">
            <a:avLst/>
          </a:prstGeom>
        </p:spPr>
        <p:txBody>
          <a:bodyPr anchor="t"/>
          <a:lstStyle>
            <a:lvl1pPr algn="l">
              <a:lnSpc>
                <a:spcPts val="2699"/>
              </a:lnSpc>
              <a:defRPr sz="2249" b="1">
                <a:solidFill>
                  <a:schemeClr val="tx1"/>
                </a:solidFill>
              </a:defRPr>
            </a:lvl1pPr>
          </a:lstStyle>
          <a:p>
            <a:r>
              <a:rPr lang="en-US" dirty="0"/>
              <a:t>Click to edit master title</a:t>
            </a:r>
          </a:p>
        </p:txBody>
      </p:sp>
      <p:cxnSp>
        <p:nvCxnSpPr>
          <p:cNvPr id="11" name="Straight Connector 10">
            <a:extLst>
              <a:ext uri="{FF2B5EF4-FFF2-40B4-BE49-F238E27FC236}">
                <a16:creationId xmlns:a16="http://schemas.microsoft.com/office/drawing/2014/main" id="{B16C8B7C-D5B0-DB42-BC83-F3591A917961}"/>
              </a:ext>
            </a:extLst>
          </p:cNvPr>
          <p:cNvCxnSpPr>
            <a:cxnSpLocks/>
          </p:cNvCxnSpPr>
          <p:nvPr userDrawn="1"/>
        </p:nvCxnSpPr>
        <p:spPr bwMode="auto">
          <a:xfrm>
            <a:off x="4177017" y="3386723"/>
            <a:ext cx="0" cy="2122030"/>
          </a:xfrm>
          <a:prstGeom prst="line">
            <a:avLst/>
          </a:prstGeom>
          <a:noFill/>
          <a:ln w="25400" cap="flat" cmpd="sng" algn="ctr">
            <a:solidFill>
              <a:schemeClr val="bg1">
                <a:lumMod val="8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319C344B-2AF8-2543-99BA-DC31E18CBEEE}"/>
              </a:ext>
            </a:extLst>
          </p:cNvPr>
          <p:cNvCxnSpPr>
            <a:cxnSpLocks/>
          </p:cNvCxnSpPr>
          <p:nvPr userDrawn="1"/>
        </p:nvCxnSpPr>
        <p:spPr bwMode="auto">
          <a:xfrm>
            <a:off x="8138901" y="3386723"/>
            <a:ext cx="0" cy="2122030"/>
          </a:xfrm>
          <a:prstGeom prst="line">
            <a:avLst/>
          </a:prstGeom>
          <a:noFill/>
          <a:ln w="25400" cap="flat" cmpd="sng" algn="ctr">
            <a:solidFill>
              <a:schemeClr val="bg1">
                <a:lumMod val="85000"/>
              </a:schemeClr>
            </a:solidFill>
            <a:prstDash val="solid"/>
            <a:round/>
            <a:headEnd type="none" w="med" len="med"/>
            <a:tailEnd type="none" w="med" len="med"/>
          </a:ln>
          <a:effectLst/>
        </p:spPr>
      </p:cxnSp>
      <p:sp>
        <p:nvSpPr>
          <p:cNvPr id="16" name="Text Placeholder 6">
            <a:extLst>
              <a:ext uri="{FF2B5EF4-FFF2-40B4-BE49-F238E27FC236}">
                <a16:creationId xmlns:a16="http://schemas.microsoft.com/office/drawing/2014/main" id="{2A8779F2-3CB8-6F49-A03D-FE85F526C633}"/>
              </a:ext>
            </a:extLst>
          </p:cNvPr>
          <p:cNvSpPr>
            <a:spLocks noGrp="1"/>
          </p:cNvSpPr>
          <p:nvPr>
            <p:ph type="body" sz="quarter" idx="12" hasCustomPrompt="1"/>
          </p:nvPr>
        </p:nvSpPr>
        <p:spPr>
          <a:xfrm>
            <a:off x="381745" y="3320216"/>
            <a:ext cx="3480935" cy="2255044"/>
          </a:xfrm>
          <a:prstGeom prst="rect">
            <a:avLst/>
          </a:prstGeom>
        </p:spPr>
        <p:txBody>
          <a:bodyPr anchor="t"/>
          <a:lstStyle>
            <a:lvl1pPr marL="0" indent="0">
              <a:buNone/>
              <a:defRPr sz="1200" b="0">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r>
              <a:rPr lang="en-US" dirty="0"/>
              <a:t>There are number of options to treat the text on this page. This box can be filled with a paragraph or two, bullet points, or a hybrid of both.</a:t>
            </a:r>
          </a:p>
        </p:txBody>
      </p:sp>
      <p:sp>
        <p:nvSpPr>
          <p:cNvPr id="17" name="Text Placeholder 6">
            <a:extLst>
              <a:ext uri="{FF2B5EF4-FFF2-40B4-BE49-F238E27FC236}">
                <a16:creationId xmlns:a16="http://schemas.microsoft.com/office/drawing/2014/main" id="{DEBA365F-8115-D341-A60E-A29E741871AD}"/>
              </a:ext>
            </a:extLst>
          </p:cNvPr>
          <p:cNvSpPr>
            <a:spLocks noGrp="1"/>
          </p:cNvSpPr>
          <p:nvPr>
            <p:ph type="body" sz="quarter" idx="13" hasCustomPrompt="1"/>
          </p:nvPr>
        </p:nvSpPr>
        <p:spPr>
          <a:xfrm>
            <a:off x="4417493" y="3320216"/>
            <a:ext cx="3480935" cy="2255044"/>
          </a:xfrm>
          <a:prstGeom prst="rect">
            <a:avLst/>
          </a:prstGeom>
        </p:spPr>
        <p:txBody>
          <a:bodyPr anchor="t"/>
          <a:lstStyle>
            <a:lvl1pPr marL="0" indent="0">
              <a:buNone/>
              <a:defRPr sz="1200" b="0">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Because of the limited space for text on this slide, it is best not to get too granular with details and overcrowd the page with information.</a:t>
            </a:r>
          </a:p>
        </p:txBody>
      </p:sp>
      <p:sp>
        <p:nvSpPr>
          <p:cNvPr id="18" name="Text Placeholder 6">
            <a:extLst>
              <a:ext uri="{FF2B5EF4-FFF2-40B4-BE49-F238E27FC236}">
                <a16:creationId xmlns:a16="http://schemas.microsoft.com/office/drawing/2014/main" id="{549EA26D-3959-E545-ADAE-A062A36EE05A}"/>
              </a:ext>
            </a:extLst>
          </p:cNvPr>
          <p:cNvSpPr>
            <a:spLocks noGrp="1"/>
          </p:cNvSpPr>
          <p:nvPr>
            <p:ph type="body" sz="quarter" idx="14" hasCustomPrompt="1"/>
          </p:nvPr>
        </p:nvSpPr>
        <p:spPr>
          <a:xfrm>
            <a:off x="8410373" y="3320216"/>
            <a:ext cx="3480935" cy="2255044"/>
          </a:xfrm>
          <a:prstGeom prst="rect">
            <a:avLst/>
          </a:prstGeom>
        </p:spPr>
        <p:txBody>
          <a:bodyPr anchor="t"/>
          <a:lstStyle>
            <a:lvl1pPr marL="0" indent="0">
              <a:buNone/>
              <a:defRPr sz="1200" b="0">
                <a:solidFill>
                  <a:schemeClr val="bg2"/>
                </a:solidFill>
              </a:defRPr>
            </a:lvl1pPr>
            <a:lvl2pPr marL="576134" indent="0">
              <a:buNone/>
              <a:defRPr/>
            </a:lvl2pPr>
            <a:lvl3pPr marL="1033231" indent="0">
              <a:buNone/>
              <a:defRPr/>
            </a:lvl3pPr>
            <a:lvl4pPr marL="1371292" indent="0">
              <a:buNone/>
              <a:defRPr/>
            </a:lvl4pPr>
            <a:lvl5pPr marL="1828388" indent="0">
              <a:buNone/>
              <a:defRPr/>
            </a:lvl5pPr>
          </a:lstStyle>
          <a:p>
            <a:pPr lvl="0"/>
            <a:r>
              <a:rPr lang="en-US" dirty="0"/>
              <a:t>Don’t forget to customize the image to fit the topic of this slide. Just click on the image already on this slide, and delete it. You can then add an image, which will automatically fill the placeholder and it will fill accordingly. Crop if necessary.</a:t>
            </a:r>
          </a:p>
        </p:txBody>
      </p:sp>
    </p:spTree>
    <p:extLst>
      <p:ext uri="{BB962C8B-B14F-4D97-AF65-F5344CB8AC3E}">
        <p14:creationId xmlns:p14="http://schemas.microsoft.com/office/powerpoint/2010/main" val="610584884"/>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ray Dots Blank">
    <p:bg>
      <p:bgPr>
        <a:blipFill dpi="0" rotWithShape="1">
          <a:blip r:embed="rId2">
            <a:alphaModFix amt="60000"/>
            <a:lum/>
          </a:blip>
          <a:srcRect/>
          <a:stretch>
            <a:fillRect t="-11000" b="1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08581"/>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203200" y="2819400"/>
            <a:ext cx="114808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a:t>
            </a:r>
            <a:r>
              <a:rPr lang="en-US" sz="800" kern="0" spc="20" dirty="0">
                <a:solidFill>
                  <a:schemeClr val="bg2"/>
                </a:solidFill>
                <a:ea typeface="Arial Unicode MS" charset="0"/>
                <a:cs typeface="Arial Unicode MS" charset="0"/>
              </a:rPr>
              <a:t>2014</a:t>
            </a:r>
            <a:r>
              <a:rPr lang="en-US" sz="800" dirty="0">
                <a:solidFill>
                  <a:schemeClr val="bg2"/>
                </a:solidFill>
                <a:ea typeface="Arial Unicode MS" charset="0"/>
                <a:cs typeface="Arial Unicode MS" charset="0"/>
              </a:rPr>
              <a:t> Rockwell Automation, Inc. All Rights Reserved.</a:t>
            </a: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sp>
        <p:nvSpPr>
          <p:cNvPr id="128004" name="Rectangle 4"/>
          <p:cNvSpPr>
            <a:spLocks noGrp="1" noChangeArrowheads="1"/>
          </p:cNvSpPr>
          <p:nvPr userDrawn="1">
            <p:ph type="ctrTitle" hasCustomPrompt="1"/>
          </p:nvPr>
        </p:nvSpPr>
        <p:spPr>
          <a:xfrm>
            <a:off x="1095018" y="2895601"/>
            <a:ext cx="10588983" cy="495007"/>
          </a:xfrm>
        </p:spPr>
        <p:txBody>
          <a:bodyPr wrap="square">
            <a:spAutoFit/>
          </a:bodyPr>
          <a:lstStyle>
            <a:lvl1pPr>
              <a:defRPr sz="3000" b="0">
                <a:solidFill>
                  <a:srgbClr val="C41230"/>
                </a:solidFill>
              </a:defRPr>
            </a:lvl1pPr>
          </a:lstStyle>
          <a:p>
            <a:r>
              <a:rPr lang="en-US" dirty="0"/>
              <a:t>Click Here for Title</a:t>
            </a:r>
          </a:p>
        </p:txBody>
      </p:sp>
      <p:sp>
        <p:nvSpPr>
          <p:cNvPr id="128005" name="Rectangle 5"/>
          <p:cNvSpPr>
            <a:spLocks noGrp="1" noChangeArrowheads="1"/>
          </p:cNvSpPr>
          <p:nvPr userDrawn="1">
            <p:ph type="subTitle" idx="1" hasCustomPrompt="1"/>
          </p:nvPr>
        </p:nvSpPr>
        <p:spPr>
          <a:xfrm>
            <a:off x="1095018" y="3302000"/>
            <a:ext cx="10588983" cy="400110"/>
          </a:xfrm>
          <a:prstGeom prst="rect">
            <a:avLst/>
          </a:prstGeom>
        </p:spPr>
        <p:txBody>
          <a:bodyPr wrap="square">
            <a:spAutoFit/>
          </a:bodyPr>
          <a:lstStyle>
            <a:lvl1pPr marL="0" indent="0">
              <a:lnSpc>
                <a:spcPct val="100000"/>
              </a:lnSpc>
              <a:buFont typeface="Webdings" charset="2"/>
              <a:buNone/>
              <a:defRPr sz="2000">
                <a:solidFill>
                  <a:srgbClr val="474747"/>
                </a:solidFill>
              </a:defRPr>
            </a:lvl1pPr>
          </a:lstStyle>
          <a:p>
            <a:r>
              <a:rPr lang="en-US" dirty="0"/>
              <a:t>Click Here for sub-title</a:t>
            </a:r>
          </a:p>
        </p:txBody>
      </p:sp>
      <p:sp>
        <p:nvSpPr>
          <p:cNvPr id="14" name="Pentagon 13"/>
          <p:cNvSpPr/>
          <p:nvPr userDrawn="1"/>
        </p:nvSpPr>
        <p:spPr bwMode="auto">
          <a:xfrm>
            <a:off x="11289" y="2743200"/>
            <a:ext cx="914400" cy="10668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6" name="Right Triangle 15"/>
          <p:cNvSpPr/>
          <p:nvPr userDrawn="1"/>
        </p:nvSpPr>
        <p:spPr bwMode="auto">
          <a:xfrm rot="10800000">
            <a:off x="11289" y="3801533"/>
            <a:ext cx="101600"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8" name="Rectangle 11"/>
          <p:cNvSpPr>
            <a:spLocks noChangeArrowheads="1"/>
          </p:cNvSpPr>
          <p:nvPr userDrawn="1"/>
        </p:nvSpPr>
        <p:spPr bwMode="auto">
          <a:xfrm>
            <a:off x="11708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grpSp>
        <p:nvGrpSpPr>
          <p:cNvPr id="20" name="Group 24"/>
          <p:cNvGrpSpPr/>
          <p:nvPr userDrawn="1"/>
        </p:nvGrpSpPr>
        <p:grpSpPr>
          <a:xfrm>
            <a:off x="10092268" y="457200"/>
            <a:ext cx="1422400" cy="1066800"/>
            <a:chOff x="6096000" y="457200"/>
            <a:chExt cx="1066800" cy="1066800"/>
          </a:xfrm>
        </p:grpSpPr>
        <p:sp>
          <p:nvSpPr>
            <p:cNvPr id="24"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5" name="Picture 24" descr="LTS_WhiteTextFromRedBox.png"/>
            <p:cNvPicPr>
              <a:picLocks noChangeAspect="1"/>
            </p:cNvPicPr>
            <p:nvPr userDrawn="1"/>
          </p:nvPicPr>
          <p:blipFill>
            <a:blip r:embed="rId3"/>
            <a:stretch>
              <a:fillRect/>
            </a:stretch>
          </p:blipFill>
          <p:spPr>
            <a:xfrm>
              <a:off x="6260576" y="619125"/>
              <a:ext cx="775748" cy="752476"/>
            </a:xfrm>
            <a:prstGeom prst="rect">
              <a:avLst/>
            </a:prstGeom>
          </p:spPr>
        </p:pic>
      </p:grpSp>
      <p:sp>
        <p:nvSpPr>
          <p:cNvPr id="19" name="Text Box 16"/>
          <p:cNvSpPr txBox="1">
            <a:spLocks noChangeArrowheads="1"/>
          </p:cNvSpPr>
          <p:nvPr userDrawn="1"/>
        </p:nvSpPr>
        <p:spPr bwMode="auto">
          <a:xfrm>
            <a:off x="1765088" y="5034126"/>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26" name="Picture 25" descr="CompanyConfidential.png"/>
          <p:cNvPicPr>
            <a:picLocks noChangeAspect="1"/>
          </p:cNvPicPr>
          <p:nvPr userDrawn="1"/>
        </p:nvPicPr>
        <p:blipFill>
          <a:blip r:embed="rId4"/>
          <a:stretch>
            <a:fillRect/>
          </a:stretch>
        </p:blipFill>
        <p:spPr>
          <a:xfrm>
            <a:off x="965619" y="5112941"/>
            <a:ext cx="917011" cy="420608"/>
          </a:xfrm>
          <a:prstGeom prst="rect">
            <a:avLst/>
          </a:prstGeom>
        </p:spPr>
      </p:pic>
    </p:spTree>
  </p:cSld>
  <p:clrMapOvr>
    <a:overrideClrMapping bg1="lt1" tx1="dk1" bg2="lt2" tx2="dk2" accent1="accent1" accent2="accent2" accent3="accent3" accent4="accent4" accent5="accent5" accent6="accent6" hlink="hlink" folHlink="folHlink"/>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wo Line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203200" y="2362200"/>
            <a:ext cx="11480800"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a:t>
            </a:r>
            <a:r>
              <a:rPr lang="en-US" sz="800" kern="0" spc="20" dirty="0">
                <a:solidFill>
                  <a:schemeClr val="bg2"/>
                </a:solidFill>
                <a:ea typeface="Arial Unicode MS" charset="0"/>
                <a:cs typeface="Arial Unicode MS" charset="0"/>
              </a:rPr>
              <a:t>2014</a:t>
            </a:r>
            <a:r>
              <a:rPr lang="en-US" sz="800" dirty="0">
                <a:solidFill>
                  <a:schemeClr val="bg2"/>
                </a:solidFill>
                <a:ea typeface="Arial Unicode MS" charset="0"/>
                <a:cs typeface="Arial Unicode MS" charset="0"/>
              </a:rPr>
              <a:t> Rockwell Automation, Inc. All Rights Reserved.</a:t>
            </a:r>
          </a:p>
        </p:txBody>
      </p:sp>
      <p:sp>
        <p:nvSpPr>
          <p:cNvPr id="128004" name="Rectangle 4"/>
          <p:cNvSpPr>
            <a:spLocks noGrp="1" noChangeArrowheads="1"/>
          </p:cNvSpPr>
          <p:nvPr>
            <p:ph type="ctrTitle" hasCustomPrompt="1"/>
          </p:nvPr>
        </p:nvSpPr>
        <p:spPr>
          <a:xfrm>
            <a:off x="1095018" y="2900729"/>
            <a:ext cx="10588983" cy="489878"/>
          </a:xfrm>
        </p:spPr>
        <p:txBody>
          <a:bodyPr wrap="square">
            <a:spAutoFit/>
          </a:bodyPr>
          <a:lstStyle>
            <a:lvl1pPr>
              <a:defRPr sz="3000" b="0">
                <a:solidFill>
                  <a:srgbClr val="BB1E33"/>
                </a:solidFill>
              </a:defRPr>
            </a:lvl1pPr>
          </a:lstStyle>
          <a:p>
            <a:r>
              <a:rPr lang="en-US" dirty="0"/>
              <a:t>Click to Add Title</a:t>
            </a:r>
          </a:p>
        </p:txBody>
      </p:sp>
      <p:sp>
        <p:nvSpPr>
          <p:cNvPr id="128005" name="Rectangle 5"/>
          <p:cNvSpPr>
            <a:spLocks noGrp="1" noChangeArrowheads="1"/>
          </p:cNvSpPr>
          <p:nvPr>
            <p:ph type="subTitle" idx="1" hasCustomPrompt="1"/>
          </p:nvPr>
        </p:nvSpPr>
        <p:spPr>
          <a:xfrm>
            <a:off x="1095018" y="3302000"/>
            <a:ext cx="10588983" cy="400110"/>
          </a:xfrm>
          <a:prstGeom prst="rect">
            <a:avLst/>
          </a:prstGeom>
        </p:spPr>
        <p:txBody>
          <a:bodyPr wrap="square">
            <a:spAutoFit/>
          </a:bodyPr>
          <a:lstStyle>
            <a:lvl1pPr marL="0" indent="0">
              <a:lnSpc>
                <a:spcPct val="100000"/>
              </a:lnSpc>
              <a:buFont typeface="Webdings" charset="2"/>
              <a:buNone/>
              <a:defRPr sz="2000">
                <a:solidFill>
                  <a:srgbClr val="474747"/>
                </a:solidFill>
              </a:defRPr>
            </a:lvl1pPr>
          </a:lstStyle>
          <a:p>
            <a:r>
              <a:rPr lang="en-US" dirty="0"/>
              <a:t>Click Here for Sub-title</a:t>
            </a:r>
          </a:p>
        </p:txBody>
      </p:sp>
      <p:sp>
        <p:nvSpPr>
          <p:cNvPr id="14" name="Pentagon 13"/>
          <p:cNvSpPr/>
          <p:nvPr userDrawn="1"/>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6" name="Right Triangle 15"/>
          <p:cNvSpPr/>
          <p:nvPr userDrawn="1"/>
        </p:nvSpPr>
        <p:spPr bwMode="auto">
          <a:xfrm rot="10800000">
            <a:off x="11289" y="3801533"/>
            <a:ext cx="101600"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grpSp>
        <p:nvGrpSpPr>
          <p:cNvPr id="24" name="Group 24"/>
          <p:cNvGrpSpPr/>
          <p:nvPr userDrawn="1"/>
        </p:nvGrpSpPr>
        <p:grpSpPr>
          <a:xfrm>
            <a:off x="10092268" y="457200"/>
            <a:ext cx="1422400" cy="1066800"/>
            <a:chOff x="6096000" y="457200"/>
            <a:chExt cx="1066800" cy="1066800"/>
          </a:xfrm>
        </p:grpSpPr>
        <p:sp>
          <p:nvSpPr>
            <p:cNvPr id="25"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6" name="Picture 25" descr="LTS_WhiteTextFromRedBox.png"/>
            <p:cNvPicPr>
              <a:picLocks noChangeAspect="1"/>
            </p:cNvPicPr>
            <p:nvPr userDrawn="1"/>
          </p:nvPicPr>
          <p:blipFill>
            <a:blip r:embed="rId3"/>
            <a:stretch>
              <a:fillRect/>
            </a:stretch>
          </p:blipFill>
          <p:spPr>
            <a:xfrm>
              <a:off x="6260576" y="619125"/>
              <a:ext cx="775748" cy="752476"/>
            </a:xfrm>
            <a:prstGeom prst="rect">
              <a:avLst/>
            </a:prstGeom>
          </p:spPr>
        </p:pic>
      </p:grpSp>
      <p:sp>
        <p:nvSpPr>
          <p:cNvPr id="19" name="Rectangle 11"/>
          <p:cNvSpPr>
            <a:spLocks noChangeArrowheads="1"/>
          </p:cNvSpPr>
          <p:nvPr userDrawn="1"/>
        </p:nvSpPr>
        <p:spPr bwMode="auto">
          <a:xfrm>
            <a:off x="11708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18" name="Text Box 16"/>
          <p:cNvSpPr txBox="1">
            <a:spLocks noChangeArrowheads="1"/>
          </p:cNvSpPr>
          <p:nvPr userDrawn="1"/>
        </p:nvSpPr>
        <p:spPr bwMode="auto">
          <a:xfrm>
            <a:off x="1765088" y="5034126"/>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23" name="Picture 22" descr="CompanyConfidential.png"/>
          <p:cNvPicPr>
            <a:picLocks noChangeAspect="1"/>
          </p:cNvPicPr>
          <p:nvPr userDrawn="1"/>
        </p:nvPicPr>
        <p:blipFill>
          <a:blip r:embed="rId4"/>
          <a:stretch>
            <a:fillRect/>
          </a:stretch>
        </p:blipFill>
        <p:spPr>
          <a:xfrm>
            <a:off x="965619" y="5112941"/>
            <a:ext cx="917011" cy="420608"/>
          </a:xfrm>
          <a:prstGeom prst="rect">
            <a:avLst/>
          </a:prstGeom>
        </p:spPr>
      </p:pic>
    </p:spTree>
  </p:cSld>
  <p:clrMapOvr>
    <a:overrideClrMapping bg1="lt1" tx1="dk1" bg2="lt2" tx2="dk2" accent1="accent1" accent2="accent2" accent3="accent3" accent4="accent4" accent5="accent5" accent6="accent6" hlink="hlink" folHlink="folHlink"/>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with Photo">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203200" y="2819400"/>
            <a:ext cx="76200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a:t>
            </a:r>
            <a:r>
              <a:rPr lang="en-US" sz="800" kern="0" spc="20" dirty="0">
                <a:solidFill>
                  <a:schemeClr val="bg2"/>
                </a:solidFill>
                <a:ea typeface="Arial Unicode MS" charset="0"/>
                <a:cs typeface="Arial Unicode MS" charset="0"/>
              </a:rPr>
              <a:t>2014</a:t>
            </a:r>
            <a:r>
              <a:rPr lang="en-US" sz="800" dirty="0">
                <a:solidFill>
                  <a:schemeClr val="bg2"/>
                </a:solidFill>
                <a:ea typeface="Arial Unicode MS" charset="0"/>
                <a:cs typeface="Arial Unicode MS" charset="0"/>
              </a:rPr>
              <a:t> Rockwell Automation, Inc. All Rights Reserved.</a:t>
            </a:r>
          </a:p>
        </p:txBody>
      </p:sp>
      <p:sp>
        <p:nvSpPr>
          <p:cNvPr id="128004" name="Rectangle 4"/>
          <p:cNvSpPr>
            <a:spLocks noGrp="1" noChangeArrowheads="1"/>
          </p:cNvSpPr>
          <p:nvPr>
            <p:ph type="ctrTitle" hasCustomPrompt="1"/>
          </p:nvPr>
        </p:nvSpPr>
        <p:spPr>
          <a:xfrm>
            <a:off x="1095018" y="2895601"/>
            <a:ext cx="5407383" cy="495007"/>
          </a:xfrm>
        </p:spPr>
        <p:txBody>
          <a:bodyPr wrap="square">
            <a:spAutoFit/>
          </a:bodyPr>
          <a:lstStyle>
            <a:lvl1pPr>
              <a:defRPr sz="3000" b="0">
                <a:solidFill>
                  <a:srgbClr val="BB1E33"/>
                </a:solidFill>
              </a:defRPr>
            </a:lvl1pPr>
          </a:lstStyle>
          <a:p>
            <a:r>
              <a:rPr lang="en-US" dirty="0"/>
              <a:t>Click Here for Title</a:t>
            </a:r>
          </a:p>
        </p:txBody>
      </p:sp>
      <p:sp>
        <p:nvSpPr>
          <p:cNvPr id="128005" name="Rectangle 5"/>
          <p:cNvSpPr>
            <a:spLocks noGrp="1" noChangeArrowheads="1"/>
          </p:cNvSpPr>
          <p:nvPr>
            <p:ph type="subTitle" idx="1" hasCustomPrompt="1"/>
          </p:nvPr>
        </p:nvSpPr>
        <p:spPr>
          <a:xfrm>
            <a:off x="1095018" y="3302000"/>
            <a:ext cx="5407383" cy="400110"/>
          </a:xfrm>
          <a:prstGeom prst="rect">
            <a:avLst/>
          </a:prstGeom>
        </p:spPr>
        <p:txBody>
          <a:bodyPr wrap="square">
            <a:spAutoFit/>
          </a:bodyPr>
          <a:lstStyle>
            <a:lvl1pPr marL="0" indent="0">
              <a:lnSpc>
                <a:spcPct val="100000"/>
              </a:lnSpc>
              <a:buFont typeface="Webdings" charset="2"/>
              <a:buNone/>
              <a:defRPr sz="2000">
                <a:solidFill>
                  <a:srgbClr val="474747"/>
                </a:solidFill>
              </a:defRPr>
            </a:lvl1pPr>
          </a:lstStyle>
          <a:p>
            <a:r>
              <a:rPr lang="en-US" dirty="0"/>
              <a:t>Click Here for Sub-title</a:t>
            </a:r>
          </a:p>
        </p:txBody>
      </p:sp>
      <p:sp>
        <p:nvSpPr>
          <p:cNvPr id="14" name="Pentagon 13"/>
          <p:cNvSpPr/>
          <p:nvPr userDrawn="1"/>
        </p:nvSpPr>
        <p:spPr bwMode="auto">
          <a:xfrm>
            <a:off x="11289" y="2743200"/>
            <a:ext cx="914400" cy="10668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6" name="Right Triangle 15"/>
          <p:cNvSpPr/>
          <p:nvPr userDrawn="1"/>
        </p:nvSpPr>
        <p:spPr bwMode="auto">
          <a:xfrm rot="10800000">
            <a:off x="11289" y="3801533"/>
            <a:ext cx="101600"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grpSp>
        <p:nvGrpSpPr>
          <p:cNvPr id="24" name="Group 24"/>
          <p:cNvGrpSpPr/>
          <p:nvPr userDrawn="1"/>
        </p:nvGrpSpPr>
        <p:grpSpPr>
          <a:xfrm>
            <a:off x="10092268" y="457200"/>
            <a:ext cx="1422400" cy="1066800"/>
            <a:chOff x="6096000" y="457200"/>
            <a:chExt cx="1066800" cy="1066800"/>
          </a:xfrm>
        </p:grpSpPr>
        <p:sp>
          <p:nvSpPr>
            <p:cNvPr id="25"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6" name="Picture 25" descr="LTS_WhiteTextFromRedBox.png"/>
            <p:cNvPicPr>
              <a:picLocks noChangeAspect="1"/>
            </p:cNvPicPr>
            <p:nvPr userDrawn="1"/>
          </p:nvPicPr>
          <p:blipFill>
            <a:blip r:embed="rId3"/>
            <a:stretch>
              <a:fillRect/>
            </a:stretch>
          </p:blipFill>
          <p:spPr>
            <a:xfrm>
              <a:off x="6260576" y="619125"/>
              <a:ext cx="775748" cy="752476"/>
            </a:xfrm>
            <a:prstGeom prst="rect">
              <a:avLst/>
            </a:prstGeom>
          </p:spPr>
        </p:pic>
      </p:grpSp>
      <p:sp>
        <p:nvSpPr>
          <p:cNvPr id="19" name="Rectangle 11"/>
          <p:cNvSpPr>
            <a:spLocks noChangeArrowheads="1"/>
          </p:cNvSpPr>
          <p:nvPr userDrawn="1"/>
        </p:nvSpPr>
        <p:spPr bwMode="auto">
          <a:xfrm>
            <a:off x="11708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18" name="Text Box 16"/>
          <p:cNvSpPr txBox="1">
            <a:spLocks noChangeArrowheads="1"/>
          </p:cNvSpPr>
          <p:nvPr userDrawn="1"/>
        </p:nvSpPr>
        <p:spPr bwMode="auto">
          <a:xfrm>
            <a:off x="1765088" y="5034126"/>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23" name="Picture 22" descr="CompanyConfidential.png"/>
          <p:cNvPicPr>
            <a:picLocks noChangeAspect="1"/>
          </p:cNvPicPr>
          <p:nvPr userDrawn="1"/>
        </p:nvPicPr>
        <p:blipFill>
          <a:blip r:embed="rId4"/>
          <a:stretch>
            <a:fillRect/>
          </a:stretch>
        </p:blipFill>
        <p:spPr>
          <a:xfrm>
            <a:off x="965619" y="5112941"/>
            <a:ext cx="917011" cy="420608"/>
          </a:xfrm>
          <a:prstGeom prst="rect">
            <a:avLst/>
          </a:prstGeom>
        </p:spPr>
      </p:pic>
    </p:spTree>
  </p:cSld>
  <p:clrMapOvr>
    <a:overrideClrMapping bg1="lt1" tx1="dk1" bg2="lt2" tx2="dk2" accent1="accent1" accent2="accent2" accent3="accent3" accent4="accent4" accent5="accent5" accent6="accent6" hlink="hlink" folHlink="folHlink"/>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wo Line Title Slide with Photo">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203200" y="2362200"/>
            <a:ext cx="11480800"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a:t>
            </a:r>
            <a:r>
              <a:rPr lang="en-US" sz="800" kern="0" spc="20" dirty="0">
                <a:solidFill>
                  <a:schemeClr val="bg2"/>
                </a:solidFill>
                <a:ea typeface="Arial Unicode MS" charset="0"/>
                <a:cs typeface="Arial Unicode MS" charset="0"/>
              </a:rPr>
              <a:t>2014</a:t>
            </a:r>
            <a:r>
              <a:rPr lang="en-US" sz="800" dirty="0">
                <a:solidFill>
                  <a:schemeClr val="bg2"/>
                </a:solidFill>
                <a:ea typeface="Arial Unicode MS" charset="0"/>
                <a:cs typeface="Arial Unicode MS" charset="0"/>
              </a:rPr>
              <a:t> Rockwell Automation, Inc. All Rights Reserved.</a:t>
            </a:r>
          </a:p>
        </p:txBody>
      </p:sp>
      <p:sp>
        <p:nvSpPr>
          <p:cNvPr id="128004" name="Rectangle 4"/>
          <p:cNvSpPr>
            <a:spLocks noGrp="1" noChangeArrowheads="1"/>
          </p:cNvSpPr>
          <p:nvPr>
            <p:ph type="ctrTitle" hasCustomPrompt="1"/>
          </p:nvPr>
        </p:nvSpPr>
        <p:spPr>
          <a:xfrm>
            <a:off x="1095018" y="2900729"/>
            <a:ext cx="5407383" cy="489878"/>
          </a:xfrm>
        </p:spPr>
        <p:txBody>
          <a:bodyPr wrap="square">
            <a:spAutoFit/>
          </a:bodyPr>
          <a:lstStyle>
            <a:lvl1pPr>
              <a:defRPr sz="3000" b="0">
                <a:solidFill>
                  <a:srgbClr val="BB1E33"/>
                </a:solidFill>
              </a:defRPr>
            </a:lvl1pPr>
          </a:lstStyle>
          <a:p>
            <a:r>
              <a:rPr lang="en-US" dirty="0"/>
              <a:t>Click to Add Title</a:t>
            </a:r>
          </a:p>
        </p:txBody>
      </p:sp>
      <p:sp>
        <p:nvSpPr>
          <p:cNvPr id="128005" name="Rectangle 5"/>
          <p:cNvSpPr>
            <a:spLocks noGrp="1" noChangeArrowheads="1"/>
          </p:cNvSpPr>
          <p:nvPr>
            <p:ph type="subTitle" idx="1" hasCustomPrompt="1"/>
          </p:nvPr>
        </p:nvSpPr>
        <p:spPr>
          <a:xfrm>
            <a:off x="1095018" y="3302000"/>
            <a:ext cx="5407383" cy="400110"/>
          </a:xfrm>
          <a:prstGeom prst="rect">
            <a:avLst/>
          </a:prstGeom>
        </p:spPr>
        <p:txBody>
          <a:bodyPr wrap="square">
            <a:spAutoFit/>
          </a:bodyPr>
          <a:lstStyle>
            <a:lvl1pPr marL="0" indent="0">
              <a:lnSpc>
                <a:spcPct val="100000"/>
              </a:lnSpc>
              <a:buFont typeface="Webdings" charset="2"/>
              <a:buNone/>
              <a:defRPr sz="2000">
                <a:solidFill>
                  <a:srgbClr val="474747"/>
                </a:solidFill>
              </a:defRPr>
            </a:lvl1pPr>
          </a:lstStyle>
          <a:p>
            <a:r>
              <a:rPr lang="en-US" dirty="0"/>
              <a:t>Click Here for Sub-title</a:t>
            </a:r>
          </a:p>
        </p:txBody>
      </p:sp>
      <p:sp>
        <p:nvSpPr>
          <p:cNvPr id="14" name="Pentagon 13"/>
          <p:cNvSpPr/>
          <p:nvPr userDrawn="1"/>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6" name="Right Triangle 15"/>
          <p:cNvSpPr/>
          <p:nvPr userDrawn="1"/>
        </p:nvSpPr>
        <p:spPr bwMode="auto">
          <a:xfrm rot="10800000">
            <a:off x="11289" y="3801533"/>
            <a:ext cx="101600"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grpSp>
        <p:nvGrpSpPr>
          <p:cNvPr id="24" name="Group 24"/>
          <p:cNvGrpSpPr/>
          <p:nvPr userDrawn="1"/>
        </p:nvGrpSpPr>
        <p:grpSpPr>
          <a:xfrm>
            <a:off x="10092268" y="457200"/>
            <a:ext cx="1422400" cy="1066800"/>
            <a:chOff x="6096000" y="457200"/>
            <a:chExt cx="1066800" cy="1066800"/>
          </a:xfrm>
        </p:grpSpPr>
        <p:sp>
          <p:nvSpPr>
            <p:cNvPr id="25"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6" name="Picture 25" descr="LTS_WhiteTextFromRedBox.png"/>
            <p:cNvPicPr>
              <a:picLocks noChangeAspect="1"/>
            </p:cNvPicPr>
            <p:nvPr userDrawn="1"/>
          </p:nvPicPr>
          <p:blipFill>
            <a:blip r:embed="rId3"/>
            <a:stretch>
              <a:fillRect/>
            </a:stretch>
          </p:blipFill>
          <p:spPr>
            <a:xfrm>
              <a:off x="6260576" y="619125"/>
              <a:ext cx="775748" cy="752476"/>
            </a:xfrm>
            <a:prstGeom prst="rect">
              <a:avLst/>
            </a:prstGeom>
          </p:spPr>
        </p:pic>
      </p:grpSp>
      <p:sp>
        <p:nvSpPr>
          <p:cNvPr id="19" name="Rectangle 11"/>
          <p:cNvSpPr>
            <a:spLocks noChangeArrowheads="1"/>
          </p:cNvSpPr>
          <p:nvPr userDrawn="1"/>
        </p:nvSpPr>
        <p:spPr bwMode="auto">
          <a:xfrm>
            <a:off x="11708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18" name="Text Box 16"/>
          <p:cNvSpPr txBox="1">
            <a:spLocks noChangeArrowheads="1"/>
          </p:cNvSpPr>
          <p:nvPr userDrawn="1"/>
        </p:nvSpPr>
        <p:spPr bwMode="auto">
          <a:xfrm>
            <a:off x="1765088" y="5034126"/>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23" name="Picture 22" descr="CompanyConfidential.png"/>
          <p:cNvPicPr>
            <a:picLocks noChangeAspect="1"/>
          </p:cNvPicPr>
          <p:nvPr userDrawn="1"/>
        </p:nvPicPr>
        <p:blipFill>
          <a:blip r:embed="rId4"/>
          <a:stretch>
            <a:fillRect/>
          </a:stretch>
        </p:blipFill>
        <p:spPr>
          <a:xfrm>
            <a:off x="965619" y="5112941"/>
            <a:ext cx="917011" cy="420608"/>
          </a:xfrm>
          <a:prstGeom prst="rect">
            <a:avLst/>
          </a:prstGeom>
        </p:spPr>
      </p:pic>
    </p:spTree>
  </p:cSld>
  <p:clrMapOvr>
    <a:overrideClrMapping bg1="lt1" tx1="dk1" bg2="lt2" tx2="dk2" accent1="accent1" accent2="accent2" accent3="accent3" accent4="accent4" accent5="accent5" accent6="accent6" hlink="hlink" folHlink="folHlink"/>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owth&amp;Performance 2 line title">
    <p:bg>
      <p:bgPr>
        <a:solidFill>
          <a:schemeClr val="bg2"/>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a:gsLst>
              <a:gs pos="94000">
                <a:srgbClr val="FEFEFE"/>
              </a:gs>
              <a:gs pos="6000">
                <a:srgbClr val="F4F4F4"/>
              </a:gs>
              <a:gs pos="0">
                <a:schemeClr val="bg1">
                  <a:lumMod val="85000"/>
                </a:schemeClr>
              </a:gs>
              <a:gs pos="100000">
                <a:schemeClr val="bg1">
                  <a:lumMod val="85000"/>
                </a:schemeClr>
              </a:gs>
            </a:gsLst>
            <a:lin ang="16200000" scaled="0"/>
          </a:gradFill>
          <a:ln>
            <a:headEnd/>
            <a:tailEnd/>
          </a:ln>
        </p:spPr>
        <p:style>
          <a:lnRef idx="0">
            <a:schemeClr val="accent5"/>
          </a:lnRef>
          <a:fillRef idx="3">
            <a:schemeClr val="accent5"/>
          </a:fillRef>
          <a:effectRef idx="3">
            <a:schemeClr val="accent5"/>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25" name="Rectangle 24"/>
          <p:cNvSpPr/>
          <p:nvPr userDrawn="1"/>
        </p:nvSpPr>
        <p:spPr bwMode="auto">
          <a:xfrm>
            <a:off x="304799" y="2362200"/>
            <a:ext cx="11209868" cy="1371600"/>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w="4445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0312" y="667173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rgbClr val="FFFFFF"/>
                </a:solidFill>
                <a:ea typeface="Arial Unicode MS" charset="0"/>
                <a:cs typeface="Arial Unicode MS" charset="0"/>
              </a:rPr>
              <a:t>Copyright © </a:t>
            </a:r>
            <a:r>
              <a:rPr lang="en-US" sz="800" kern="0" spc="20" dirty="0">
                <a:solidFill>
                  <a:schemeClr val="bg1"/>
                </a:solidFill>
                <a:ea typeface="Arial Unicode MS" charset="0"/>
                <a:cs typeface="Arial Unicode MS" charset="0"/>
              </a:rPr>
              <a:t>2014</a:t>
            </a:r>
            <a:r>
              <a:rPr lang="en-US" sz="800" kern="0" spc="20" dirty="0">
                <a:solidFill>
                  <a:srgbClr val="FFFFFF"/>
                </a:solidFill>
                <a:ea typeface="Arial Unicode MS" charset="0"/>
                <a:cs typeface="Arial Unicode MS" charset="0"/>
              </a:rPr>
              <a:t> Rockwell Automation, Inc. All Rights Reserved.</a:t>
            </a:r>
          </a:p>
        </p:txBody>
      </p:sp>
      <p:sp>
        <p:nvSpPr>
          <p:cNvPr id="128005" name="Rectangle 5"/>
          <p:cNvSpPr>
            <a:spLocks noGrp="1" noChangeArrowheads="1"/>
          </p:cNvSpPr>
          <p:nvPr>
            <p:ph type="subTitle" idx="1" hasCustomPrompt="1"/>
          </p:nvPr>
        </p:nvSpPr>
        <p:spPr>
          <a:xfrm>
            <a:off x="1117600" y="3302000"/>
            <a:ext cx="4572000" cy="400110"/>
          </a:xfrm>
          <a:prstGeom prst="rect">
            <a:avLst/>
          </a:prstGeom>
        </p:spPr>
        <p:txBody>
          <a:bodyPr wrap="square">
            <a:spAutoFit/>
          </a:bodyPr>
          <a:lstStyle>
            <a:lvl1pPr marL="0" indent="0">
              <a:lnSpc>
                <a:spcPct val="100000"/>
              </a:lnSpc>
              <a:buFont typeface="Webdings" charset="2"/>
              <a:buNone/>
              <a:defRPr sz="2000">
                <a:solidFill>
                  <a:schemeClr val="bg2"/>
                </a:solidFill>
              </a:defRPr>
            </a:lvl1pPr>
          </a:lstStyle>
          <a:p>
            <a:r>
              <a:rPr lang="en-US" dirty="0"/>
              <a:t>Click Here for Sub-title</a:t>
            </a:r>
          </a:p>
        </p:txBody>
      </p:sp>
      <p:pic>
        <p:nvPicPr>
          <p:cNvPr id="12" name="Picture 11" descr="RA-A-B-RS-signature-6-08.png"/>
          <p:cNvPicPr>
            <a:picLocks noChangeAspect="1"/>
          </p:cNvPicPr>
          <p:nvPr userDrawn="1"/>
        </p:nvPicPr>
        <p:blipFill>
          <a:blip r:embed="rId2"/>
          <a:stretch>
            <a:fillRect/>
          </a:stretch>
        </p:blipFill>
        <p:spPr>
          <a:xfrm>
            <a:off x="6604001" y="6096000"/>
            <a:ext cx="4928908" cy="353710"/>
          </a:xfrm>
          <a:prstGeom prst="rect">
            <a:avLst/>
          </a:prstGeom>
        </p:spPr>
      </p:pic>
      <p:sp>
        <p:nvSpPr>
          <p:cNvPr id="22" name="Pentagon 21"/>
          <p:cNvSpPr/>
          <p:nvPr userDrawn="1"/>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11290" y="3810000"/>
            <a:ext cx="90311"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7" name="Rectangle 4"/>
          <p:cNvSpPr>
            <a:spLocks noGrp="1" noChangeArrowheads="1"/>
          </p:cNvSpPr>
          <p:nvPr>
            <p:ph type="ctrTitle" hasCustomPrompt="1"/>
          </p:nvPr>
        </p:nvSpPr>
        <p:spPr>
          <a:xfrm>
            <a:off x="1117600" y="2891659"/>
            <a:ext cx="4735335" cy="495007"/>
          </a:xfrm>
        </p:spPr>
        <p:txBody>
          <a:bodyPr wrap="square">
            <a:spAutoFit/>
          </a:bodyPr>
          <a:lstStyle>
            <a:lvl1pPr>
              <a:defRPr sz="3000"/>
            </a:lvl1pPr>
          </a:lstStyle>
          <a:p>
            <a:r>
              <a:rPr lang="en-US" dirty="0"/>
              <a:t>Click Here for Title</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07089" y="1863091"/>
            <a:ext cx="4050659" cy="2498249"/>
          </a:xfrm>
          <a:prstGeom prst="rect">
            <a:avLst/>
          </a:prstGeom>
        </p:spPr>
      </p:pic>
      <p:grpSp>
        <p:nvGrpSpPr>
          <p:cNvPr id="26" name="Group 25"/>
          <p:cNvGrpSpPr/>
          <p:nvPr userDrawn="1"/>
        </p:nvGrpSpPr>
        <p:grpSpPr>
          <a:xfrm>
            <a:off x="10092268" y="457200"/>
            <a:ext cx="1422400" cy="1066800"/>
            <a:chOff x="6096000" y="457200"/>
            <a:chExt cx="1066800" cy="1066800"/>
          </a:xfrm>
        </p:grpSpPr>
        <p:sp>
          <p:nvSpPr>
            <p:cNvPr id="27"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8" name="Picture 27" descr="LTS_WhiteTextFromRedBox.png"/>
            <p:cNvPicPr>
              <a:picLocks noChangeAspect="1"/>
            </p:cNvPicPr>
            <p:nvPr userDrawn="1"/>
          </p:nvPicPr>
          <p:blipFill>
            <a:blip r:embed="rId4"/>
            <a:stretch>
              <a:fillRect/>
            </a:stretch>
          </p:blipFill>
          <p:spPr>
            <a:xfrm>
              <a:off x="6260576" y="619125"/>
              <a:ext cx="775748" cy="752476"/>
            </a:xfrm>
            <a:prstGeom prst="rect">
              <a:avLst/>
            </a:prstGeom>
          </p:spPr>
        </p:pic>
      </p:grpSp>
      <p:sp>
        <p:nvSpPr>
          <p:cNvPr id="24" name="Rectangle 11"/>
          <p:cNvSpPr>
            <a:spLocks noChangeArrowheads="1"/>
          </p:cNvSpPr>
          <p:nvPr userDrawn="1"/>
        </p:nvSpPr>
        <p:spPr bwMode="auto">
          <a:xfrm>
            <a:off x="11176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1">
                    <a:lumMod val="75000"/>
                  </a:schemeClr>
                </a:solidFill>
                <a:ea typeface="Arial Unicode MS" charset="0"/>
                <a:cs typeface="Arial Unicode MS" charset="0"/>
              </a:rPr>
              <a:t>Rev</a:t>
            </a:r>
            <a:r>
              <a:rPr lang="en-US" sz="800" kern="0" spc="20" baseline="0" dirty="0">
                <a:solidFill>
                  <a:schemeClr val="bg1">
                    <a:lumMod val="75000"/>
                  </a:schemeClr>
                </a:solidFill>
                <a:ea typeface="Arial Unicode MS" charset="0"/>
                <a:cs typeface="Arial Unicode MS" charset="0"/>
              </a:rPr>
              <a:t> </a:t>
            </a:r>
            <a:r>
              <a:rPr lang="en-US" sz="800" kern="0" spc="20" dirty="0">
                <a:solidFill>
                  <a:schemeClr val="bg1">
                    <a:lumMod val="75000"/>
                  </a:schemeClr>
                </a:solidFill>
                <a:ea typeface="Arial Unicode MS" charset="0"/>
                <a:cs typeface="Arial Unicode MS" charset="0"/>
              </a:rPr>
              <a:t>5058-CO900F</a:t>
            </a:r>
          </a:p>
        </p:txBody>
      </p:sp>
      <p:sp>
        <p:nvSpPr>
          <p:cNvPr id="18" name="Text Box 16"/>
          <p:cNvSpPr txBox="1">
            <a:spLocks noChangeArrowheads="1"/>
          </p:cNvSpPr>
          <p:nvPr userDrawn="1"/>
        </p:nvSpPr>
        <p:spPr bwMode="auto">
          <a:xfrm>
            <a:off x="1731221" y="4950752"/>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2"/>
                </a:solidFill>
              </a:rPr>
              <a:t>Company Confidential </a:t>
            </a:r>
            <a:br>
              <a:rPr lang="en-US" sz="1400" b="1" cap="all" dirty="0">
                <a:solidFill>
                  <a:schemeClr val="bg2"/>
                </a:solidFill>
              </a:rPr>
            </a:br>
            <a:r>
              <a:rPr lang="en-US" sz="1400" b="1" dirty="0">
                <a:solidFill>
                  <a:schemeClr val="bg1">
                    <a:lumMod val="50000"/>
                  </a:schemeClr>
                </a:solidFill>
              </a:rPr>
              <a:t>Internal Use Only</a:t>
            </a:r>
          </a:p>
        </p:txBody>
      </p:sp>
      <p:pic>
        <p:nvPicPr>
          <p:cNvPr id="29" name="Picture 28" descr="CompanyConfidential.png"/>
          <p:cNvPicPr>
            <a:picLocks/>
          </p:cNvPicPr>
          <p:nvPr userDrawn="1"/>
        </p:nvPicPr>
        <p:blipFill>
          <a:blip r:embed="rId5"/>
          <a:stretch>
            <a:fillRect/>
          </a:stretch>
        </p:blipFill>
        <p:spPr>
          <a:xfrm>
            <a:off x="974956" y="5018138"/>
            <a:ext cx="898336" cy="412043"/>
          </a:xfrm>
          <a:prstGeom prst="rect">
            <a:avLst/>
          </a:prstGeom>
        </p:spPr>
      </p:pic>
    </p:spTree>
    <p:extLst>
      <p:ext uri="{BB962C8B-B14F-4D97-AF65-F5344CB8AC3E}">
        <p14:creationId xmlns:p14="http://schemas.microsoft.com/office/powerpoint/2010/main" val="2009333626"/>
      </p:ext>
    </p:extLst>
  </p:cSld>
  <p:clrMapOvr>
    <a:overrideClrMapping bg1="lt1" tx1="dk1" bg2="lt2" tx2="dk2" accent1="accent1" accent2="accent2" accent3="accent3" accent4="accent4" accent5="accent5" accent6="accent6" hlink="hlink" folHlink="folHlink"/>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wo Line Title with Photo">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203200" y="2362200"/>
            <a:ext cx="7112000"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a:t>
            </a:r>
            <a:r>
              <a:rPr lang="en-US" sz="800" kern="0" spc="20" dirty="0">
                <a:solidFill>
                  <a:schemeClr val="bg2"/>
                </a:solidFill>
                <a:ea typeface="Arial Unicode MS" charset="0"/>
                <a:cs typeface="Arial Unicode MS" charset="0"/>
              </a:rPr>
              <a:t>2014</a:t>
            </a:r>
            <a:r>
              <a:rPr lang="en-US" sz="800" dirty="0">
                <a:solidFill>
                  <a:schemeClr val="bg2"/>
                </a:solidFill>
                <a:ea typeface="Arial Unicode MS" charset="0"/>
                <a:cs typeface="Arial Unicode MS" charset="0"/>
              </a:rPr>
              <a:t> Rockwell Automation, Inc. All Rights Reserved.</a:t>
            </a:r>
          </a:p>
        </p:txBody>
      </p:sp>
      <p:sp>
        <p:nvSpPr>
          <p:cNvPr id="128004" name="Rectangle 4"/>
          <p:cNvSpPr>
            <a:spLocks noGrp="1" noChangeArrowheads="1"/>
          </p:cNvSpPr>
          <p:nvPr>
            <p:ph type="ctrTitle" hasCustomPrompt="1"/>
          </p:nvPr>
        </p:nvSpPr>
        <p:spPr>
          <a:xfrm>
            <a:off x="1095018" y="2900729"/>
            <a:ext cx="5407383" cy="489878"/>
          </a:xfrm>
        </p:spPr>
        <p:txBody>
          <a:bodyPr wrap="square">
            <a:spAutoFit/>
          </a:bodyPr>
          <a:lstStyle>
            <a:lvl1pPr>
              <a:defRPr sz="3000" b="0">
                <a:solidFill>
                  <a:srgbClr val="BB1E33"/>
                </a:solidFill>
              </a:defRPr>
            </a:lvl1pPr>
          </a:lstStyle>
          <a:p>
            <a:r>
              <a:rPr lang="en-US" dirty="0"/>
              <a:t>Click to Add Title</a:t>
            </a:r>
          </a:p>
        </p:txBody>
      </p:sp>
      <p:sp>
        <p:nvSpPr>
          <p:cNvPr id="128005" name="Rectangle 5"/>
          <p:cNvSpPr>
            <a:spLocks noGrp="1" noChangeArrowheads="1"/>
          </p:cNvSpPr>
          <p:nvPr>
            <p:ph type="subTitle" idx="1" hasCustomPrompt="1"/>
          </p:nvPr>
        </p:nvSpPr>
        <p:spPr>
          <a:xfrm>
            <a:off x="1095018" y="3302000"/>
            <a:ext cx="5407383" cy="400110"/>
          </a:xfrm>
          <a:prstGeom prst="rect">
            <a:avLst/>
          </a:prstGeom>
        </p:spPr>
        <p:txBody>
          <a:bodyPr wrap="square">
            <a:spAutoFit/>
          </a:bodyPr>
          <a:lstStyle>
            <a:lvl1pPr marL="0" indent="0">
              <a:lnSpc>
                <a:spcPct val="100000"/>
              </a:lnSpc>
              <a:buFont typeface="Webdings" charset="2"/>
              <a:buNone/>
              <a:defRPr sz="2000">
                <a:solidFill>
                  <a:srgbClr val="474747"/>
                </a:solidFill>
              </a:defRPr>
            </a:lvl1pPr>
          </a:lstStyle>
          <a:p>
            <a:r>
              <a:rPr lang="en-US" dirty="0"/>
              <a:t>Click Here for Sub-title</a:t>
            </a:r>
          </a:p>
        </p:txBody>
      </p:sp>
      <p:sp>
        <p:nvSpPr>
          <p:cNvPr id="14" name="Pentagon 13"/>
          <p:cNvSpPr/>
          <p:nvPr userDrawn="1"/>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6" name="Right Triangle 15"/>
          <p:cNvSpPr/>
          <p:nvPr userDrawn="1"/>
        </p:nvSpPr>
        <p:spPr bwMode="auto">
          <a:xfrm rot="10800000">
            <a:off x="11289" y="3801533"/>
            <a:ext cx="101600"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grpSp>
        <p:nvGrpSpPr>
          <p:cNvPr id="24" name="Group 24"/>
          <p:cNvGrpSpPr/>
          <p:nvPr userDrawn="1"/>
        </p:nvGrpSpPr>
        <p:grpSpPr>
          <a:xfrm>
            <a:off x="10092268" y="457200"/>
            <a:ext cx="1422400" cy="1066800"/>
            <a:chOff x="6096000" y="457200"/>
            <a:chExt cx="1066800" cy="1066800"/>
          </a:xfrm>
        </p:grpSpPr>
        <p:sp>
          <p:nvSpPr>
            <p:cNvPr id="25"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6" name="Picture 25" descr="LTS_WhiteTextFromRedBox.png"/>
            <p:cNvPicPr>
              <a:picLocks noChangeAspect="1"/>
            </p:cNvPicPr>
            <p:nvPr userDrawn="1"/>
          </p:nvPicPr>
          <p:blipFill>
            <a:blip r:embed="rId3"/>
            <a:stretch>
              <a:fillRect/>
            </a:stretch>
          </p:blipFill>
          <p:spPr>
            <a:xfrm>
              <a:off x="6260576" y="619125"/>
              <a:ext cx="775748" cy="752476"/>
            </a:xfrm>
            <a:prstGeom prst="rect">
              <a:avLst/>
            </a:prstGeom>
          </p:spPr>
        </p:pic>
      </p:grpSp>
      <p:sp>
        <p:nvSpPr>
          <p:cNvPr id="19" name="Rectangle 11"/>
          <p:cNvSpPr>
            <a:spLocks noChangeArrowheads="1"/>
          </p:cNvSpPr>
          <p:nvPr userDrawn="1"/>
        </p:nvSpPr>
        <p:spPr bwMode="auto">
          <a:xfrm>
            <a:off x="11708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18" name="Text Box 16"/>
          <p:cNvSpPr txBox="1">
            <a:spLocks noChangeArrowheads="1"/>
          </p:cNvSpPr>
          <p:nvPr userDrawn="1"/>
        </p:nvSpPr>
        <p:spPr bwMode="auto">
          <a:xfrm>
            <a:off x="1765088" y="5034126"/>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23" name="Picture 22" descr="CompanyConfidential.png"/>
          <p:cNvPicPr>
            <a:picLocks noChangeAspect="1"/>
          </p:cNvPicPr>
          <p:nvPr userDrawn="1"/>
        </p:nvPicPr>
        <p:blipFill>
          <a:blip r:embed="rId4"/>
          <a:stretch>
            <a:fillRect/>
          </a:stretch>
        </p:blipFill>
        <p:spPr>
          <a:xfrm>
            <a:off x="965619" y="5112941"/>
            <a:ext cx="917011" cy="420608"/>
          </a:xfrm>
          <a:prstGeom prst="rect">
            <a:avLst/>
          </a:prstGeom>
        </p:spPr>
      </p:pic>
    </p:spTree>
    <p:extLst>
      <p:ext uri="{BB962C8B-B14F-4D97-AF65-F5344CB8AC3E}">
        <p14:creationId xmlns:p14="http://schemas.microsoft.com/office/powerpoint/2010/main" val="3749863108"/>
      </p:ext>
    </p:extLst>
  </p:cSld>
  <p:clrMapOvr>
    <a:overrideClrMapping bg1="lt1" tx1="dk1" bg2="lt2" tx2="dk2" accent1="accent1" accent2="accent2" accent3="accent3" accent4="accent4" accent5="accent5" accent6="accent6" hlink="hlink" folHlink="folHlink"/>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Growth&amp;Performance 1">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203200" y="2819400"/>
            <a:ext cx="114808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a:t>
            </a:r>
            <a:r>
              <a:rPr lang="en-US" sz="800" kern="0" spc="20" dirty="0">
                <a:solidFill>
                  <a:schemeClr val="bg2"/>
                </a:solidFill>
                <a:ea typeface="Arial Unicode MS" charset="0"/>
                <a:cs typeface="Arial Unicode MS" charset="0"/>
              </a:rPr>
              <a:t>2014</a:t>
            </a:r>
            <a:r>
              <a:rPr lang="en-US" sz="800" dirty="0">
                <a:solidFill>
                  <a:schemeClr val="bg2"/>
                </a:solidFill>
                <a:ea typeface="Arial Unicode MS" charset="0"/>
                <a:cs typeface="Arial Unicode MS" charset="0"/>
              </a:rPr>
              <a:t> Rockwell Automation, Inc. All Rights Reserved.</a:t>
            </a: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sp>
        <p:nvSpPr>
          <p:cNvPr id="128004" name="Rectangle 4"/>
          <p:cNvSpPr>
            <a:spLocks noGrp="1" noChangeArrowheads="1"/>
          </p:cNvSpPr>
          <p:nvPr>
            <p:ph type="ctrTitle" hasCustomPrompt="1"/>
          </p:nvPr>
        </p:nvSpPr>
        <p:spPr>
          <a:xfrm>
            <a:off x="1095018" y="2895601"/>
            <a:ext cx="10588983" cy="495007"/>
          </a:xfrm>
        </p:spPr>
        <p:txBody>
          <a:bodyPr wrap="square">
            <a:spAutoFit/>
          </a:bodyPr>
          <a:lstStyle>
            <a:lvl1pPr>
              <a:defRPr sz="3000" b="0">
                <a:solidFill>
                  <a:srgbClr val="C41230"/>
                </a:solidFill>
              </a:defRPr>
            </a:lvl1pPr>
          </a:lstStyle>
          <a:p>
            <a:r>
              <a:rPr lang="en-US" dirty="0"/>
              <a:t>Click Here for Title</a:t>
            </a:r>
          </a:p>
        </p:txBody>
      </p:sp>
      <p:sp>
        <p:nvSpPr>
          <p:cNvPr id="128005" name="Rectangle 5"/>
          <p:cNvSpPr>
            <a:spLocks noGrp="1" noChangeArrowheads="1"/>
          </p:cNvSpPr>
          <p:nvPr>
            <p:ph type="subTitle" idx="1" hasCustomPrompt="1"/>
          </p:nvPr>
        </p:nvSpPr>
        <p:spPr>
          <a:xfrm>
            <a:off x="1095018" y="3302000"/>
            <a:ext cx="10588983" cy="400110"/>
          </a:xfrm>
          <a:prstGeom prst="rect">
            <a:avLst/>
          </a:prstGeom>
        </p:spPr>
        <p:txBody>
          <a:bodyPr wrap="square">
            <a:spAutoFit/>
          </a:bodyPr>
          <a:lstStyle>
            <a:lvl1pPr marL="0" indent="0">
              <a:lnSpc>
                <a:spcPct val="100000"/>
              </a:lnSpc>
              <a:buFont typeface="Webdings" charset="2"/>
              <a:buNone/>
              <a:defRPr sz="2000">
                <a:solidFill>
                  <a:srgbClr val="474747"/>
                </a:solidFill>
              </a:defRPr>
            </a:lvl1pPr>
          </a:lstStyle>
          <a:p>
            <a:r>
              <a:rPr lang="en-US" dirty="0"/>
              <a:t>Click Here for sub-title</a:t>
            </a:r>
          </a:p>
        </p:txBody>
      </p:sp>
      <p:sp>
        <p:nvSpPr>
          <p:cNvPr id="14" name="Pentagon 13"/>
          <p:cNvSpPr/>
          <p:nvPr userDrawn="1"/>
        </p:nvSpPr>
        <p:spPr bwMode="auto">
          <a:xfrm>
            <a:off x="11289" y="2743200"/>
            <a:ext cx="914400" cy="10668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6" name="Right Triangle 15"/>
          <p:cNvSpPr/>
          <p:nvPr userDrawn="1"/>
        </p:nvSpPr>
        <p:spPr bwMode="auto">
          <a:xfrm rot="10800000">
            <a:off x="11289" y="3801533"/>
            <a:ext cx="101600"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304801"/>
            <a:ext cx="2458720" cy="1651125"/>
          </a:xfrm>
          <a:prstGeom prst="rect">
            <a:avLst/>
          </a:prstGeom>
        </p:spPr>
      </p:pic>
      <p:grpSp>
        <p:nvGrpSpPr>
          <p:cNvPr id="25" name="Group 24"/>
          <p:cNvGrpSpPr/>
          <p:nvPr userDrawn="1"/>
        </p:nvGrpSpPr>
        <p:grpSpPr>
          <a:xfrm>
            <a:off x="10092268" y="457200"/>
            <a:ext cx="1422400" cy="1066800"/>
            <a:chOff x="6096000" y="457200"/>
            <a:chExt cx="1066800" cy="1066800"/>
          </a:xfrm>
        </p:grpSpPr>
        <p:sp>
          <p:nvSpPr>
            <p:cNvPr id="26"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7" name="Picture 26" descr="LTS_WhiteTextFromRedBox.png"/>
            <p:cNvPicPr>
              <a:picLocks noChangeAspect="1"/>
            </p:cNvPicPr>
            <p:nvPr userDrawn="1"/>
          </p:nvPicPr>
          <p:blipFill>
            <a:blip r:embed="rId4"/>
            <a:stretch>
              <a:fillRect/>
            </a:stretch>
          </p:blipFill>
          <p:spPr>
            <a:xfrm>
              <a:off x="6260576" y="619125"/>
              <a:ext cx="775748" cy="752476"/>
            </a:xfrm>
            <a:prstGeom prst="rect">
              <a:avLst/>
            </a:prstGeom>
          </p:spPr>
        </p:pic>
      </p:grpSp>
      <p:sp>
        <p:nvSpPr>
          <p:cNvPr id="19" name="Rectangle 11"/>
          <p:cNvSpPr>
            <a:spLocks noChangeArrowheads="1"/>
          </p:cNvSpPr>
          <p:nvPr userDrawn="1"/>
        </p:nvSpPr>
        <p:spPr bwMode="auto">
          <a:xfrm>
            <a:off x="11708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18" name="Text Box 16"/>
          <p:cNvSpPr txBox="1">
            <a:spLocks noChangeArrowheads="1"/>
          </p:cNvSpPr>
          <p:nvPr userDrawn="1"/>
        </p:nvSpPr>
        <p:spPr bwMode="auto">
          <a:xfrm>
            <a:off x="1765088" y="5034126"/>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24" name="Picture 23" descr="CompanyConfidential.png"/>
          <p:cNvPicPr>
            <a:picLocks noChangeAspect="1"/>
          </p:cNvPicPr>
          <p:nvPr userDrawn="1"/>
        </p:nvPicPr>
        <p:blipFill>
          <a:blip r:embed="rId5"/>
          <a:stretch>
            <a:fillRect/>
          </a:stretch>
        </p:blipFill>
        <p:spPr>
          <a:xfrm>
            <a:off x="965619" y="5112941"/>
            <a:ext cx="917011" cy="420608"/>
          </a:xfrm>
          <a:prstGeom prst="rect">
            <a:avLst/>
          </a:prstGeom>
        </p:spPr>
      </p:pic>
    </p:spTree>
    <p:extLst>
      <p:ext uri="{BB962C8B-B14F-4D97-AF65-F5344CB8AC3E}">
        <p14:creationId xmlns:p14="http://schemas.microsoft.com/office/powerpoint/2010/main" val="3662612230"/>
      </p:ext>
    </p:extLst>
  </p:cSld>
  <p:clrMapOvr>
    <a:overrideClrMapping bg1="lt1" tx1="dk1" bg2="lt2" tx2="dk2" accent1="accent1" accent2="accent2" accent3="accent3" accent4="accent4" accent5="accent5" accent6="accent6" hlink="hlink" folHlink="folHlink"/>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Growth&amp;Performance 2">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203200" y="2362200"/>
            <a:ext cx="11142833"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a:t>
            </a:r>
            <a:r>
              <a:rPr lang="en-US" sz="800" kern="0" spc="20" dirty="0">
                <a:solidFill>
                  <a:schemeClr val="bg2"/>
                </a:solidFill>
                <a:ea typeface="Arial Unicode MS" charset="0"/>
                <a:cs typeface="Arial Unicode MS" charset="0"/>
              </a:rPr>
              <a:t>2014</a:t>
            </a:r>
            <a:r>
              <a:rPr lang="en-US" sz="800" dirty="0">
                <a:solidFill>
                  <a:schemeClr val="bg2"/>
                </a:solidFill>
                <a:ea typeface="Arial Unicode MS" charset="0"/>
                <a:cs typeface="Arial Unicode MS" charset="0"/>
              </a:rPr>
              <a:t> Rockwell Automation, Inc. All Rights Reserved.</a:t>
            </a:r>
          </a:p>
        </p:txBody>
      </p:sp>
      <p:sp>
        <p:nvSpPr>
          <p:cNvPr id="128004" name="Rectangle 4"/>
          <p:cNvSpPr>
            <a:spLocks noGrp="1" noChangeArrowheads="1"/>
          </p:cNvSpPr>
          <p:nvPr>
            <p:ph type="ctrTitle" hasCustomPrompt="1"/>
          </p:nvPr>
        </p:nvSpPr>
        <p:spPr>
          <a:xfrm>
            <a:off x="1095018" y="2900729"/>
            <a:ext cx="5407383" cy="489878"/>
          </a:xfrm>
        </p:spPr>
        <p:txBody>
          <a:bodyPr wrap="square">
            <a:spAutoFit/>
          </a:bodyPr>
          <a:lstStyle>
            <a:lvl1pPr>
              <a:defRPr sz="3000" b="0">
                <a:solidFill>
                  <a:srgbClr val="BB1E33"/>
                </a:solidFill>
              </a:defRPr>
            </a:lvl1pPr>
          </a:lstStyle>
          <a:p>
            <a:r>
              <a:rPr lang="en-US" dirty="0"/>
              <a:t>Click to Add Title</a:t>
            </a:r>
          </a:p>
        </p:txBody>
      </p:sp>
      <p:sp>
        <p:nvSpPr>
          <p:cNvPr id="128005" name="Rectangle 5"/>
          <p:cNvSpPr>
            <a:spLocks noGrp="1" noChangeArrowheads="1"/>
          </p:cNvSpPr>
          <p:nvPr>
            <p:ph type="subTitle" idx="1" hasCustomPrompt="1"/>
          </p:nvPr>
        </p:nvSpPr>
        <p:spPr>
          <a:xfrm>
            <a:off x="1095018" y="3302000"/>
            <a:ext cx="5407383" cy="400110"/>
          </a:xfrm>
          <a:prstGeom prst="rect">
            <a:avLst/>
          </a:prstGeom>
        </p:spPr>
        <p:txBody>
          <a:bodyPr wrap="square">
            <a:spAutoFit/>
          </a:bodyPr>
          <a:lstStyle>
            <a:lvl1pPr marL="0" indent="0">
              <a:lnSpc>
                <a:spcPct val="100000"/>
              </a:lnSpc>
              <a:buFont typeface="Webdings" charset="2"/>
              <a:buNone/>
              <a:defRPr sz="2000">
                <a:solidFill>
                  <a:srgbClr val="474747"/>
                </a:solidFill>
              </a:defRPr>
            </a:lvl1pPr>
          </a:lstStyle>
          <a:p>
            <a:r>
              <a:rPr lang="en-US" dirty="0"/>
              <a:t>Click Here for Sub-title</a:t>
            </a:r>
          </a:p>
        </p:txBody>
      </p:sp>
      <p:sp>
        <p:nvSpPr>
          <p:cNvPr id="14" name="Pentagon 13"/>
          <p:cNvSpPr/>
          <p:nvPr userDrawn="1"/>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6" name="Right Triangle 15"/>
          <p:cNvSpPr/>
          <p:nvPr userDrawn="1"/>
        </p:nvSpPr>
        <p:spPr bwMode="auto">
          <a:xfrm rot="10800000">
            <a:off x="11289" y="3801533"/>
            <a:ext cx="101600"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07089" y="1863091"/>
            <a:ext cx="4050659" cy="2498249"/>
          </a:xfrm>
          <a:prstGeom prst="rect">
            <a:avLst/>
          </a:prstGeom>
        </p:spPr>
      </p:pic>
      <p:grpSp>
        <p:nvGrpSpPr>
          <p:cNvPr id="25" name="Group 24"/>
          <p:cNvGrpSpPr/>
          <p:nvPr userDrawn="1"/>
        </p:nvGrpSpPr>
        <p:grpSpPr>
          <a:xfrm>
            <a:off x="10092268" y="457200"/>
            <a:ext cx="1422400" cy="1066800"/>
            <a:chOff x="6096000" y="457200"/>
            <a:chExt cx="1066800" cy="1066800"/>
          </a:xfrm>
        </p:grpSpPr>
        <p:sp>
          <p:nvSpPr>
            <p:cNvPr id="26"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7" name="Picture 26" descr="LTS_WhiteTextFromRedBox.png"/>
            <p:cNvPicPr>
              <a:picLocks noChangeAspect="1"/>
            </p:cNvPicPr>
            <p:nvPr userDrawn="1"/>
          </p:nvPicPr>
          <p:blipFill>
            <a:blip r:embed="rId4"/>
            <a:stretch>
              <a:fillRect/>
            </a:stretch>
          </p:blipFill>
          <p:spPr>
            <a:xfrm>
              <a:off x="6260576" y="619125"/>
              <a:ext cx="775748" cy="752476"/>
            </a:xfrm>
            <a:prstGeom prst="rect">
              <a:avLst/>
            </a:prstGeom>
          </p:spPr>
        </p:pic>
      </p:grpSp>
      <p:sp>
        <p:nvSpPr>
          <p:cNvPr id="19" name="Rectangle 11"/>
          <p:cNvSpPr>
            <a:spLocks noChangeArrowheads="1"/>
          </p:cNvSpPr>
          <p:nvPr userDrawn="1"/>
        </p:nvSpPr>
        <p:spPr bwMode="auto">
          <a:xfrm>
            <a:off x="11708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18" name="Text Box 16"/>
          <p:cNvSpPr txBox="1">
            <a:spLocks noChangeArrowheads="1"/>
          </p:cNvSpPr>
          <p:nvPr userDrawn="1"/>
        </p:nvSpPr>
        <p:spPr bwMode="auto">
          <a:xfrm>
            <a:off x="1765088" y="5034126"/>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24" name="Picture 23" descr="CompanyConfidential.png"/>
          <p:cNvPicPr>
            <a:picLocks noChangeAspect="1"/>
          </p:cNvPicPr>
          <p:nvPr userDrawn="1"/>
        </p:nvPicPr>
        <p:blipFill>
          <a:blip r:embed="rId5"/>
          <a:stretch>
            <a:fillRect/>
          </a:stretch>
        </p:blipFill>
        <p:spPr>
          <a:xfrm>
            <a:off x="965619" y="5112941"/>
            <a:ext cx="917011" cy="420608"/>
          </a:xfrm>
          <a:prstGeom prst="rect">
            <a:avLst/>
          </a:prstGeom>
        </p:spPr>
      </p:pic>
    </p:spTree>
    <p:extLst>
      <p:ext uri="{BB962C8B-B14F-4D97-AF65-F5344CB8AC3E}">
        <p14:creationId xmlns:p14="http://schemas.microsoft.com/office/powerpoint/2010/main" val="2242962249"/>
      </p:ext>
    </p:extLst>
  </p:cSld>
  <p:clrMapOvr>
    <a:overrideClrMapping bg1="lt1" tx1="dk1" bg2="lt2" tx2="dk2" accent1="accent1" accent2="accent2" accent3="accent3" accent4="accent4" accent5="accent5" accent6="accent6" hlink="hlink" folHlink="folHlink"/>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ight Triangle 7"/>
          <p:cNvSpPr/>
          <p:nvPr userDrawn="1"/>
        </p:nvSpPr>
        <p:spPr bwMode="auto">
          <a:xfrm>
            <a:off x="90310" y="6353500"/>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0" name="Picture 9" descr="Lock2-white.png"/>
          <p:cNvPicPr>
            <a:picLocks/>
          </p:cNvPicPr>
          <p:nvPr userDrawn="1"/>
        </p:nvPicPr>
        <p:blipFill>
          <a:blip r:embed="rId2"/>
          <a:stretch>
            <a:fillRect/>
          </a:stretch>
        </p:blipFill>
        <p:spPr>
          <a:xfrm>
            <a:off x="147104" y="6489584"/>
            <a:ext cx="257869" cy="224376"/>
          </a:xfrm>
          <a:prstGeom prst="rect">
            <a:avLst/>
          </a:prstGeom>
          <a:effectLst>
            <a:outerShdw blurRad="50800" dist="38100" dir="2700000">
              <a:srgbClr val="000000">
                <a:alpha val="43000"/>
              </a:srgbClr>
            </a:outerShdw>
          </a:effectLst>
        </p:spPr>
      </p:pic>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5" name="Rectangle 6"/>
          <p:cNvSpPr>
            <a:spLocks noGrp="1" noChangeArrowheads="1"/>
          </p:cNvSpPr>
          <p:nvPr>
            <p:ph type="sldNum" sz="quarter" idx="10"/>
          </p:nvPr>
        </p:nvSpPr>
        <p:spPr/>
        <p:txBody>
          <a:bodyPr/>
          <a:lstStyle>
            <a:lvl1pPr>
              <a:defRPr/>
            </a:lvl1pPr>
          </a:lstStyle>
          <a:p>
            <a:pPr>
              <a:defRPr/>
            </a:pPr>
            <a:fld id="{4458D7BB-C5F0-C74A-897E-AD5E99CA2DB6}" type="slidenum">
              <a:rPr lang="en-US"/>
              <a:pPr>
                <a:defRPr/>
              </a:pPr>
              <a:t>‹#›</a:t>
            </a:fld>
            <a:endParaRPr lang="en-US" dirty="0"/>
          </a:p>
        </p:txBody>
      </p:sp>
      <p:sp>
        <p:nvSpPr>
          <p:cNvPr id="7" name="Content Placeholder 6"/>
          <p:cNvSpPr>
            <a:spLocks noGrp="1"/>
          </p:cNvSpPr>
          <p:nvPr>
            <p:ph sz="quarter" idx="11"/>
          </p:nvPr>
        </p:nvSpPr>
        <p:spPr>
          <a:xfrm>
            <a:off x="203200" y="1295400"/>
            <a:ext cx="117856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ight Triangle 10"/>
          <p:cNvSpPr/>
          <p:nvPr userDrawn="1"/>
        </p:nvSpPr>
        <p:spPr bwMode="auto">
          <a:xfrm>
            <a:off x="90310" y="6353500"/>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2" name="Picture 11" descr="Lock2-white.png"/>
          <p:cNvPicPr>
            <a:picLocks/>
          </p:cNvPicPr>
          <p:nvPr userDrawn="1"/>
        </p:nvPicPr>
        <p:blipFill>
          <a:blip r:embed="rId2"/>
          <a:stretch>
            <a:fillRect/>
          </a:stretch>
        </p:blipFill>
        <p:spPr>
          <a:xfrm>
            <a:off x="147104" y="6489584"/>
            <a:ext cx="257869" cy="224376"/>
          </a:xfrm>
          <a:prstGeom prst="rect">
            <a:avLst/>
          </a:prstGeom>
          <a:effectLst>
            <a:outerShdw blurRad="50800" dist="38100" dir="2700000">
              <a:srgbClr val="000000">
                <a:alpha val="43000"/>
              </a:srgbClr>
            </a:outerShdw>
          </a:effectLst>
        </p:spPr>
      </p:pic>
      <p:sp>
        <p:nvSpPr>
          <p:cNvPr id="5" name="Rectangle 6"/>
          <p:cNvSpPr>
            <a:spLocks noGrp="1" noChangeArrowheads="1"/>
          </p:cNvSpPr>
          <p:nvPr>
            <p:ph type="sldNum" sz="quarter" idx="10"/>
          </p:nvPr>
        </p:nvSpPr>
        <p:spPr/>
        <p:txBody>
          <a:bodyPr/>
          <a:lstStyle>
            <a:lvl1pPr>
              <a:defRPr/>
            </a:lvl1pPr>
          </a:lstStyle>
          <a:p>
            <a:pPr>
              <a:defRPr/>
            </a:pPr>
            <a:fld id="{4458D7BB-C5F0-C74A-897E-AD5E99CA2DB6}" type="slidenum">
              <a:rPr lang="en-US"/>
              <a:pPr>
                <a:defRPr/>
              </a:pPr>
              <a:t>‹#›</a:t>
            </a:fld>
            <a:endParaRPr lang="en-US" dirty="0"/>
          </a:p>
        </p:txBody>
      </p:sp>
      <p:sp>
        <p:nvSpPr>
          <p:cNvPr id="7" name="Content Placeholder 6"/>
          <p:cNvSpPr>
            <a:spLocks noGrp="1"/>
          </p:cNvSpPr>
          <p:nvPr>
            <p:ph sz="quarter" idx="11"/>
          </p:nvPr>
        </p:nvSpPr>
        <p:spPr>
          <a:xfrm>
            <a:off x="203200" y="1295400"/>
            <a:ext cx="117856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203200" y="245538"/>
            <a:ext cx="9448800" cy="491067"/>
          </a:xfrm>
        </p:spPr>
        <p:txBody>
          <a:bodyPr/>
          <a:lstStyle>
            <a:lvl1pPr>
              <a:defRPr/>
            </a:lvl1pPr>
          </a:lstStyle>
          <a:p>
            <a:endParaRPr lang="en-US" dirty="0"/>
          </a:p>
        </p:txBody>
      </p:sp>
      <p:sp>
        <p:nvSpPr>
          <p:cNvPr id="10" name="Text Placeholder 9"/>
          <p:cNvSpPr>
            <a:spLocks noGrp="1"/>
          </p:cNvSpPr>
          <p:nvPr>
            <p:ph type="body" sz="quarter" idx="12" hasCustomPrompt="1"/>
          </p:nvPr>
        </p:nvSpPr>
        <p:spPr>
          <a:xfrm>
            <a:off x="203200" y="677864"/>
            <a:ext cx="9448800" cy="388937"/>
          </a:xfrm>
        </p:spPr>
        <p:txBody>
          <a:bodyPr anchor="t">
            <a:noAutofit/>
          </a:bodyPr>
          <a:lstStyle>
            <a:lvl1pPr algn="l">
              <a:buNone/>
              <a:defRPr sz="2000">
                <a:solidFill>
                  <a:schemeClr val="bg1">
                    <a:lumMod val="85000"/>
                  </a:schemeClr>
                </a:solidFill>
              </a:defRPr>
            </a:lvl1pPr>
          </a:lstStyle>
          <a:p>
            <a:pPr lvl="0"/>
            <a:r>
              <a:rPr lang="en-US" dirty="0"/>
              <a:t>Click to add Sub-Title</a:t>
            </a: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ight Triangle 7"/>
          <p:cNvSpPr/>
          <p:nvPr userDrawn="1"/>
        </p:nvSpPr>
        <p:spPr bwMode="auto">
          <a:xfrm>
            <a:off x="90310" y="6353500"/>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0" name="Picture 9" descr="Lock2-white.png"/>
          <p:cNvPicPr>
            <a:picLocks/>
          </p:cNvPicPr>
          <p:nvPr userDrawn="1"/>
        </p:nvPicPr>
        <p:blipFill>
          <a:blip r:embed="rId2"/>
          <a:stretch>
            <a:fillRect/>
          </a:stretch>
        </p:blipFill>
        <p:spPr>
          <a:xfrm>
            <a:off x="147104" y="6489584"/>
            <a:ext cx="257869" cy="224376"/>
          </a:xfrm>
          <a:prstGeom prst="rect">
            <a:avLst/>
          </a:prstGeom>
          <a:effectLst>
            <a:outerShdw blurRad="50800" dist="38100" dir="2700000">
              <a:srgbClr val="000000">
                <a:alpha val="43000"/>
              </a:srgbClr>
            </a:outerShdw>
          </a:effectLst>
        </p:spPr>
      </p:pic>
      <p:sp>
        <p:nvSpPr>
          <p:cNvPr id="4" name="Slide Number Placeholder 2"/>
          <p:cNvSpPr>
            <a:spLocks noGrp="1"/>
          </p:cNvSpPr>
          <p:nvPr>
            <p:ph type="sldNum" sz="quarter" idx="10"/>
          </p:nvPr>
        </p:nvSpPr>
        <p:spPr/>
        <p:txBody>
          <a:bodyPr/>
          <a:lstStyle>
            <a:lvl1pPr>
              <a:defRPr/>
            </a:lvl1pPr>
          </a:lstStyle>
          <a:p>
            <a:pPr>
              <a:defRPr/>
            </a:pPr>
            <a:fld id="{15D17A3C-3C90-2C4D-BD99-1B4D3754111E}" type="slidenum">
              <a:rPr lang="en-US"/>
              <a:pPr>
                <a:defRPr/>
              </a:pPr>
              <a:t>‹#›</a:t>
            </a:fld>
            <a:endParaRPr lang="en-US" dirty="0"/>
          </a:p>
        </p:txBody>
      </p:sp>
      <p:sp>
        <p:nvSpPr>
          <p:cNvPr id="6" name="Title 1"/>
          <p:cNvSpPr>
            <a:spLocks noGrp="1"/>
          </p:cNvSpPr>
          <p:nvPr>
            <p:ph type="title" hasCustomPrompt="1"/>
          </p:nvPr>
        </p:nvSpPr>
        <p:spPr>
          <a:xfrm>
            <a:off x="203200" y="239713"/>
            <a:ext cx="9448800" cy="762000"/>
          </a:xfrm>
        </p:spPr>
        <p:txBody>
          <a:bodyPr/>
          <a:lstStyle>
            <a:lvl1pPr>
              <a:defRPr/>
            </a:lvl1pPr>
          </a:lstStyle>
          <a:p>
            <a:r>
              <a:rPr lang="en-US" dirty="0"/>
              <a:t>Click to Edit Master Title Style</a:t>
            </a:r>
          </a:p>
        </p:txBody>
      </p:sp>
      <p:sp>
        <p:nvSpPr>
          <p:cNvPr id="20" name="Rectangle 10"/>
          <p:cNvSpPr>
            <a:spLocks noGrp="1" noChangeArrowheads="1"/>
          </p:cNvSpPr>
          <p:nvPr>
            <p:ph idx="1"/>
          </p:nvPr>
        </p:nvSpPr>
        <p:spPr bwMode="auto">
          <a:xfrm>
            <a:off x="203200" y="1282700"/>
            <a:ext cx="11785600" cy="5346700"/>
          </a:xfrm>
          <a:prstGeom prst="rect">
            <a:avLst/>
          </a:prstGeom>
          <a:noFill/>
          <a:ln w="9525">
            <a:noFill/>
            <a:miter lim="800000"/>
            <a:headEnd/>
            <a:tailEnd/>
          </a:ln>
          <a:effectLst/>
        </p:spPr>
        <p:txBody>
          <a:bodyPr tIns="91440" bIns="91440" anchor="ctr"/>
          <a:lstStyle>
            <a:lvl1pPr algn="ctr">
              <a:lnSpc>
                <a:spcPct val="100000"/>
              </a:lnSpc>
              <a:spcBef>
                <a:spcPts val="0"/>
              </a:spcBef>
              <a:buNone/>
              <a:defRPr sz="2400">
                <a:solidFill>
                  <a:schemeClr val="bg1"/>
                </a:solidFill>
              </a:defRPr>
            </a:lvl1pPr>
          </a:lstStyle>
          <a:p>
            <a:pPr lvl="0"/>
            <a:r>
              <a:rPr lang="en-US" noProof="0" dirty="0"/>
              <a:t>Click to edit Master text styles</a:t>
            </a: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ight Triangle 8"/>
          <p:cNvSpPr/>
          <p:nvPr userDrawn="1"/>
        </p:nvSpPr>
        <p:spPr bwMode="auto">
          <a:xfrm>
            <a:off x="90310" y="6353500"/>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1" name="Picture 10" descr="Lock2-white.png"/>
          <p:cNvPicPr>
            <a:picLocks/>
          </p:cNvPicPr>
          <p:nvPr userDrawn="1"/>
        </p:nvPicPr>
        <p:blipFill>
          <a:blip r:embed="rId2"/>
          <a:stretch>
            <a:fillRect/>
          </a:stretch>
        </p:blipFill>
        <p:spPr>
          <a:xfrm>
            <a:off x="147104" y="6489584"/>
            <a:ext cx="257869" cy="224376"/>
          </a:xfrm>
          <a:prstGeom prst="rect">
            <a:avLst/>
          </a:prstGeom>
          <a:effectLst>
            <a:outerShdw blurRad="50800" dist="38100" dir="2700000">
              <a:srgbClr val="000000">
                <a:alpha val="43000"/>
              </a:srgbClr>
            </a:outerShdw>
          </a:effectLst>
        </p:spPr>
      </p:pic>
      <p:sp>
        <p:nvSpPr>
          <p:cNvPr id="10" name="Rectangle 30"/>
          <p:cNvSpPr>
            <a:spLocks noChangeArrowheads="1"/>
          </p:cNvSpPr>
          <p:nvPr userDrawn="1"/>
        </p:nvSpPr>
        <p:spPr bwMode="auto">
          <a:xfrm>
            <a:off x="101600" y="50801"/>
            <a:ext cx="11988800" cy="6691375"/>
          </a:xfrm>
          <a:prstGeom prst="rect">
            <a:avLst/>
          </a:prstGeom>
          <a:gradFill>
            <a:gsLst>
              <a:gs pos="0">
                <a:schemeClr val="tx1"/>
              </a:gs>
              <a:gs pos="100000">
                <a:schemeClr val="bg2"/>
              </a:gs>
            </a:gsLst>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6" name="Title 1"/>
          <p:cNvSpPr>
            <a:spLocks noGrp="1"/>
          </p:cNvSpPr>
          <p:nvPr>
            <p:ph type="title" hasCustomPrompt="1"/>
          </p:nvPr>
        </p:nvSpPr>
        <p:spPr>
          <a:xfrm>
            <a:off x="406400" y="4419600"/>
            <a:ext cx="11480800" cy="762000"/>
          </a:xfrm>
        </p:spPr>
        <p:txBody>
          <a:bodyPr/>
          <a:lstStyle>
            <a:lvl1pPr>
              <a:defRPr/>
            </a:lvl1pPr>
          </a:lstStyle>
          <a:p>
            <a:r>
              <a:rPr lang="en-US" dirty="0"/>
              <a:t>Click to Edit Master Title Style</a:t>
            </a:r>
          </a:p>
        </p:txBody>
      </p:sp>
      <p:sp>
        <p:nvSpPr>
          <p:cNvPr id="7" name="Text Placeholder 2"/>
          <p:cNvSpPr>
            <a:spLocks noGrp="1"/>
          </p:cNvSpPr>
          <p:nvPr>
            <p:ph type="body" sz="half" idx="1" hasCustomPrompt="1"/>
          </p:nvPr>
        </p:nvSpPr>
        <p:spPr>
          <a:xfrm>
            <a:off x="406400" y="5181600"/>
            <a:ext cx="11480800" cy="1054100"/>
          </a:xfrm>
          <a:prstGeom prst="rect">
            <a:avLst/>
          </a:prstGeom>
        </p:spPr>
        <p:txBody>
          <a:bodyPr/>
          <a:lstStyle>
            <a:lvl1pPr>
              <a:buNone/>
              <a:defRPr>
                <a:solidFill>
                  <a:schemeClr val="accent1"/>
                </a:solidFill>
              </a:defRPr>
            </a:lvl1pPr>
            <a:lvl2pPr marL="804863" indent="-228600">
              <a:defRPr>
                <a:solidFill>
                  <a:srgbClr val="FFFFFF"/>
                </a:solidFill>
              </a:defRPr>
            </a:lvl2pPr>
            <a:lvl3pPr marL="1201738" indent="-2286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Edit Master Text Styles</a:t>
            </a: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7" name="Rectangle 30"/>
          <p:cNvSpPr>
            <a:spLocks noChangeArrowheads="1"/>
          </p:cNvSpPr>
          <p:nvPr userDrawn="1"/>
        </p:nvSpPr>
        <p:spPr bwMode="auto">
          <a:xfrm>
            <a:off x="101600" y="50801"/>
            <a:ext cx="11988800" cy="6691375"/>
          </a:xfrm>
          <a:prstGeom prst="rect">
            <a:avLst/>
          </a:prstGeom>
          <a:gradFill>
            <a:gsLst>
              <a:gs pos="0">
                <a:schemeClr val="tx1"/>
              </a:gs>
              <a:gs pos="100000">
                <a:schemeClr val="bg2"/>
              </a:gs>
            </a:gsLst>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4" name="Picture Placeholder 9"/>
          <p:cNvSpPr>
            <a:spLocks noGrp="1"/>
          </p:cNvSpPr>
          <p:nvPr>
            <p:ph type="pic" sz="quarter" idx="10"/>
          </p:nvPr>
        </p:nvSpPr>
        <p:spPr>
          <a:xfrm>
            <a:off x="95956" y="50801"/>
            <a:ext cx="12000088" cy="6692899"/>
          </a:xfrm>
        </p:spPr>
        <p:txBody>
          <a:bodyPr/>
          <a:lstStyle>
            <a:lvl1pPr>
              <a:buNone/>
              <a:defRPr/>
            </a:lvl1pPr>
          </a:lstStyle>
          <a:p>
            <a:endParaRPr lang="en-US" dirty="0"/>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with Title">
    <p:spTree>
      <p:nvGrpSpPr>
        <p:cNvPr id="1" name=""/>
        <p:cNvGrpSpPr/>
        <p:nvPr/>
      </p:nvGrpSpPr>
      <p:grpSpPr>
        <a:xfrm>
          <a:off x="0" y="0"/>
          <a:ext cx="0" cy="0"/>
          <a:chOff x="0" y="0"/>
          <a:chExt cx="0" cy="0"/>
        </a:xfrm>
      </p:grpSpPr>
      <p:sp>
        <p:nvSpPr>
          <p:cNvPr id="7" name="Rectangle 30"/>
          <p:cNvSpPr>
            <a:spLocks noChangeArrowheads="1"/>
          </p:cNvSpPr>
          <p:nvPr userDrawn="1"/>
        </p:nvSpPr>
        <p:spPr bwMode="auto">
          <a:xfrm>
            <a:off x="101600" y="50801"/>
            <a:ext cx="11988800" cy="6691375"/>
          </a:xfrm>
          <a:prstGeom prst="rect">
            <a:avLst/>
          </a:prstGeom>
          <a:gradFill>
            <a:gsLst>
              <a:gs pos="0">
                <a:schemeClr val="tx1"/>
              </a:gs>
              <a:gs pos="100000">
                <a:schemeClr val="bg2"/>
              </a:gs>
            </a:gsLst>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0" name="Picture Placeholder 9"/>
          <p:cNvSpPr>
            <a:spLocks noGrp="1"/>
          </p:cNvSpPr>
          <p:nvPr>
            <p:ph type="pic" sz="quarter" idx="10"/>
          </p:nvPr>
        </p:nvSpPr>
        <p:spPr>
          <a:xfrm>
            <a:off x="95956" y="50801"/>
            <a:ext cx="12000088" cy="6692899"/>
          </a:xfrm>
        </p:spPr>
        <p:txBody>
          <a:bodyPr/>
          <a:lstStyle>
            <a:lvl1pPr>
              <a:buNone/>
              <a:defRPr/>
            </a:lvl1pPr>
          </a:lstStyle>
          <a:p>
            <a:endParaRPr lang="en-US" dirty="0"/>
          </a:p>
        </p:txBody>
      </p:sp>
      <p:sp>
        <p:nvSpPr>
          <p:cNvPr id="4" name="Title 1"/>
          <p:cNvSpPr>
            <a:spLocks noGrp="1"/>
          </p:cNvSpPr>
          <p:nvPr>
            <p:ph type="title" hasCustomPrompt="1"/>
          </p:nvPr>
        </p:nvSpPr>
        <p:spPr>
          <a:xfrm>
            <a:off x="457200" y="5768975"/>
            <a:ext cx="11480800" cy="762000"/>
          </a:xfrm>
        </p:spPr>
        <p:txBody>
          <a:bodyPr/>
          <a:lstStyle>
            <a:lvl1pPr>
              <a:defRPr>
                <a:solidFill>
                  <a:srgbClr val="FFFFFF"/>
                </a:solidFill>
              </a:defRPr>
            </a:lvl1pPr>
          </a:lstStyle>
          <a:p>
            <a:r>
              <a:rPr lang="en-US" dirty="0"/>
              <a:t>Click to Add Title</a:t>
            </a: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oto with Title adn Sub-Title">
    <p:spTree>
      <p:nvGrpSpPr>
        <p:cNvPr id="1" name=""/>
        <p:cNvGrpSpPr/>
        <p:nvPr/>
      </p:nvGrpSpPr>
      <p:grpSpPr>
        <a:xfrm>
          <a:off x="0" y="0"/>
          <a:ext cx="0" cy="0"/>
          <a:chOff x="0" y="0"/>
          <a:chExt cx="0" cy="0"/>
        </a:xfrm>
      </p:grpSpPr>
      <p:sp>
        <p:nvSpPr>
          <p:cNvPr id="7" name="Rectangle 30"/>
          <p:cNvSpPr>
            <a:spLocks noChangeArrowheads="1"/>
          </p:cNvSpPr>
          <p:nvPr userDrawn="1"/>
        </p:nvSpPr>
        <p:spPr bwMode="auto">
          <a:xfrm>
            <a:off x="101600" y="50801"/>
            <a:ext cx="11988800" cy="6691375"/>
          </a:xfrm>
          <a:prstGeom prst="rect">
            <a:avLst/>
          </a:prstGeom>
          <a:gradFill>
            <a:gsLst>
              <a:gs pos="0">
                <a:schemeClr val="tx1"/>
              </a:gs>
              <a:gs pos="100000">
                <a:schemeClr val="bg2"/>
              </a:gs>
            </a:gsLst>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0" name="Picture Placeholder 9"/>
          <p:cNvSpPr>
            <a:spLocks noGrp="1"/>
          </p:cNvSpPr>
          <p:nvPr>
            <p:ph type="pic" sz="quarter" idx="10"/>
          </p:nvPr>
        </p:nvSpPr>
        <p:spPr>
          <a:xfrm>
            <a:off x="95956" y="50801"/>
            <a:ext cx="12000088" cy="6692899"/>
          </a:xfrm>
        </p:spPr>
        <p:txBody>
          <a:bodyPr/>
          <a:lstStyle>
            <a:lvl1pPr>
              <a:buNone/>
              <a:defRPr/>
            </a:lvl1pPr>
          </a:lstStyle>
          <a:p>
            <a:endParaRPr lang="en-US" dirty="0"/>
          </a:p>
        </p:txBody>
      </p:sp>
      <p:sp>
        <p:nvSpPr>
          <p:cNvPr id="4" name="Title 1"/>
          <p:cNvSpPr>
            <a:spLocks noGrp="1"/>
          </p:cNvSpPr>
          <p:nvPr>
            <p:ph type="title" hasCustomPrompt="1"/>
          </p:nvPr>
        </p:nvSpPr>
        <p:spPr>
          <a:xfrm>
            <a:off x="457200" y="5222875"/>
            <a:ext cx="11480800" cy="762000"/>
          </a:xfrm>
        </p:spPr>
        <p:txBody>
          <a:bodyPr/>
          <a:lstStyle>
            <a:lvl1pPr>
              <a:defRPr>
                <a:solidFill>
                  <a:srgbClr val="FFFFFF"/>
                </a:solidFill>
              </a:defRPr>
            </a:lvl1pPr>
          </a:lstStyle>
          <a:p>
            <a:r>
              <a:rPr lang="en-US" dirty="0"/>
              <a:t>Click to Add Title</a:t>
            </a:r>
          </a:p>
        </p:txBody>
      </p:sp>
      <p:sp>
        <p:nvSpPr>
          <p:cNvPr id="5" name="Text Placeholder 2"/>
          <p:cNvSpPr>
            <a:spLocks noGrp="1"/>
          </p:cNvSpPr>
          <p:nvPr>
            <p:ph type="body" sz="half" idx="11" hasCustomPrompt="1"/>
          </p:nvPr>
        </p:nvSpPr>
        <p:spPr>
          <a:xfrm>
            <a:off x="457200" y="5984876"/>
            <a:ext cx="11480800" cy="593725"/>
          </a:xfrm>
          <a:prstGeom prst="rect">
            <a:avLst/>
          </a:prstGeom>
        </p:spPr>
        <p:txBody>
          <a:bodyPr/>
          <a:lstStyle>
            <a:lvl1pPr>
              <a:buNone/>
              <a:defRPr baseline="0">
                <a:solidFill>
                  <a:schemeClr val="accent1"/>
                </a:solidFill>
              </a:defRPr>
            </a:lvl1pPr>
            <a:lvl2pPr marL="804863" indent="-228600">
              <a:defRPr>
                <a:solidFill>
                  <a:srgbClr val="FFFFFF"/>
                </a:solidFill>
              </a:defRPr>
            </a:lvl2pPr>
            <a:lvl3pPr marL="1201738" indent="-2286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ight Triangle 7"/>
          <p:cNvSpPr/>
          <p:nvPr userDrawn="1"/>
        </p:nvSpPr>
        <p:spPr bwMode="auto">
          <a:xfrm>
            <a:off x="90310" y="6352579"/>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0" name="Picture 9" descr="Lock2-white.png"/>
          <p:cNvPicPr>
            <a:picLocks/>
          </p:cNvPicPr>
          <p:nvPr userDrawn="1"/>
        </p:nvPicPr>
        <p:blipFill>
          <a:blip r:embed="rId2"/>
          <a:stretch>
            <a:fillRect/>
          </a:stretch>
        </p:blipFill>
        <p:spPr>
          <a:xfrm>
            <a:off x="147104" y="6494378"/>
            <a:ext cx="257869" cy="224376"/>
          </a:xfrm>
          <a:prstGeom prst="rect">
            <a:avLst/>
          </a:prstGeom>
          <a:effectLst>
            <a:outerShdw blurRad="50800" dist="38100" dir="2700000">
              <a:srgbClr val="000000">
                <a:alpha val="43000"/>
              </a:srgbClr>
            </a:outerShdw>
          </a:effectLst>
        </p:spPr>
      </p:pic>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Rectangle 6"/>
          <p:cNvSpPr>
            <a:spLocks noGrp="1" noChangeArrowheads="1"/>
          </p:cNvSpPr>
          <p:nvPr>
            <p:ph type="sldNum" sz="quarter" idx="10"/>
          </p:nvPr>
        </p:nvSpPr>
        <p:spPr/>
        <p:txBody>
          <a:bodyPr/>
          <a:lstStyle>
            <a:lvl1pPr>
              <a:defRPr/>
            </a:lvl1pPr>
          </a:lstStyle>
          <a:p>
            <a:pPr>
              <a:defRPr/>
            </a:pPr>
            <a:fld id="{4458D7BB-C5F0-C74A-897E-AD5E99CA2DB6}" type="slidenum">
              <a:rPr lang="en-US"/>
              <a:pPr>
                <a:defRPr/>
              </a:pPr>
              <a:t>‹#›</a:t>
            </a:fld>
            <a:endParaRPr lang="en-US" dirty="0"/>
          </a:p>
        </p:txBody>
      </p:sp>
      <p:sp>
        <p:nvSpPr>
          <p:cNvPr id="7" name="Content Placeholder 6"/>
          <p:cNvSpPr>
            <a:spLocks noGrp="1"/>
          </p:cNvSpPr>
          <p:nvPr>
            <p:ph sz="quarter" idx="11"/>
          </p:nvPr>
        </p:nvSpPr>
        <p:spPr>
          <a:xfrm>
            <a:off x="203200" y="1295400"/>
            <a:ext cx="117856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11" name="Right Triangle 10"/>
          <p:cNvSpPr/>
          <p:nvPr userDrawn="1"/>
        </p:nvSpPr>
        <p:spPr bwMode="auto">
          <a:xfrm>
            <a:off x="90310" y="6353500"/>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3" name="Picture 12" descr="Lock2-white.png"/>
          <p:cNvPicPr>
            <a:picLocks/>
          </p:cNvPicPr>
          <p:nvPr userDrawn="1"/>
        </p:nvPicPr>
        <p:blipFill>
          <a:blip r:embed="rId2"/>
          <a:stretch>
            <a:fillRect/>
          </a:stretch>
        </p:blipFill>
        <p:spPr>
          <a:xfrm>
            <a:off x="147104" y="6489584"/>
            <a:ext cx="257869" cy="224376"/>
          </a:xfrm>
          <a:prstGeom prst="rect">
            <a:avLst/>
          </a:prstGeom>
          <a:effectLst>
            <a:outerShdw blurRad="50800" dist="38100" dir="2700000">
              <a:srgbClr val="000000">
                <a:alpha val="43000"/>
              </a:srgbClr>
            </a:outerShdw>
          </a:effectLst>
        </p:spPr>
      </p:pic>
      <p:sp>
        <p:nvSpPr>
          <p:cNvPr id="3" name="Text Placeholder 2"/>
          <p:cNvSpPr>
            <a:spLocks noGrp="1"/>
          </p:cNvSpPr>
          <p:nvPr>
            <p:ph type="body" sz="half" idx="1"/>
          </p:nvPr>
        </p:nvSpPr>
        <p:spPr>
          <a:xfrm>
            <a:off x="203200" y="1295400"/>
            <a:ext cx="5791200" cy="5334000"/>
          </a:xfrm>
          <a:prstGeom prst="rect">
            <a:avLst/>
          </a:prstGeom>
        </p:spPr>
        <p:txBody>
          <a:bodyPr/>
          <a:lstStyle>
            <a:lvl1pPr>
              <a:defRPr>
                <a:solidFill>
                  <a:srgbClr val="FFFFFF"/>
                </a:solidFill>
              </a:defRPr>
            </a:lvl1pPr>
            <a:lvl2pPr marL="804863" indent="-228600">
              <a:defRPr>
                <a:solidFill>
                  <a:srgbClr val="FFFFFF"/>
                </a:solidFill>
              </a:defRPr>
            </a:lvl2pPr>
            <a:lvl3pPr marL="1257300" indent="-2286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197600" y="1295400"/>
            <a:ext cx="5791200" cy="2438400"/>
          </a:xfrm>
          <a:prstGeom prst="rect">
            <a:avLst/>
          </a:prstGeom>
        </p:spPr>
        <p:txBody>
          <a:bodyPr/>
          <a:lstStyle>
            <a:lvl1pPr>
              <a:defRPr>
                <a:solidFill>
                  <a:srgbClr val="FFFFFF"/>
                </a:solidFill>
              </a:defRPr>
            </a:lvl1pPr>
            <a:lvl2pPr marL="804863" indent="-228600">
              <a:defRPr>
                <a:solidFill>
                  <a:srgbClr val="FFFFFF"/>
                </a:solidFill>
              </a:defRPr>
            </a:lvl2pPr>
            <a:lvl3pPr marL="1206500" indent="-2286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197600" y="3886200"/>
            <a:ext cx="5791200" cy="2743200"/>
          </a:xfrm>
          <a:prstGeom prst="rect">
            <a:avLst/>
          </a:prstGeom>
        </p:spPr>
        <p:txBody>
          <a:bodyPr/>
          <a:lstStyle>
            <a:lvl1pPr>
              <a:defRPr>
                <a:solidFill>
                  <a:srgbClr val="FFFFFF"/>
                </a:solidFill>
              </a:defRPr>
            </a:lvl1pPr>
            <a:lvl2pPr marL="804863" indent="-233363">
              <a:defRPr>
                <a:solidFill>
                  <a:srgbClr val="FFFFFF"/>
                </a:solidFill>
              </a:defRPr>
            </a:lvl2pPr>
            <a:lvl3pPr marL="1262063" indent="-2286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9"/>
          <p:cNvSpPr>
            <a:spLocks noGrp="1" noChangeArrowheads="1"/>
          </p:cNvSpPr>
          <p:nvPr>
            <p:ph type="sldNum" sz="quarter" idx="10"/>
          </p:nvPr>
        </p:nvSpPr>
        <p:spPr/>
        <p:txBody>
          <a:bodyPr/>
          <a:lstStyle>
            <a:lvl1pPr>
              <a:defRPr/>
            </a:lvl1pPr>
          </a:lstStyle>
          <a:p>
            <a:pPr>
              <a:defRPr/>
            </a:pPr>
            <a:fld id="{5680BFF2-922B-9A4B-9A83-6BA2F7F304E5}" type="slidenum">
              <a:rPr lang="en-US"/>
              <a:pPr>
                <a:defRPr/>
              </a:pPr>
              <a:t>‹#›</a:t>
            </a:fld>
            <a:endParaRPr lang="en-US" dirty="0"/>
          </a:p>
        </p:txBody>
      </p:sp>
      <p:sp>
        <p:nvSpPr>
          <p:cNvPr id="9" name="Title 1"/>
          <p:cNvSpPr>
            <a:spLocks noGrp="1"/>
          </p:cNvSpPr>
          <p:nvPr>
            <p:ph type="title" hasCustomPrompt="1"/>
          </p:nvPr>
        </p:nvSpPr>
        <p:spPr>
          <a:xfrm>
            <a:off x="203200" y="239713"/>
            <a:ext cx="9448800" cy="762000"/>
          </a:xfrm>
        </p:spPr>
        <p:txBody>
          <a:bodyPr/>
          <a:lstStyle>
            <a:lvl1pPr>
              <a:defRPr/>
            </a:lvl1pPr>
          </a:lstStyle>
          <a:p>
            <a:r>
              <a:rPr lang="en-US" dirty="0"/>
              <a:t>Click to Edit Master Title Style</a:t>
            </a: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Ending Slide">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101600" y="2819400"/>
            <a:ext cx="116840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28004" name="Rectangle 4"/>
          <p:cNvSpPr>
            <a:spLocks noGrp="1" noChangeArrowheads="1"/>
          </p:cNvSpPr>
          <p:nvPr>
            <p:ph type="ctrTitle" hasCustomPrompt="1"/>
          </p:nvPr>
        </p:nvSpPr>
        <p:spPr>
          <a:xfrm>
            <a:off x="440267" y="3008741"/>
            <a:ext cx="11142133" cy="489878"/>
          </a:xfrm>
        </p:spPr>
        <p:txBody>
          <a:bodyPr wrap="square" anchor="ctr">
            <a:spAutoFit/>
          </a:bodyPr>
          <a:lstStyle>
            <a:lvl1pPr>
              <a:defRPr sz="3000" b="0">
                <a:solidFill>
                  <a:srgbClr val="BB1E33"/>
                </a:solidFill>
              </a:defRPr>
            </a:lvl1pPr>
          </a:lstStyle>
          <a:p>
            <a:r>
              <a:rPr lang="en-US" dirty="0"/>
              <a:t>Click Here for Title</a:t>
            </a: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sp>
        <p:nvSpPr>
          <p:cNvPr id="20" name="Pentagon 19"/>
          <p:cNvSpPr/>
          <p:nvPr userDrawn="1"/>
        </p:nvSpPr>
        <p:spPr bwMode="auto">
          <a:xfrm>
            <a:off x="11291" y="5503335"/>
            <a:ext cx="496709" cy="394219"/>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904" y="5896513"/>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4"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rgbClr val="808084"/>
                </a:solidFill>
                <a:latin typeface="+mn-lt"/>
                <a:cs typeface="Arial"/>
              </a:rPr>
              <a:t>www.rockwellautomation.com</a:t>
            </a:r>
            <a:endParaRPr lang="en-US" sz="1000" b="1" i="0" dirty="0">
              <a:solidFill>
                <a:srgbClr val="808084"/>
              </a:solidFill>
              <a:latin typeface="+mn-lt"/>
              <a:cs typeface="Arial"/>
            </a:endParaRPr>
          </a:p>
        </p:txBody>
      </p:sp>
      <p:sp>
        <p:nvSpPr>
          <p:cNvPr id="25"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rgbClr val="808084"/>
                </a:solidFill>
                <a:latin typeface="+mn-lt"/>
                <a:cs typeface="Arial"/>
              </a:rPr>
              <a:t>Follow </a:t>
            </a:r>
            <a:r>
              <a:rPr lang="en-US" sz="900" b="0" i="0" dirty="0" err="1">
                <a:solidFill>
                  <a:srgbClr val="808084"/>
                </a:solidFill>
                <a:latin typeface="+mn-lt"/>
                <a:cs typeface="Arial"/>
              </a:rPr>
              <a:t>ROKAutomation</a:t>
            </a:r>
            <a:r>
              <a:rPr lang="en-US" sz="900" b="0" i="0" dirty="0">
                <a:solidFill>
                  <a:srgbClr val="808084"/>
                </a:solidFill>
                <a:latin typeface="+mn-lt"/>
                <a:cs typeface="Arial"/>
              </a:rPr>
              <a:t> on Facebook &amp; Twitter.</a:t>
            </a:r>
          </a:p>
          <a:p>
            <a:r>
              <a:rPr lang="en-US" sz="900" b="0" i="0" dirty="0">
                <a:solidFill>
                  <a:srgbClr val="808084"/>
                </a:solidFill>
                <a:latin typeface="+mn-lt"/>
                <a:cs typeface="Arial"/>
              </a:rPr>
              <a:t>Connect with us</a:t>
            </a:r>
            <a:r>
              <a:rPr lang="en-US" sz="900" b="0" i="0" baseline="0" dirty="0">
                <a:solidFill>
                  <a:srgbClr val="808084"/>
                </a:solidFill>
                <a:latin typeface="+mn-lt"/>
                <a:cs typeface="Arial"/>
              </a:rPr>
              <a:t> on LinkedIn.</a:t>
            </a:r>
            <a:endParaRPr lang="en-US" sz="900" b="0" i="0" dirty="0">
              <a:solidFill>
                <a:srgbClr val="808084"/>
              </a:solidFill>
              <a:latin typeface="+mn-lt"/>
              <a:cs typeface="Arial"/>
            </a:endParaRPr>
          </a:p>
        </p:txBody>
      </p:sp>
      <p:pic>
        <p:nvPicPr>
          <p:cNvPr id="28" name="Picture 27"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9" name="Picture 28" descr="linkedin.png"/>
          <p:cNvPicPr>
            <a:picLocks noChangeAspect="1"/>
          </p:cNvPicPr>
          <p:nvPr userDrawn="1"/>
        </p:nvPicPr>
        <p:blipFill>
          <a:blip r:embed="rId4"/>
          <a:stretch>
            <a:fillRect/>
          </a:stretch>
        </p:blipFill>
        <p:spPr>
          <a:xfrm>
            <a:off x="1456267" y="5549381"/>
            <a:ext cx="352213" cy="264160"/>
          </a:xfrm>
          <a:prstGeom prst="rect">
            <a:avLst/>
          </a:prstGeom>
        </p:spPr>
      </p:pic>
      <p:sp>
        <p:nvSpPr>
          <p:cNvPr id="1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2014 Rockwell Automation, Inc. All Rights Reserved.</a:t>
            </a:r>
          </a:p>
        </p:txBody>
      </p:sp>
      <p:sp>
        <p:nvSpPr>
          <p:cNvPr id="21" name="Rectangle 11"/>
          <p:cNvSpPr>
            <a:spLocks noChangeArrowheads="1"/>
          </p:cNvSpPr>
          <p:nvPr userDrawn="1"/>
        </p:nvSpPr>
        <p:spPr bwMode="auto">
          <a:xfrm>
            <a:off x="5080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grpSp>
        <p:nvGrpSpPr>
          <p:cNvPr id="26" name="Group 24"/>
          <p:cNvGrpSpPr/>
          <p:nvPr userDrawn="1"/>
        </p:nvGrpSpPr>
        <p:grpSpPr>
          <a:xfrm>
            <a:off x="10092268" y="457200"/>
            <a:ext cx="1422400" cy="1066800"/>
            <a:chOff x="6096000" y="457200"/>
            <a:chExt cx="1066800" cy="1066800"/>
          </a:xfrm>
        </p:grpSpPr>
        <p:sp>
          <p:nvSpPr>
            <p:cNvPr id="27"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5" name="Picture 34" descr="LTS_WhiteTextFromRedBox.png"/>
            <p:cNvPicPr>
              <a:picLocks noChangeAspect="1"/>
            </p:cNvPicPr>
            <p:nvPr userDrawn="1"/>
          </p:nvPicPr>
          <p:blipFill>
            <a:blip r:embed="rId5"/>
            <a:stretch>
              <a:fillRect/>
            </a:stretch>
          </p:blipFill>
          <p:spPr>
            <a:xfrm>
              <a:off x="6260576" y="619125"/>
              <a:ext cx="775748" cy="752476"/>
            </a:xfrm>
            <a:prstGeom prst="rect">
              <a:avLst/>
            </a:prstGeom>
          </p:spPr>
        </p:pic>
      </p:grpSp>
      <p:grpSp>
        <p:nvGrpSpPr>
          <p:cNvPr id="36" name="Group 35"/>
          <p:cNvGrpSpPr/>
          <p:nvPr userDrawn="1"/>
        </p:nvGrpSpPr>
        <p:grpSpPr>
          <a:xfrm>
            <a:off x="1026399" y="5549701"/>
            <a:ext cx="352213" cy="264160"/>
            <a:chOff x="769799" y="5549701"/>
            <a:chExt cx="264160" cy="264160"/>
          </a:xfrm>
        </p:grpSpPr>
        <p:pic>
          <p:nvPicPr>
            <p:cNvPr id="37" name="Picture 36"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38" name="Picture 3"/>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 name="Text Box 16"/>
          <p:cNvSpPr txBox="1">
            <a:spLocks noChangeArrowheads="1"/>
          </p:cNvSpPr>
          <p:nvPr userDrawn="1"/>
        </p:nvSpPr>
        <p:spPr bwMode="auto">
          <a:xfrm>
            <a:off x="1106048" y="4601631"/>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31" name="Picture 30" descr="CompanyConfidential.png"/>
          <p:cNvPicPr>
            <a:picLocks noChangeAspect="1"/>
          </p:cNvPicPr>
          <p:nvPr userDrawn="1"/>
        </p:nvPicPr>
        <p:blipFill>
          <a:blip r:embed="rId7"/>
          <a:stretch>
            <a:fillRect/>
          </a:stretch>
        </p:blipFill>
        <p:spPr>
          <a:xfrm>
            <a:off x="306578" y="4680446"/>
            <a:ext cx="917011" cy="420608"/>
          </a:xfrm>
          <a:prstGeom prst="rect">
            <a:avLst/>
          </a:prstGeom>
        </p:spPr>
      </p:pic>
    </p:spTree>
  </p:cSld>
  <p:clrMapOvr>
    <a:overrideClrMapping bg1="lt1" tx1="dk1" bg2="lt2" tx2="dk2" accent1="accent1" accent2="accent2" accent3="accent3" accent4="accent4" accent5="accent5" accent6="accent6" hlink="hlink" folHlink="folHlink"/>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Ending Slide photo ">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101600" y="2819400"/>
            <a:ext cx="72136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sp>
        <p:nvSpPr>
          <p:cNvPr id="20" name="Pentagon 19"/>
          <p:cNvSpPr/>
          <p:nvPr userDrawn="1"/>
        </p:nvSpPr>
        <p:spPr bwMode="auto">
          <a:xfrm>
            <a:off x="11291" y="5503335"/>
            <a:ext cx="496709" cy="394219"/>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904" y="5896513"/>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4"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rgbClr val="808084"/>
                </a:solidFill>
                <a:latin typeface="+mn-lt"/>
                <a:cs typeface="Arial"/>
              </a:rPr>
              <a:t>www.rockwellautomation.com</a:t>
            </a:r>
            <a:endParaRPr lang="en-US" sz="1000" b="1" i="0" dirty="0">
              <a:solidFill>
                <a:srgbClr val="808084"/>
              </a:solidFill>
              <a:latin typeface="+mn-lt"/>
              <a:cs typeface="Arial"/>
            </a:endParaRPr>
          </a:p>
        </p:txBody>
      </p:sp>
      <p:sp>
        <p:nvSpPr>
          <p:cNvPr id="25"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rgbClr val="808084"/>
                </a:solidFill>
                <a:latin typeface="+mn-lt"/>
                <a:cs typeface="Arial"/>
              </a:rPr>
              <a:t>Follow </a:t>
            </a:r>
            <a:r>
              <a:rPr lang="en-US" sz="900" b="0" i="0" dirty="0" err="1">
                <a:solidFill>
                  <a:srgbClr val="808084"/>
                </a:solidFill>
                <a:latin typeface="+mn-lt"/>
                <a:cs typeface="Arial"/>
              </a:rPr>
              <a:t>ROKAutomation</a:t>
            </a:r>
            <a:r>
              <a:rPr lang="en-US" sz="900" b="0" i="0" dirty="0">
                <a:solidFill>
                  <a:srgbClr val="808084"/>
                </a:solidFill>
                <a:latin typeface="+mn-lt"/>
                <a:cs typeface="Arial"/>
              </a:rPr>
              <a:t> on Facebook &amp; Twitter.</a:t>
            </a:r>
          </a:p>
          <a:p>
            <a:r>
              <a:rPr lang="en-US" sz="900" b="0" i="0" dirty="0">
                <a:solidFill>
                  <a:srgbClr val="808084"/>
                </a:solidFill>
                <a:latin typeface="+mn-lt"/>
                <a:cs typeface="Arial"/>
              </a:rPr>
              <a:t>Connect with us</a:t>
            </a:r>
            <a:r>
              <a:rPr lang="en-US" sz="900" b="0" i="0" baseline="0" dirty="0">
                <a:solidFill>
                  <a:srgbClr val="808084"/>
                </a:solidFill>
                <a:latin typeface="+mn-lt"/>
                <a:cs typeface="Arial"/>
              </a:rPr>
              <a:t> on LinkedIn.</a:t>
            </a:r>
            <a:endParaRPr lang="en-US" sz="900" b="0" i="0" dirty="0">
              <a:solidFill>
                <a:srgbClr val="808084"/>
              </a:solidFill>
              <a:latin typeface="+mn-lt"/>
              <a:cs typeface="Arial"/>
            </a:endParaRPr>
          </a:p>
        </p:txBody>
      </p:sp>
      <p:pic>
        <p:nvPicPr>
          <p:cNvPr id="28" name="Picture 27"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9" name="Picture 28" descr="linkedin.png"/>
          <p:cNvPicPr>
            <a:picLocks noChangeAspect="1"/>
          </p:cNvPicPr>
          <p:nvPr userDrawn="1"/>
        </p:nvPicPr>
        <p:blipFill>
          <a:blip r:embed="rId4"/>
          <a:stretch>
            <a:fillRect/>
          </a:stretch>
        </p:blipFill>
        <p:spPr>
          <a:xfrm>
            <a:off x="1456267" y="5549381"/>
            <a:ext cx="352213" cy="264160"/>
          </a:xfrm>
          <a:prstGeom prst="rect">
            <a:avLst/>
          </a:prstGeom>
        </p:spPr>
      </p:pic>
      <p:sp>
        <p:nvSpPr>
          <p:cNvPr id="1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2014 Rockwell Automation, Inc. All Rights Reserved.</a:t>
            </a:r>
          </a:p>
        </p:txBody>
      </p:sp>
      <p:sp>
        <p:nvSpPr>
          <p:cNvPr id="128004" name="Rectangle 4"/>
          <p:cNvSpPr>
            <a:spLocks noGrp="1" noChangeArrowheads="1"/>
          </p:cNvSpPr>
          <p:nvPr>
            <p:ph type="ctrTitle" hasCustomPrompt="1"/>
          </p:nvPr>
        </p:nvSpPr>
        <p:spPr>
          <a:xfrm>
            <a:off x="440267" y="3008741"/>
            <a:ext cx="5503333" cy="489878"/>
          </a:xfrm>
        </p:spPr>
        <p:txBody>
          <a:bodyPr wrap="square" anchor="ctr">
            <a:spAutoFit/>
          </a:bodyPr>
          <a:lstStyle>
            <a:lvl1pPr>
              <a:defRPr sz="3000" b="0">
                <a:solidFill>
                  <a:srgbClr val="BB1E33"/>
                </a:solidFill>
              </a:defRPr>
            </a:lvl1pPr>
          </a:lstStyle>
          <a:p>
            <a:r>
              <a:rPr lang="en-US" dirty="0"/>
              <a:t>Click Here for Title</a:t>
            </a:r>
          </a:p>
        </p:txBody>
      </p:sp>
      <p:grpSp>
        <p:nvGrpSpPr>
          <p:cNvPr id="26" name="Group 24"/>
          <p:cNvGrpSpPr/>
          <p:nvPr userDrawn="1"/>
        </p:nvGrpSpPr>
        <p:grpSpPr>
          <a:xfrm>
            <a:off x="10092268" y="457200"/>
            <a:ext cx="1422400" cy="1066800"/>
            <a:chOff x="6096000" y="457200"/>
            <a:chExt cx="1066800" cy="1066800"/>
          </a:xfrm>
        </p:grpSpPr>
        <p:sp>
          <p:nvSpPr>
            <p:cNvPr id="27"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5" name="Picture 34" descr="LTS_WhiteTextFromRedBox.png"/>
            <p:cNvPicPr>
              <a:picLocks noChangeAspect="1"/>
            </p:cNvPicPr>
            <p:nvPr userDrawn="1"/>
          </p:nvPicPr>
          <p:blipFill>
            <a:blip r:embed="rId5"/>
            <a:stretch>
              <a:fillRect/>
            </a:stretch>
          </p:blipFill>
          <p:spPr>
            <a:xfrm>
              <a:off x="6260576" y="619125"/>
              <a:ext cx="775748" cy="752476"/>
            </a:xfrm>
            <a:prstGeom prst="rect">
              <a:avLst/>
            </a:prstGeom>
          </p:spPr>
        </p:pic>
      </p:grpSp>
      <p:grpSp>
        <p:nvGrpSpPr>
          <p:cNvPr id="36" name="Group 35"/>
          <p:cNvGrpSpPr/>
          <p:nvPr userDrawn="1"/>
        </p:nvGrpSpPr>
        <p:grpSpPr>
          <a:xfrm>
            <a:off x="1026399" y="5549701"/>
            <a:ext cx="352213" cy="264160"/>
            <a:chOff x="769799" y="5549701"/>
            <a:chExt cx="264160" cy="264160"/>
          </a:xfrm>
        </p:grpSpPr>
        <p:pic>
          <p:nvPicPr>
            <p:cNvPr id="37" name="Picture 36"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38" name="Picture 3"/>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1" name="Rectangle 11"/>
          <p:cNvSpPr>
            <a:spLocks noChangeArrowheads="1"/>
          </p:cNvSpPr>
          <p:nvPr userDrawn="1"/>
        </p:nvSpPr>
        <p:spPr bwMode="auto">
          <a:xfrm>
            <a:off x="5080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33" name="Text Box 16"/>
          <p:cNvSpPr txBox="1">
            <a:spLocks noChangeArrowheads="1"/>
          </p:cNvSpPr>
          <p:nvPr userDrawn="1"/>
        </p:nvSpPr>
        <p:spPr bwMode="auto">
          <a:xfrm>
            <a:off x="1106048" y="4601631"/>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34" name="Picture 33" descr="CompanyConfidential.png"/>
          <p:cNvPicPr>
            <a:picLocks noChangeAspect="1"/>
          </p:cNvPicPr>
          <p:nvPr userDrawn="1"/>
        </p:nvPicPr>
        <p:blipFill>
          <a:blip r:embed="rId7"/>
          <a:stretch>
            <a:fillRect/>
          </a:stretch>
        </p:blipFill>
        <p:spPr>
          <a:xfrm>
            <a:off x="306578" y="4680446"/>
            <a:ext cx="917011" cy="420608"/>
          </a:xfrm>
          <a:prstGeom prst="rect">
            <a:avLst/>
          </a:prstGeom>
        </p:spPr>
      </p:pic>
    </p:spTree>
    <p:extLst>
      <p:ext uri="{BB962C8B-B14F-4D97-AF65-F5344CB8AC3E}">
        <p14:creationId xmlns:p14="http://schemas.microsoft.com/office/powerpoint/2010/main" val="4113946664"/>
      </p:ext>
    </p:extLst>
  </p:cSld>
  <p:clrMapOvr>
    <a:overrideClrMapping bg1="lt1" tx1="dk1" bg2="lt2" tx2="dk2" accent1="accent1" accent2="accent2" accent3="accent3" accent4="accent4" accent5="accent5" accent6="accent6" hlink="hlink" folHlink="folHlink"/>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Ending Slide 2 line photo">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sp>
        <p:nvSpPr>
          <p:cNvPr id="20" name="Pentagon 19"/>
          <p:cNvSpPr/>
          <p:nvPr userDrawn="1"/>
        </p:nvSpPr>
        <p:spPr bwMode="auto">
          <a:xfrm>
            <a:off x="11291" y="5503335"/>
            <a:ext cx="496709" cy="394219"/>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904" y="5896513"/>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4"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rgbClr val="808084"/>
                </a:solidFill>
                <a:latin typeface="+mn-lt"/>
                <a:cs typeface="Arial"/>
              </a:rPr>
              <a:t>www.rockwellautomation.com</a:t>
            </a:r>
            <a:endParaRPr lang="en-US" sz="1000" b="1" i="0" dirty="0">
              <a:solidFill>
                <a:srgbClr val="808084"/>
              </a:solidFill>
              <a:latin typeface="+mn-lt"/>
              <a:cs typeface="Arial"/>
            </a:endParaRPr>
          </a:p>
        </p:txBody>
      </p:sp>
      <p:sp>
        <p:nvSpPr>
          <p:cNvPr id="25"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rgbClr val="808084"/>
                </a:solidFill>
                <a:latin typeface="+mn-lt"/>
                <a:cs typeface="Arial"/>
              </a:rPr>
              <a:t>Follow </a:t>
            </a:r>
            <a:r>
              <a:rPr lang="en-US" sz="900" b="0" i="0" dirty="0" err="1">
                <a:solidFill>
                  <a:srgbClr val="808084"/>
                </a:solidFill>
                <a:latin typeface="+mn-lt"/>
                <a:cs typeface="Arial"/>
              </a:rPr>
              <a:t>ROKAutomation</a:t>
            </a:r>
            <a:r>
              <a:rPr lang="en-US" sz="900" b="0" i="0" dirty="0">
                <a:solidFill>
                  <a:srgbClr val="808084"/>
                </a:solidFill>
                <a:latin typeface="+mn-lt"/>
                <a:cs typeface="Arial"/>
              </a:rPr>
              <a:t> on Facebook &amp; Twitter.</a:t>
            </a:r>
          </a:p>
          <a:p>
            <a:r>
              <a:rPr lang="en-US" sz="900" b="0" i="0" dirty="0">
                <a:solidFill>
                  <a:srgbClr val="808084"/>
                </a:solidFill>
                <a:latin typeface="+mn-lt"/>
                <a:cs typeface="Arial"/>
              </a:rPr>
              <a:t>Connect with us</a:t>
            </a:r>
            <a:r>
              <a:rPr lang="en-US" sz="900" b="0" i="0" baseline="0" dirty="0">
                <a:solidFill>
                  <a:srgbClr val="808084"/>
                </a:solidFill>
                <a:latin typeface="+mn-lt"/>
                <a:cs typeface="Arial"/>
              </a:rPr>
              <a:t> on LinkedIn.</a:t>
            </a:r>
            <a:endParaRPr lang="en-US" sz="900" b="0" i="0" dirty="0">
              <a:solidFill>
                <a:srgbClr val="808084"/>
              </a:solidFill>
              <a:latin typeface="+mn-lt"/>
              <a:cs typeface="Arial"/>
            </a:endParaRPr>
          </a:p>
        </p:txBody>
      </p:sp>
      <p:pic>
        <p:nvPicPr>
          <p:cNvPr id="28" name="Picture 27"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9" name="Picture 28" descr="linkedin.png"/>
          <p:cNvPicPr>
            <a:picLocks noChangeAspect="1"/>
          </p:cNvPicPr>
          <p:nvPr userDrawn="1"/>
        </p:nvPicPr>
        <p:blipFill>
          <a:blip r:embed="rId4"/>
          <a:stretch>
            <a:fillRect/>
          </a:stretch>
        </p:blipFill>
        <p:spPr>
          <a:xfrm>
            <a:off x="1456267" y="5549381"/>
            <a:ext cx="352213" cy="264160"/>
          </a:xfrm>
          <a:prstGeom prst="rect">
            <a:avLst/>
          </a:prstGeom>
        </p:spPr>
      </p:pic>
      <p:sp>
        <p:nvSpPr>
          <p:cNvPr id="1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2014 Rockwell Automation, Inc. All Rights Reserved.</a:t>
            </a:r>
          </a:p>
        </p:txBody>
      </p:sp>
      <p:sp>
        <p:nvSpPr>
          <p:cNvPr id="18" name="Rectangle 17"/>
          <p:cNvSpPr/>
          <p:nvPr userDrawn="1"/>
        </p:nvSpPr>
        <p:spPr bwMode="auto">
          <a:xfrm>
            <a:off x="101600" y="2362200"/>
            <a:ext cx="11346213"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1" name="Rectangle 4"/>
          <p:cNvSpPr>
            <a:spLocks noGrp="1" noChangeArrowheads="1"/>
          </p:cNvSpPr>
          <p:nvPr>
            <p:ph type="ctrTitle" hasCustomPrompt="1"/>
          </p:nvPr>
        </p:nvSpPr>
        <p:spPr>
          <a:xfrm>
            <a:off x="485418" y="2743200"/>
            <a:ext cx="5407383" cy="489878"/>
          </a:xfrm>
        </p:spPr>
        <p:txBody>
          <a:bodyPr wrap="square">
            <a:spAutoFit/>
          </a:bodyPr>
          <a:lstStyle>
            <a:lvl1pPr>
              <a:defRPr sz="3000" b="0">
                <a:solidFill>
                  <a:srgbClr val="BB1E33"/>
                </a:solidFill>
              </a:defRPr>
            </a:lvl1pPr>
          </a:lstStyle>
          <a:p>
            <a:r>
              <a:rPr lang="en-US" dirty="0"/>
              <a:t>Click to Add Title</a:t>
            </a:r>
          </a:p>
        </p:txBody>
      </p:sp>
      <p:sp>
        <p:nvSpPr>
          <p:cNvPr id="31" name="Rectangle 5"/>
          <p:cNvSpPr>
            <a:spLocks noGrp="1" noChangeArrowheads="1"/>
          </p:cNvSpPr>
          <p:nvPr>
            <p:ph type="subTitle" idx="1" hasCustomPrompt="1"/>
          </p:nvPr>
        </p:nvSpPr>
        <p:spPr>
          <a:xfrm>
            <a:off x="485418" y="3144471"/>
            <a:ext cx="5407383" cy="400110"/>
          </a:xfrm>
          <a:prstGeom prst="rect">
            <a:avLst/>
          </a:prstGeom>
        </p:spPr>
        <p:txBody>
          <a:bodyPr wrap="square">
            <a:spAutoFit/>
          </a:bodyPr>
          <a:lstStyle>
            <a:lvl1pPr marL="0" indent="0">
              <a:lnSpc>
                <a:spcPct val="100000"/>
              </a:lnSpc>
              <a:buFont typeface="Webdings" charset="2"/>
              <a:buNone/>
              <a:defRPr sz="2000">
                <a:solidFill>
                  <a:srgbClr val="474747"/>
                </a:solidFill>
              </a:defRPr>
            </a:lvl1pPr>
          </a:lstStyle>
          <a:p>
            <a:r>
              <a:rPr lang="en-US" dirty="0"/>
              <a:t>Click Here for Sub-title</a:t>
            </a:r>
          </a:p>
        </p:txBody>
      </p:sp>
      <p:grpSp>
        <p:nvGrpSpPr>
          <p:cNvPr id="26" name="Group 24"/>
          <p:cNvGrpSpPr/>
          <p:nvPr userDrawn="1"/>
        </p:nvGrpSpPr>
        <p:grpSpPr>
          <a:xfrm>
            <a:off x="10092268" y="457200"/>
            <a:ext cx="1422400" cy="1066800"/>
            <a:chOff x="6096000" y="457200"/>
            <a:chExt cx="1066800" cy="1066800"/>
          </a:xfrm>
        </p:grpSpPr>
        <p:sp>
          <p:nvSpPr>
            <p:cNvPr id="27"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8" name="Picture 37" descr="LTS_WhiteTextFromRedBox.png"/>
            <p:cNvPicPr>
              <a:picLocks noChangeAspect="1"/>
            </p:cNvPicPr>
            <p:nvPr userDrawn="1"/>
          </p:nvPicPr>
          <p:blipFill>
            <a:blip r:embed="rId5"/>
            <a:stretch>
              <a:fillRect/>
            </a:stretch>
          </p:blipFill>
          <p:spPr>
            <a:xfrm>
              <a:off x="6260576" y="619125"/>
              <a:ext cx="775748" cy="752476"/>
            </a:xfrm>
            <a:prstGeom prst="rect">
              <a:avLst/>
            </a:prstGeom>
          </p:spPr>
        </p:pic>
      </p:grpSp>
      <p:grpSp>
        <p:nvGrpSpPr>
          <p:cNvPr id="39" name="Group 38"/>
          <p:cNvGrpSpPr/>
          <p:nvPr userDrawn="1"/>
        </p:nvGrpSpPr>
        <p:grpSpPr>
          <a:xfrm>
            <a:off x="1026399" y="5549701"/>
            <a:ext cx="352213" cy="264160"/>
            <a:chOff x="769799" y="5549701"/>
            <a:chExt cx="264160" cy="264160"/>
          </a:xfrm>
        </p:grpSpPr>
        <p:pic>
          <p:nvPicPr>
            <p:cNvPr id="40" name="Picture 39"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41" name="Picture 3"/>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2" name="Rectangle 11"/>
          <p:cNvSpPr>
            <a:spLocks noChangeArrowheads="1"/>
          </p:cNvSpPr>
          <p:nvPr userDrawn="1"/>
        </p:nvSpPr>
        <p:spPr bwMode="auto">
          <a:xfrm>
            <a:off x="5080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33" name="Text Box 16"/>
          <p:cNvSpPr txBox="1">
            <a:spLocks noChangeArrowheads="1"/>
          </p:cNvSpPr>
          <p:nvPr userDrawn="1"/>
        </p:nvSpPr>
        <p:spPr bwMode="auto">
          <a:xfrm>
            <a:off x="1106048" y="4601631"/>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34" name="Picture 33" descr="CompanyConfidential.png"/>
          <p:cNvPicPr>
            <a:picLocks noChangeAspect="1"/>
          </p:cNvPicPr>
          <p:nvPr userDrawn="1"/>
        </p:nvPicPr>
        <p:blipFill>
          <a:blip r:embed="rId7"/>
          <a:stretch>
            <a:fillRect/>
          </a:stretch>
        </p:blipFill>
        <p:spPr>
          <a:xfrm>
            <a:off x="306578" y="4680446"/>
            <a:ext cx="917011" cy="420608"/>
          </a:xfrm>
          <a:prstGeom prst="rect">
            <a:avLst/>
          </a:prstGeom>
        </p:spPr>
      </p:pic>
    </p:spTree>
    <p:extLst>
      <p:ext uri="{BB962C8B-B14F-4D97-AF65-F5344CB8AC3E}">
        <p14:creationId xmlns:p14="http://schemas.microsoft.com/office/powerpoint/2010/main" val="1694276712"/>
      </p:ext>
    </p:extLst>
  </p:cSld>
  <p:clrMapOvr>
    <a:overrideClrMapping bg1="lt1" tx1="dk1" bg2="lt2" tx2="dk2" accent1="accent1" accent2="accent2" accent3="accent3" accent4="accent4" accent5="accent5" accent6="accent6" hlink="hlink" folHlink="folHlink"/>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Ending Slide Growth &amp; Performance 1">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7" name="Rectangle 16"/>
          <p:cNvSpPr/>
          <p:nvPr userDrawn="1"/>
        </p:nvSpPr>
        <p:spPr bwMode="auto">
          <a:xfrm>
            <a:off x="101600" y="2819400"/>
            <a:ext cx="116840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128004" name="Rectangle 4"/>
          <p:cNvSpPr>
            <a:spLocks noGrp="1" noChangeArrowheads="1"/>
          </p:cNvSpPr>
          <p:nvPr>
            <p:ph type="ctrTitle" hasCustomPrompt="1"/>
          </p:nvPr>
        </p:nvSpPr>
        <p:spPr>
          <a:xfrm>
            <a:off x="440267" y="3008741"/>
            <a:ext cx="11142133" cy="489878"/>
          </a:xfrm>
        </p:spPr>
        <p:txBody>
          <a:bodyPr wrap="square" anchor="ctr">
            <a:spAutoFit/>
          </a:bodyPr>
          <a:lstStyle>
            <a:lvl1pPr>
              <a:defRPr sz="3000" b="0">
                <a:solidFill>
                  <a:srgbClr val="BB1E33"/>
                </a:solidFill>
              </a:defRPr>
            </a:lvl1pPr>
          </a:lstStyle>
          <a:p>
            <a:r>
              <a:rPr lang="en-US" dirty="0"/>
              <a:t>Click Here for Title</a:t>
            </a: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sp>
        <p:nvSpPr>
          <p:cNvPr id="20" name="Pentagon 19"/>
          <p:cNvSpPr/>
          <p:nvPr userDrawn="1"/>
        </p:nvSpPr>
        <p:spPr bwMode="auto">
          <a:xfrm>
            <a:off x="11291" y="5503335"/>
            <a:ext cx="496709" cy="394219"/>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904" y="5896513"/>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4"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rgbClr val="808084"/>
                </a:solidFill>
                <a:latin typeface="+mn-lt"/>
                <a:cs typeface="Arial"/>
              </a:rPr>
              <a:t>www.rockwellautomation.com</a:t>
            </a:r>
            <a:endParaRPr lang="en-US" sz="1000" b="1" i="0" dirty="0">
              <a:solidFill>
                <a:srgbClr val="808084"/>
              </a:solidFill>
              <a:latin typeface="+mn-lt"/>
              <a:cs typeface="Arial"/>
            </a:endParaRPr>
          </a:p>
        </p:txBody>
      </p:sp>
      <p:sp>
        <p:nvSpPr>
          <p:cNvPr id="25"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rgbClr val="808084"/>
                </a:solidFill>
                <a:latin typeface="+mn-lt"/>
                <a:cs typeface="Arial"/>
              </a:rPr>
              <a:t>Follow </a:t>
            </a:r>
            <a:r>
              <a:rPr lang="en-US" sz="900" b="0" i="0" dirty="0" err="1">
                <a:solidFill>
                  <a:srgbClr val="808084"/>
                </a:solidFill>
                <a:latin typeface="+mn-lt"/>
                <a:cs typeface="Arial"/>
              </a:rPr>
              <a:t>ROKAutomation</a:t>
            </a:r>
            <a:r>
              <a:rPr lang="en-US" sz="900" b="0" i="0" dirty="0">
                <a:solidFill>
                  <a:srgbClr val="808084"/>
                </a:solidFill>
                <a:latin typeface="+mn-lt"/>
                <a:cs typeface="Arial"/>
              </a:rPr>
              <a:t> on Facebook &amp; Twitter.</a:t>
            </a:r>
          </a:p>
          <a:p>
            <a:r>
              <a:rPr lang="en-US" sz="900" b="0" i="0" dirty="0">
                <a:solidFill>
                  <a:srgbClr val="808084"/>
                </a:solidFill>
                <a:latin typeface="+mn-lt"/>
                <a:cs typeface="Arial"/>
              </a:rPr>
              <a:t>Connect with us</a:t>
            </a:r>
            <a:r>
              <a:rPr lang="en-US" sz="900" b="0" i="0" baseline="0" dirty="0">
                <a:solidFill>
                  <a:srgbClr val="808084"/>
                </a:solidFill>
                <a:latin typeface="+mn-lt"/>
                <a:cs typeface="Arial"/>
              </a:rPr>
              <a:t> on LinkedIn.</a:t>
            </a:r>
            <a:endParaRPr lang="en-US" sz="900" b="0" i="0" dirty="0">
              <a:solidFill>
                <a:srgbClr val="808084"/>
              </a:solidFill>
              <a:latin typeface="+mn-lt"/>
              <a:cs typeface="Arial"/>
            </a:endParaRPr>
          </a:p>
        </p:txBody>
      </p:sp>
      <p:pic>
        <p:nvPicPr>
          <p:cNvPr id="28" name="Picture 27"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9" name="Picture 28" descr="linkedin.png"/>
          <p:cNvPicPr>
            <a:picLocks noChangeAspect="1"/>
          </p:cNvPicPr>
          <p:nvPr userDrawn="1"/>
        </p:nvPicPr>
        <p:blipFill>
          <a:blip r:embed="rId4"/>
          <a:stretch>
            <a:fillRect/>
          </a:stretch>
        </p:blipFill>
        <p:spPr>
          <a:xfrm>
            <a:off x="1456267" y="5549381"/>
            <a:ext cx="352213" cy="264160"/>
          </a:xfrm>
          <a:prstGeom prst="rect">
            <a:avLst/>
          </a:prstGeom>
        </p:spPr>
      </p:pic>
      <p:sp>
        <p:nvSpPr>
          <p:cNvPr id="1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2014 Rockwell Automation, Inc. All Rights Reserved.</a:t>
            </a:r>
          </a:p>
        </p:txBody>
      </p:sp>
      <p:pic>
        <p:nvPicPr>
          <p:cNvPr id="32" name="Picture 3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9600" y="304801"/>
            <a:ext cx="2458720" cy="1651125"/>
          </a:xfrm>
          <a:prstGeom prst="rect">
            <a:avLst/>
          </a:prstGeom>
        </p:spPr>
      </p:pic>
      <p:grpSp>
        <p:nvGrpSpPr>
          <p:cNvPr id="26" name="Group 24"/>
          <p:cNvGrpSpPr/>
          <p:nvPr userDrawn="1"/>
        </p:nvGrpSpPr>
        <p:grpSpPr>
          <a:xfrm>
            <a:off x="10092268" y="457200"/>
            <a:ext cx="1422400" cy="1066800"/>
            <a:chOff x="6096000" y="457200"/>
            <a:chExt cx="1066800" cy="1066800"/>
          </a:xfrm>
        </p:grpSpPr>
        <p:sp>
          <p:nvSpPr>
            <p:cNvPr id="27"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6" name="Picture 35" descr="LTS_WhiteTextFromRedBox.png"/>
            <p:cNvPicPr>
              <a:picLocks noChangeAspect="1"/>
            </p:cNvPicPr>
            <p:nvPr userDrawn="1"/>
          </p:nvPicPr>
          <p:blipFill>
            <a:blip r:embed="rId6"/>
            <a:stretch>
              <a:fillRect/>
            </a:stretch>
          </p:blipFill>
          <p:spPr>
            <a:xfrm>
              <a:off x="6260576" y="619125"/>
              <a:ext cx="775748" cy="752476"/>
            </a:xfrm>
            <a:prstGeom prst="rect">
              <a:avLst/>
            </a:prstGeom>
          </p:spPr>
        </p:pic>
      </p:grpSp>
      <p:grpSp>
        <p:nvGrpSpPr>
          <p:cNvPr id="37" name="Group 36"/>
          <p:cNvGrpSpPr/>
          <p:nvPr userDrawn="1"/>
        </p:nvGrpSpPr>
        <p:grpSpPr>
          <a:xfrm>
            <a:off x="1026399" y="5549701"/>
            <a:ext cx="352213" cy="264160"/>
            <a:chOff x="769799" y="5549701"/>
            <a:chExt cx="264160" cy="264160"/>
          </a:xfrm>
        </p:grpSpPr>
        <p:pic>
          <p:nvPicPr>
            <p:cNvPr id="38" name="Picture 37"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39" name="Picture 3"/>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1" name="Rectangle 11"/>
          <p:cNvSpPr>
            <a:spLocks noChangeArrowheads="1"/>
          </p:cNvSpPr>
          <p:nvPr userDrawn="1"/>
        </p:nvSpPr>
        <p:spPr bwMode="auto">
          <a:xfrm>
            <a:off x="5080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34" name="Text Box 16"/>
          <p:cNvSpPr txBox="1">
            <a:spLocks noChangeArrowheads="1"/>
          </p:cNvSpPr>
          <p:nvPr userDrawn="1"/>
        </p:nvSpPr>
        <p:spPr bwMode="auto">
          <a:xfrm>
            <a:off x="1106048" y="4601631"/>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35" name="Picture 34" descr="CompanyConfidential.png"/>
          <p:cNvPicPr>
            <a:picLocks noChangeAspect="1"/>
          </p:cNvPicPr>
          <p:nvPr userDrawn="1"/>
        </p:nvPicPr>
        <p:blipFill>
          <a:blip r:embed="rId8"/>
          <a:stretch>
            <a:fillRect/>
          </a:stretch>
        </p:blipFill>
        <p:spPr>
          <a:xfrm>
            <a:off x="306578" y="4680446"/>
            <a:ext cx="917011" cy="420608"/>
          </a:xfrm>
          <a:prstGeom prst="rect">
            <a:avLst/>
          </a:prstGeom>
        </p:spPr>
      </p:pic>
    </p:spTree>
    <p:extLst>
      <p:ext uri="{BB962C8B-B14F-4D97-AF65-F5344CB8AC3E}">
        <p14:creationId xmlns:p14="http://schemas.microsoft.com/office/powerpoint/2010/main" val="4289170376"/>
      </p:ext>
    </p:extLst>
  </p:cSld>
  <p:clrMapOvr>
    <a:overrideClrMapping bg1="lt1" tx1="dk1" bg2="lt2" tx2="dk2" accent1="accent1" accent2="accent2" accent3="accent3" accent4="accent4" accent5="accent5" accent6="accent6" hlink="hlink" folHlink="folHlink"/>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Ending Slide Growth &amp; Performance 2">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30"/>
          <p:cNvSpPr>
            <a:spLocks noChangeArrowheads="1"/>
          </p:cNvSpPr>
          <p:nvPr userDrawn="1"/>
        </p:nvSpPr>
        <p:spPr bwMode="auto">
          <a:xfrm>
            <a:off x="101600" y="76200"/>
            <a:ext cx="11988800" cy="6629400"/>
          </a:xfrm>
          <a:prstGeom prst="rect">
            <a:avLst/>
          </a:prstGeom>
          <a:gradFill flip="none" rotWithShape="1">
            <a:gsLst>
              <a:gs pos="100000">
                <a:schemeClr val="tx1"/>
              </a:gs>
              <a:gs pos="0">
                <a:schemeClr val="bg2"/>
              </a:gs>
            </a:gsLst>
            <a:lin ang="5400000" scaled="0"/>
            <a:tileRect/>
          </a:gradFill>
          <a:ln>
            <a:headEnd/>
            <a:tailEnd/>
          </a:ln>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22" name="Picture 21" descr="RA_Brands_CoolGray.png"/>
          <p:cNvPicPr>
            <a:picLocks noChangeAspect="1"/>
          </p:cNvPicPr>
          <p:nvPr userDrawn="1"/>
        </p:nvPicPr>
        <p:blipFill>
          <a:blip r:embed="rId2"/>
          <a:stretch>
            <a:fillRect/>
          </a:stretch>
        </p:blipFill>
        <p:spPr>
          <a:xfrm>
            <a:off x="6976532" y="6096001"/>
            <a:ext cx="4555067" cy="327173"/>
          </a:xfrm>
          <a:prstGeom prst="rect">
            <a:avLst/>
          </a:prstGeom>
        </p:spPr>
      </p:pic>
      <p:sp>
        <p:nvSpPr>
          <p:cNvPr id="20" name="Pentagon 19"/>
          <p:cNvSpPr/>
          <p:nvPr userDrawn="1"/>
        </p:nvSpPr>
        <p:spPr bwMode="auto">
          <a:xfrm>
            <a:off x="11291" y="5503335"/>
            <a:ext cx="496709" cy="394219"/>
          </a:xfrm>
          <a:prstGeom prst="homePlate">
            <a:avLst>
              <a:gd name="adj" fmla="val 26410"/>
            </a:avLst>
          </a:prstGeom>
          <a:gradFill>
            <a:gsLst>
              <a:gs pos="74000">
                <a:srgbClr val="E60A3D"/>
              </a:gs>
              <a:gs pos="0">
                <a:srgbClr val="800000"/>
              </a:gs>
            </a:gsLst>
            <a:lin ang="0" scaled="0"/>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3" name="Right Triangle 22"/>
          <p:cNvSpPr/>
          <p:nvPr userDrawn="1"/>
        </p:nvSpPr>
        <p:spPr bwMode="auto">
          <a:xfrm rot="10800000">
            <a:off x="-904" y="5896513"/>
            <a:ext cx="97536"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4" name="Text Box 16"/>
          <p:cNvSpPr txBox="1">
            <a:spLocks noChangeArrowheads="1"/>
          </p:cNvSpPr>
          <p:nvPr userDrawn="1"/>
        </p:nvSpPr>
        <p:spPr bwMode="auto">
          <a:xfrm>
            <a:off x="451283" y="6284767"/>
            <a:ext cx="1539204" cy="203133"/>
          </a:xfrm>
          <a:prstGeom prst="rect">
            <a:avLst/>
          </a:prstGeom>
          <a:noFill/>
          <a:ln w="9525">
            <a:noFill/>
            <a:miter lim="800000"/>
            <a:headEnd/>
            <a:tailEnd/>
          </a:ln>
        </p:spPr>
        <p:txBody>
          <a:bodyPr wrap="none" anchor="b">
            <a:prstTxWarp prst="textNoShape">
              <a:avLst/>
            </a:prstTxWarp>
            <a:spAutoFit/>
          </a:bodyPr>
          <a:lstStyle/>
          <a:p>
            <a:r>
              <a:rPr lang="en-US" sz="900" b="1" i="0" dirty="0">
                <a:solidFill>
                  <a:srgbClr val="808084"/>
                </a:solidFill>
                <a:latin typeface="+mn-lt"/>
                <a:cs typeface="Arial"/>
              </a:rPr>
              <a:t>www.rockwellautomation.com</a:t>
            </a:r>
            <a:endParaRPr lang="en-US" sz="1000" b="1" i="0" dirty="0">
              <a:solidFill>
                <a:srgbClr val="808084"/>
              </a:solidFill>
              <a:latin typeface="+mn-lt"/>
              <a:cs typeface="Arial"/>
            </a:endParaRPr>
          </a:p>
        </p:txBody>
      </p:sp>
      <p:sp>
        <p:nvSpPr>
          <p:cNvPr id="25" name="Text Box 16"/>
          <p:cNvSpPr txBox="1">
            <a:spLocks noChangeArrowheads="1"/>
          </p:cNvSpPr>
          <p:nvPr userDrawn="1"/>
        </p:nvSpPr>
        <p:spPr bwMode="auto">
          <a:xfrm>
            <a:off x="442817" y="5879582"/>
            <a:ext cx="2165978" cy="313932"/>
          </a:xfrm>
          <a:prstGeom prst="rect">
            <a:avLst/>
          </a:prstGeom>
          <a:noFill/>
          <a:ln w="9525">
            <a:noFill/>
            <a:miter lim="800000"/>
            <a:headEnd/>
            <a:tailEnd/>
          </a:ln>
        </p:spPr>
        <p:txBody>
          <a:bodyPr wrap="none" anchor="t">
            <a:prstTxWarp prst="textNoShape">
              <a:avLst/>
            </a:prstTxWarp>
            <a:spAutoFit/>
          </a:bodyPr>
          <a:lstStyle/>
          <a:p>
            <a:r>
              <a:rPr lang="en-US" sz="900" b="0" i="0" dirty="0">
                <a:solidFill>
                  <a:srgbClr val="808084"/>
                </a:solidFill>
                <a:latin typeface="+mn-lt"/>
                <a:cs typeface="Arial"/>
              </a:rPr>
              <a:t>Follow </a:t>
            </a:r>
            <a:r>
              <a:rPr lang="en-US" sz="900" b="0" i="0" dirty="0" err="1">
                <a:solidFill>
                  <a:srgbClr val="808084"/>
                </a:solidFill>
                <a:latin typeface="+mn-lt"/>
                <a:cs typeface="Arial"/>
              </a:rPr>
              <a:t>ROKAutomation</a:t>
            </a:r>
            <a:r>
              <a:rPr lang="en-US" sz="900" b="0" i="0" dirty="0">
                <a:solidFill>
                  <a:srgbClr val="808084"/>
                </a:solidFill>
                <a:latin typeface="+mn-lt"/>
                <a:cs typeface="Arial"/>
              </a:rPr>
              <a:t> on Facebook &amp; Twitter.</a:t>
            </a:r>
          </a:p>
          <a:p>
            <a:r>
              <a:rPr lang="en-US" sz="900" b="0" i="0" dirty="0">
                <a:solidFill>
                  <a:srgbClr val="808084"/>
                </a:solidFill>
                <a:latin typeface="+mn-lt"/>
                <a:cs typeface="Arial"/>
              </a:rPr>
              <a:t>Connect with us</a:t>
            </a:r>
            <a:r>
              <a:rPr lang="en-US" sz="900" b="0" i="0" baseline="0" dirty="0">
                <a:solidFill>
                  <a:srgbClr val="808084"/>
                </a:solidFill>
                <a:latin typeface="+mn-lt"/>
                <a:cs typeface="Arial"/>
              </a:rPr>
              <a:t> on LinkedIn.</a:t>
            </a:r>
            <a:endParaRPr lang="en-US" sz="900" b="0" i="0" dirty="0">
              <a:solidFill>
                <a:srgbClr val="808084"/>
              </a:solidFill>
              <a:latin typeface="+mn-lt"/>
              <a:cs typeface="Arial"/>
            </a:endParaRPr>
          </a:p>
        </p:txBody>
      </p:sp>
      <p:pic>
        <p:nvPicPr>
          <p:cNvPr id="28" name="Picture 27" descr="facebook.png"/>
          <p:cNvPicPr>
            <a:picLocks noChangeAspect="1"/>
          </p:cNvPicPr>
          <p:nvPr userDrawn="1"/>
        </p:nvPicPr>
        <p:blipFill>
          <a:blip r:embed="rId3"/>
          <a:stretch>
            <a:fillRect/>
          </a:stretch>
        </p:blipFill>
        <p:spPr>
          <a:xfrm>
            <a:off x="578283" y="5549381"/>
            <a:ext cx="352213" cy="264160"/>
          </a:xfrm>
          <a:prstGeom prst="rect">
            <a:avLst/>
          </a:prstGeom>
        </p:spPr>
      </p:pic>
      <p:pic>
        <p:nvPicPr>
          <p:cNvPr id="29" name="Picture 28" descr="linkedin.png"/>
          <p:cNvPicPr>
            <a:picLocks noChangeAspect="1"/>
          </p:cNvPicPr>
          <p:nvPr userDrawn="1"/>
        </p:nvPicPr>
        <p:blipFill>
          <a:blip r:embed="rId4"/>
          <a:stretch>
            <a:fillRect/>
          </a:stretch>
        </p:blipFill>
        <p:spPr>
          <a:xfrm>
            <a:off x="1456267" y="5549381"/>
            <a:ext cx="352213" cy="264160"/>
          </a:xfrm>
          <a:prstGeom prst="rect">
            <a:avLst/>
          </a:prstGeom>
        </p:spPr>
      </p:pic>
      <p:sp>
        <p:nvSpPr>
          <p:cNvPr id="19" name="Rectangle 11"/>
          <p:cNvSpPr>
            <a:spLocks noChangeArrowheads="1"/>
          </p:cNvSpPr>
          <p:nvPr userDrawn="1"/>
        </p:nvSpPr>
        <p:spPr bwMode="auto">
          <a:xfrm>
            <a:off x="98536" y="6667954"/>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dirty="0">
                <a:solidFill>
                  <a:schemeClr val="bg2"/>
                </a:solidFill>
                <a:ea typeface="Arial Unicode MS" charset="0"/>
                <a:cs typeface="Arial Unicode MS" charset="0"/>
              </a:rPr>
              <a:t>Copyright © 2014 Rockwell Automation, Inc. All Rights Reserved.</a:t>
            </a:r>
          </a:p>
        </p:txBody>
      </p:sp>
      <p:sp>
        <p:nvSpPr>
          <p:cNvPr id="18" name="Rectangle 17"/>
          <p:cNvSpPr/>
          <p:nvPr userDrawn="1"/>
        </p:nvSpPr>
        <p:spPr bwMode="auto">
          <a:xfrm>
            <a:off x="101600" y="2362200"/>
            <a:ext cx="11346213"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a:bevelT h="25400"/>
          </a:sp3d>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80000"/>
              </a:lnSpc>
              <a:spcBef>
                <a:spcPct val="0"/>
              </a:spcBef>
              <a:spcAft>
                <a:spcPct val="0"/>
              </a:spcAft>
              <a:buClrTx/>
              <a:buSzTx/>
              <a:buFontTx/>
              <a:buNone/>
              <a:tabLst/>
            </a:pPr>
            <a:endParaRPr kumimoji="0" lang="en-US" sz="3200"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sp>
        <p:nvSpPr>
          <p:cNvPr id="21" name="Rectangle 4"/>
          <p:cNvSpPr>
            <a:spLocks noGrp="1" noChangeArrowheads="1"/>
          </p:cNvSpPr>
          <p:nvPr>
            <p:ph type="ctrTitle" hasCustomPrompt="1"/>
          </p:nvPr>
        </p:nvSpPr>
        <p:spPr>
          <a:xfrm>
            <a:off x="485418" y="2743200"/>
            <a:ext cx="5407383" cy="489878"/>
          </a:xfrm>
        </p:spPr>
        <p:txBody>
          <a:bodyPr wrap="square">
            <a:spAutoFit/>
          </a:bodyPr>
          <a:lstStyle>
            <a:lvl1pPr>
              <a:defRPr sz="3000" b="0">
                <a:solidFill>
                  <a:srgbClr val="BB1E33"/>
                </a:solidFill>
              </a:defRPr>
            </a:lvl1pPr>
          </a:lstStyle>
          <a:p>
            <a:r>
              <a:rPr lang="en-US" dirty="0"/>
              <a:t>Click to Add Title</a:t>
            </a:r>
          </a:p>
        </p:txBody>
      </p:sp>
      <p:sp>
        <p:nvSpPr>
          <p:cNvPr id="31" name="Rectangle 5"/>
          <p:cNvSpPr>
            <a:spLocks noGrp="1" noChangeArrowheads="1"/>
          </p:cNvSpPr>
          <p:nvPr>
            <p:ph type="subTitle" idx="1" hasCustomPrompt="1"/>
          </p:nvPr>
        </p:nvSpPr>
        <p:spPr>
          <a:xfrm>
            <a:off x="485418" y="3144471"/>
            <a:ext cx="5407383" cy="400110"/>
          </a:xfrm>
          <a:prstGeom prst="rect">
            <a:avLst/>
          </a:prstGeom>
        </p:spPr>
        <p:txBody>
          <a:bodyPr wrap="square">
            <a:spAutoFit/>
          </a:bodyPr>
          <a:lstStyle>
            <a:lvl1pPr marL="0" indent="0">
              <a:lnSpc>
                <a:spcPct val="100000"/>
              </a:lnSpc>
              <a:buFont typeface="Webdings" charset="2"/>
              <a:buNone/>
              <a:defRPr sz="2000">
                <a:solidFill>
                  <a:srgbClr val="474747"/>
                </a:solidFill>
              </a:defRPr>
            </a:lvl1pPr>
          </a:lstStyle>
          <a:p>
            <a:r>
              <a:rPr lang="en-US" dirty="0"/>
              <a:t>Click Here for Sub-title</a:t>
            </a:r>
          </a:p>
        </p:txBody>
      </p:sp>
      <p:pic>
        <p:nvPicPr>
          <p:cNvPr id="35" name="Picture 3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07089" y="1863091"/>
            <a:ext cx="4050659" cy="2498249"/>
          </a:xfrm>
          <a:prstGeom prst="rect">
            <a:avLst/>
          </a:prstGeom>
        </p:spPr>
      </p:pic>
      <p:grpSp>
        <p:nvGrpSpPr>
          <p:cNvPr id="26" name="Group 24"/>
          <p:cNvGrpSpPr/>
          <p:nvPr userDrawn="1"/>
        </p:nvGrpSpPr>
        <p:grpSpPr>
          <a:xfrm>
            <a:off x="10092268" y="457200"/>
            <a:ext cx="1422400" cy="1066800"/>
            <a:chOff x="6096000" y="457200"/>
            <a:chExt cx="1066800" cy="1066800"/>
          </a:xfrm>
        </p:grpSpPr>
        <p:sp>
          <p:nvSpPr>
            <p:cNvPr id="27" name="Rectangle 30"/>
            <p:cNvSpPr>
              <a:spLocks noChangeArrowheads="1"/>
            </p:cNvSpPr>
            <p:nvPr userDrawn="1"/>
          </p:nvSpPr>
          <p:spPr bwMode="auto">
            <a:xfrm>
              <a:off x="6096000" y="457200"/>
              <a:ext cx="1066800" cy="106680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39" name="Picture 38" descr="LTS_WhiteTextFromRedBox.png"/>
            <p:cNvPicPr>
              <a:picLocks noChangeAspect="1"/>
            </p:cNvPicPr>
            <p:nvPr userDrawn="1"/>
          </p:nvPicPr>
          <p:blipFill>
            <a:blip r:embed="rId6"/>
            <a:stretch>
              <a:fillRect/>
            </a:stretch>
          </p:blipFill>
          <p:spPr>
            <a:xfrm>
              <a:off x="6260576" y="619125"/>
              <a:ext cx="775748" cy="752476"/>
            </a:xfrm>
            <a:prstGeom prst="rect">
              <a:avLst/>
            </a:prstGeom>
          </p:spPr>
        </p:pic>
      </p:grpSp>
      <p:grpSp>
        <p:nvGrpSpPr>
          <p:cNvPr id="40" name="Group 39"/>
          <p:cNvGrpSpPr/>
          <p:nvPr userDrawn="1"/>
        </p:nvGrpSpPr>
        <p:grpSpPr>
          <a:xfrm>
            <a:off x="1026399" y="5549701"/>
            <a:ext cx="352213" cy="264160"/>
            <a:chOff x="769799" y="5549701"/>
            <a:chExt cx="264160" cy="264160"/>
          </a:xfrm>
        </p:grpSpPr>
        <p:pic>
          <p:nvPicPr>
            <p:cNvPr id="41" name="Picture 40" descr="linkedin.png"/>
            <p:cNvPicPr>
              <a:picLocks noChangeAspect="1"/>
            </p:cNvPicPr>
            <p:nvPr userDrawn="1"/>
          </p:nvPicPr>
          <p:blipFill>
            <a:blip r:embed="rId4"/>
            <a:stretch>
              <a:fillRect/>
            </a:stretch>
          </p:blipFill>
          <p:spPr>
            <a:xfrm>
              <a:off x="769799" y="5549701"/>
              <a:ext cx="264160" cy="264160"/>
            </a:xfrm>
            <a:prstGeom prst="rect">
              <a:avLst/>
            </a:prstGeom>
          </p:spPr>
        </p:pic>
        <p:pic>
          <p:nvPicPr>
            <p:cNvPr id="42" name="Picture 3"/>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a:stretch/>
          </p:blipFill>
          <p:spPr bwMode="auto">
            <a:xfrm>
              <a:off x="786468" y="5560582"/>
              <a:ext cx="230823" cy="24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2" name="Rectangle 11"/>
          <p:cNvSpPr>
            <a:spLocks noChangeArrowheads="1"/>
          </p:cNvSpPr>
          <p:nvPr userDrawn="1"/>
        </p:nvSpPr>
        <p:spPr bwMode="auto">
          <a:xfrm>
            <a:off x="508000" y="6671735"/>
            <a:ext cx="3792360" cy="215444"/>
          </a:xfrm>
          <a:prstGeom prst="rect">
            <a:avLst/>
          </a:prstGeom>
          <a:noFill/>
          <a:ln w="12700" cap="sq">
            <a:noFill/>
            <a:miter lim="800000"/>
            <a:headEnd/>
            <a:tailEnd/>
          </a:ln>
          <a:effectLst/>
        </p:spPr>
        <p:txBody>
          <a:bodyPr wrap="square">
            <a:prstTxWarp prst="textNoShape">
              <a:avLst/>
            </a:prstTxWarp>
            <a:spAutoFit/>
          </a:bodyPr>
          <a:lstStyle/>
          <a:p>
            <a:pPr algn="l" eaLnBrk="0" hangingPunct="0">
              <a:lnSpc>
                <a:spcPct val="100000"/>
              </a:lnSpc>
              <a:defRPr/>
            </a:pPr>
            <a:r>
              <a:rPr lang="en-US" sz="800" kern="0" spc="20" dirty="0">
                <a:solidFill>
                  <a:schemeClr val="bg2"/>
                </a:solidFill>
                <a:ea typeface="Arial Unicode MS" charset="0"/>
                <a:cs typeface="Arial Unicode MS" charset="0"/>
              </a:rPr>
              <a:t>Rev</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5058-CO900F</a:t>
            </a:r>
          </a:p>
        </p:txBody>
      </p:sp>
      <p:sp>
        <p:nvSpPr>
          <p:cNvPr id="33" name="Text Box 16"/>
          <p:cNvSpPr txBox="1">
            <a:spLocks noChangeArrowheads="1"/>
          </p:cNvSpPr>
          <p:nvPr userDrawn="1"/>
        </p:nvSpPr>
        <p:spPr bwMode="auto">
          <a:xfrm>
            <a:off x="1106048" y="4601631"/>
            <a:ext cx="4673600" cy="50441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marL="0" marR="0" indent="0" algn="l" defTabSz="914400" rtl="0" eaLnBrk="1" fontAlgn="base" latinLnBrk="0" hangingPunct="1">
              <a:lnSpc>
                <a:spcPts val="1580"/>
              </a:lnSpc>
              <a:spcBef>
                <a:spcPct val="0"/>
              </a:spcBef>
              <a:spcAft>
                <a:spcPct val="0"/>
              </a:spcAft>
              <a:buClrTx/>
              <a:buSzTx/>
              <a:buFontTx/>
              <a:buNone/>
              <a:tabLst/>
              <a:defRPr/>
            </a:pPr>
            <a:r>
              <a:rPr lang="en-US" sz="1400" b="1" cap="all" dirty="0">
                <a:solidFill>
                  <a:schemeClr val="bg1"/>
                </a:solidFill>
              </a:rPr>
              <a:t>Company Confidential </a:t>
            </a:r>
            <a:br>
              <a:rPr lang="en-US" sz="1400" b="1" cap="all" dirty="0">
                <a:solidFill>
                  <a:schemeClr val="bg1"/>
                </a:solidFill>
              </a:rPr>
            </a:br>
            <a:r>
              <a:rPr lang="en-US" sz="1400" b="1" dirty="0">
                <a:solidFill>
                  <a:schemeClr val="bg1"/>
                </a:solidFill>
              </a:rPr>
              <a:t>Internal Use Only</a:t>
            </a:r>
          </a:p>
        </p:txBody>
      </p:sp>
      <p:pic>
        <p:nvPicPr>
          <p:cNvPr id="34" name="Picture 33" descr="CompanyConfidential.png"/>
          <p:cNvPicPr>
            <a:picLocks noChangeAspect="1"/>
          </p:cNvPicPr>
          <p:nvPr userDrawn="1"/>
        </p:nvPicPr>
        <p:blipFill>
          <a:blip r:embed="rId8"/>
          <a:stretch>
            <a:fillRect/>
          </a:stretch>
        </p:blipFill>
        <p:spPr>
          <a:xfrm>
            <a:off x="306578" y="4680446"/>
            <a:ext cx="917011" cy="420608"/>
          </a:xfrm>
          <a:prstGeom prst="rect">
            <a:avLst/>
          </a:prstGeom>
        </p:spPr>
      </p:pic>
    </p:spTree>
    <p:extLst>
      <p:ext uri="{BB962C8B-B14F-4D97-AF65-F5344CB8AC3E}">
        <p14:creationId xmlns:p14="http://schemas.microsoft.com/office/powerpoint/2010/main" val="1223647975"/>
      </p:ext>
    </p:extLst>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ight Triangle 10"/>
          <p:cNvSpPr/>
          <p:nvPr userDrawn="1"/>
        </p:nvSpPr>
        <p:spPr bwMode="auto">
          <a:xfrm>
            <a:off x="90310" y="6352579"/>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2" name="Picture 11" descr="Lock2-white.png"/>
          <p:cNvPicPr>
            <a:picLocks/>
          </p:cNvPicPr>
          <p:nvPr userDrawn="1"/>
        </p:nvPicPr>
        <p:blipFill>
          <a:blip r:embed="rId2"/>
          <a:stretch>
            <a:fillRect/>
          </a:stretch>
        </p:blipFill>
        <p:spPr>
          <a:xfrm>
            <a:off x="147104" y="6494378"/>
            <a:ext cx="257869" cy="224376"/>
          </a:xfrm>
          <a:prstGeom prst="rect">
            <a:avLst/>
          </a:prstGeom>
          <a:effectLst>
            <a:outerShdw blurRad="50800" dist="38100" dir="2700000">
              <a:srgbClr val="000000">
                <a:alpha val="43000"/>
              </a:srgbClr>
            </a:outerShdw>
          </a:effectLst>
        </p:spPr>
      </p:pic>
      <p:sp>
        <p:nvSpPr>
          <p:cNvPr id="4" name="Slide Number Placeholder 2"/>
          <p:cNvSpPr>
            <a:spLocks noGrp="1"/>
          </p:cNvSpPr>
          <p:nvPr>
            <p:ph type="sldNum" sz="quarter" idx="10"/>
          </p:nvPr>
        </p:nvSpPr>
        <p:spPr/>
        <p:txBody>
          <a:bodyPr/>
          <a:lstStyle>
            <a:lvl1pPr>
              <a:defRPr/>
            </a:lvl1pPr>
          </a:lstStyle>
          <a:p>
            <a:pPr>
              <a:defRPr/>
            </a:pPr>
            <a:fld id="{15D17A3C-3C90-2C4D-BD99-1B4D3754111E}" type="slidenum">
              <a:rPr lang="en-US"/>
              <a:pPr>
                <a:defRPr/>
              </a:pPr>
              <a:t>‹#›</a:t>
            </a:fld>
            <a:endParaRPr lang="en-US" dirty="0"/>
          </a:p>
        </p:txBody>
      </p:sp>
      <p:sp>
        <p:nvSpPr>
          <p:cNvPr id="6" name="Title 1"/>
          <p:cNvSpPr>
            <a:spLocks noGrp="1"/>
          </p:cNvSpPr>
          <p:nvPr>
            <p:ph type="title"/>
          </p:nvPr>
        </p:nvSpPr>
        <p:spPr>
          <a:xfrm>
            <a:off x="203200" y="245538"/>
            <a:ext cx="9448800" cy="491067"/>
          </a:xfrm>
        </p:spPr>
        <p:txBody>
          <a:bodyPr/>
          <a:lstStyle>
            <a:lvl1pPr>
              <a:defRPr/>
            </a:lvl1pPr>
          </a:lstStyle>
          <a:p>
            <a:r>
              <a:rPr lang="en-US"/>
              <a:t>Click to edit Master title style</a:t>
            </a:r>
            <a:endParaRPr lang="en-US" dirty="0"/>
          </a:p>
        </p:txBody>
      </p:sp>
      <p:sp>
        <p:nvSpPr>
          <p:cNvPr id="10" name="Text Placeholder 9"/>
          <p:cNvSpPr>
            <a:spLocks noGrp="1"/>
          </p:cNvSpPr>
          <p:nvPr>
            <p:ph type="body" sz="quarter" idx="11" hasCustomPrompt="1"/>
          </p:nvPr>
        </p:nvSpPr>
        <p:spPr>
          <a:xfrm>
            <a:off x="203200" y="677864"/>
            <a:ext cx="9448800" cy="388937"/>
          </a:xfrm>
        </p:spPr>
        <p:txBody>
          <a:bodyPr anchor="t">
            <a:noAutofit/>
          </a:bodyPr>
          <a:lstStyle>
            <a:lvl1pPr algn="l">
              <a:buNone/>
              <a:defRPr sz="2000"/>
            </a:lvl1pPr>
          </a:lstStyle>
          <a:p>
            <a:pPr lvl="0"/>
            <a:r>
              <a:rPr lang="en-US" dirty="0"/>
              <a:t>Click to add Sub-Title</a:t>
            </a:r>
          </a:p>
        </p:txBody>
      </p:sp>
      <p:sp>
        <p:nvSpPr>
          <p:cNvPr id="9" name="Content Placeholder 6"/>
          <p:cNvSpPr>
            <a:spLocks noGrp="1"/>
          </p:cNvSpPr>
          <p:nvPr>
            <p:ph sz="quarter" idx="12"/>
          </p:nvPr>
        </p:nvSpPr>
        <p:spPr>
          <a:xfrm>
            <a:off x="203200" y="1295400"/>
            <a:ext cx="117856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ight Triangle 7"/>
          <p:cNvSpPr/>
          <p:nvPr userDrawn="1"/>
        </p:nvSpPr>
        <p:spPr bwMode="auto">
          <a:xfrm>
            <a:off x="90310" y="6352579"/>
            <a:ext cx="747964" cy="394758"/>
          </a:xfrm>
          <a:prstGeom prst="rtTriangle">
            <a:avLst/>
          </a:prstGeom>
          <a:gradFill flip="none" rotWithShape="1">
            <a:gsLst>
              <a:gs pos="25000">
                <a:srgbClr val="E60F34"/>
              </a:gs>
              <a:gs pos="100000">
                <a:srgbClr val="800000"/>
              </a:gs>
            </a:gsLst>
            <a:path path="circle">
              <a:fillToRect l="50000" t="50000" r="50000" b="50000"/>
            </a:path>
            <a:tileRect/>
          </a:gradFill>
          <a:ln>
            <a:noFill/>
            <a:headEnd/>
            <a:tailEnd/>
          </a:ln>
          <a:effectLst/>
          <a:scene3d>
            <a:camera prst="obliqueTopRight">
              <a:rot lat="0" lon="0" rev="0"/>
            </a:camera>
            <a:lightRig rig="threePt" dir="t">
              <a:rot lat="0" lon="0" rev="1200000"/>
            </a:lightRig>
          </a:scene3d>
          <a:sp3d>
            <a:bevelT w="63500" h="25400"/>
          </a:sp3d>
        </p:spPr>
        <p:txBody>
          <a:bodyPr wrap="none" anchor="t">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20" normalizeH="0" baseline="0" noProof="0" dirty="0">
              <a:ln>
                <a:noFill/>
              </a:ln>
              <a:solidFill>
                <a:srgbClr val="FFFFFF"/>
              </a:solidFill>
              <a:effectLst/>
              <a:uLnTx/>
              <a:uFillTx/>
              <a:latin typeface="Arial"/>
              <a:ea typeface="+mn-ea"/>
              <a:cs typeface="Arial"/>
            </a:endParaRPr>
          </a:p>
        </p:txBody>
      </p:sp>
      <p:pic>
        <p:nvPicPr>
          <p:cNvPr id="10" name="Picture 9" descr="Lock2-white.png"/>
          <p:cNvPicPr>
            <a:picLocks/>
          </p:cNvPicPr>
          <p:nvPr userDrawn="1"/>
        </p:nvPicPr>
        <p:blipFill>
          <a:blip r:embed="rId2"/>
          <a:stretch>
            <a:fillRect/>
          </a:stretch>
        </p:blipFill>
        <p:spPr>
          <a:xfrm>
            <a:off x="147104" y="6494378"/>
            <a:ext cx="257869" cy="224376"/>
          </a:xfrm>
          <a:prstGeom prst="rect">
            <a:avLst/>
          </a:prstGeom>
          <a:effectLst>
            <a:outerShdw blurRad="50800" dist="38100" dir="2700000">
              <a:srgbClr val="000000">
                <a:alpha val="43000"/>
              </a:srgbClr>
            </a:outerShdw>
          </a:effectLst>
        </p:spPr>
      </p:pic>
      <p:sp>
        <p:nvSpPr>
          <p:cNvPr id="4" name="Slide Number Placeholder 2"/>
          <p:cNvSpPr>
            <a:spLocks noGrp="1"/>
          </p:cNvSpPr>
          <p:nvPr>
            <p:ph type="sldNum" sz="quarter" idx="10"/>
          </p:nvPr>
        </p:nvSpPr>
        <p:spPr/>
        <p:txBody>
          <a:bodyPr/>
          <a:lstStyle>
            <a:lvl1pPr>
              <a:defRPr/>
            </a:lvl1pPr>
          </a:lstStyle>
          <a:p>
            <a:pPr>
              <a:defRPr/>
            </a:pPr>
            <a:fld id="{15D17A3C-3C90-2C4D-BD99-1B4D3754111E}" type="slidenum">
              <a:rPr lang="en-US"/>
              <a:pPr>
                <a:defRPr/>
              </a:pPr>
              <a:t>‹#›</a:t>
            </a:fld>
            <a:endParaRPr lang="en-US" dirty="0"/>
          </a:p>
        </p:txBody>
      </p:sp>
      <p:sp>
        <p:nvSpPr>
          <p:cNvPr id="6" name="Title 1"/>
          <p:cNvSpPr>
            <a:spLocks noGrp="1"/>
          </p:cNvSpPr>
          <p:nvPr>
            <p:ph type="title" hasCustomPrompt="1"/>
          </p:nvPr>
        </p:nvSpPr>
        <p:spPr>
          <a:xfrm>
            <a:off x="203200" y="152401"/>
            <a:ext cx="9448800" cy="914399"/>
          </a:xfrm>
        </p:spPr>
        <p:txBody>
          <a:bodyPr/>
          <a:lstStyle>
            <a:lvl1pPr>
              <a:defRPr/>
            </a:lvl1pPr>
          </a:lstStyle>
          <a:p>
            <a:r>
              <a:rPr lang="en-US" dirty="0"/>
              <a:t>Click to Add Title</a:t>
            </a:r>
          </a:p>
        </p:txBody>
      </p:sp>
      <p:sp>
        <p:nvSpPr>
          <p:cNvPr id="16" name="Rectangle 10"/>
          <p:cNvSpPr>
            <a:spLocks noGrp="1" noChangeArrowheads="1"/>
          </p:cNvSpPr>
          <p:nvPr>
            <p:ph idx="1"/>
          </p:nvPr>
        </p:nvSpPr>
        <p:spPr bwMode="auto">
          <a:xfrm>
            <a:off x="203200" y="1219200"/>
            <a:ext cx="11684000" cy="5410200"/>
          </a:xfrm>
          <a:prstGeom prst="rect">
            <a:avLst/>
          </a:prstGeom>
          <a:noFill/>
          <a:ln w="9525">
            <a:noFill/>
            <a:miter lim="800000"/>
            <a:headEnd/>
            <a:tailEnd/>
          </a:ln>
          <a:effectLst/>
        </p:spPr>
        <p:txBody>
          <a:bodyPr tIns="91440" bIns="91440" anchor="ctr"/>
          <a:lstStyle>
            <a:lvl1pPr algn="ctr">
              <a:lnSpc>
                <a:spcPct val="100000"/>
              </a:lnSpc>
              <a:spcBef>
                <a:spcPts val="0"/>
              </a:spcBef>
              <a:buNone/>
              <a:defRPr sz="2400">
                <a:solidFill>
                  <a:schemeClr val="bg2"/>
                </a:solidFill>
              </a:defRPr>
            </a:lvl1pPr>
          </a:lstStyle>
          <a:p>
            <a:pPr lvl="0"/>
            <a:r>
              <a:rPr lang="en-US" noProof="0"/>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theme" Target="../theme/theme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430" name="Rectangle 30"/>
          <p:cNvSpPr>
            <a:spLocks noChangeArrowheads="1"/>
          </p:cNvSpPr>
          <p:nvPr/>
        </p:nvSpPr>
        <p:spPr bwMode="auto">
          <a:xfrm>
            <a:off x="97536" y="1179576"/>
            <a:ext cx="11984736" cy="5559552"/>
          </a:xfrm>
          <a:prstGeom prst="rect">
            <a:avLst/>
          </a:prstGeom>
          <a:gradFill>
            <a:gsLst>
              <a:gs pos="0">
                <a:schemeClr val="bg1">
                  <a:lumMod val="85000"/>
                </a:schemeClr>
              </a:gs>
              <a:gs pos="6000">
                <a:schemeClr val="bg1"/>
              </a:gs>
            </a:gsLst>
            <a:lin ang="5400000" scaled="0"/>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02406" name="Rectangle 6"/>
          <p:cNvSpPr>
            <a:spLocks noGrp="1" noChangeArrowheads="1"/>
          </p:cNvSpPr>
          <p:nvPr>
            <p:ph type="sldNum" sz="quarter" idx="4"/>
          </p:nvPr>
        </p:nvSpPr>
        <p:spPr bwMode="auto">
          <a:xfrm>
            <a:off x="11480800" y="6688669"/>
            <a:ext cx="601133"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00000"/>
              </a:lnSpc>
              <a:defRPr sz="800">
                <a:solidFill>
                  <a:srgbClr val="FFFFFF"/>
                </a:solidFill>
                <a:latin typeface="+mn-lt"/>
              </a:defRPr>
            </a:lvl1pPr>
          </a:lstStyle>
          <a:p>
            <a:pPr>
              <a:defRPr/>
            </a:pPr>
            <a:fld id="{88F643DE-FFD1-CA4C-BBC2-D70230DFA570}" type="slidenum">
              <a:rPr lang="en-US" smtClean="0"/>
              <a:pPr>
                <a:defRPr/>
              </a:pPr>
              <a:t>‹#›</a:t>
            </a:fld>
            <a:endParaRPr lang="en-US" dirty="0"/>
          </a:p>
        </p:txBody>
      </p:sp>
      <p:sp>
        <p:nvSpPr>
          <p:cNvPr id="102423" name="Rectangle 23"/>
          <p:cNvSpPr>
            <a:spLocks noChangeArrowheads="1"/>
          </p:cNvSpPr>
          <p:nvPr/>
        </p:nvSpPr>
        <p:spPr bwMode="auto">
          <a:xfrm>
            <a:off x="-20907" y="6688669"/>
            <a:ext cx="11813117"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chemeClr val="bg1"/>
                </a:solidFill>
                <a:ea typeface="Arial Unicode MS" charset="0"/>
                <a:cs typeface="Arial Unicode MS" charset="0"/>
              </a:rPr>
              <a:t>Copyright </a:t>
            </a:r>
            <a:r>
              <a:rPr lang="en-US" sz="800" kern="0" spc="20" baseline="0" dirty="0">
                <a:solidFill>
                  <a:schemeClr val="bg1"/>
                </a:solidFill>
                <a:ea typeface="Arial Unicode MS" charset="0"/>
                <a:cs typeface="Arial Unicode MS" charset="0"/>
              </a:rPr>
              <a:t> </a:t>
            </a:r>
            <a:r>
              <a:rPr lang="en-US" sz="800" kern="0" spc="20" dirty="0">
                <a:solidFill>
                  <a:schemeClr val="bg1"/>
                </a:solidFill>
                <a:ea typeface="Arial Unicode MS" charset="0"/>
                <a:cs typeface="Arial Unicode MS" charset="0"/>
              </a:rPr>
              <a:t>© 2018</a:t>
            </a:r>
            <a:r>
              <a:rPr lang="en-US" sz="800" kern="0" spc="20" baseline="0" dirty="0">
                <a:solidFill>
                  <a:schemeClr val="bg1"/>
                </a:solidFill>
                <a:ea typeface="Arial Unicode MS" charset="0"/>
                <a:cs typeface="Arial Unicode MS" charset="0"/>
              </a:rPr>
              <a:t> </a:t>
            </a:r>
            <a:r>
              <a:rPr lang="en-US" sz="800" kern="0" spc="20" dirty="0">
                <a:solidFill>
                  <a:schemeClr val="bg1"/>
                </a:solidFill>
                <a:ea typeface="Arial Unicode MS" charset="0"/>
                <a:cs typeface="Arial Unicode MS" charset="0"/>
              </a:rPr>
              <a:t>Rockwell Automation, Inc. All Rights Reserved.</a:t>
            </a:r>
          </a:p>
        </p:txBody>
      </p:sp>
      <p:sp>
        <p:nvSpPr>
          <p:cNvPr id="15" name="Rectangle 14"/>
          <p:cNvSpPr/>
          <p:nvPr/>
        </p:nvSpPr>
        <p:spPr bwMode="auto">
          <a:xfrm>
            <a:off x="97536" y="54864"/>
            <a:ext cx="9656064" cy="1069848"/>
          </a:xfrm>
          <a:prstGeom prst="rect">
            <a:avLst/>
          </a:prstGeom>
          <a:gradFill flip="none" rotWithShape="1">
            <a:gsLst>
              <a:gs pos="1000">
                <a:schemeClr val="bg1">
                  <a:lumMod val="85000"/>
                </a:schemeClr>
              </a:gs>
              <a:gs pos="75000">
                <a:schemeClr val="bg1"/>
              </a:gs>
            </a:gsLst>
            <a:lin ang="0" scaled="0"/>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rtl="0" eaLnBrk="0" fontAlgn="base" hangingPunct="0">
              <a:lnSpc>
                <a:spcPct val="100000"/>
              </a:lnSpc>
              <a:spcBef>
                <a:spcPct val="0"/>
              </a:spcBef>
              <a:spcAft>
                <a:spcPct val="0"/>
              </a:spcAft>
              <a:defRPr/>
            </a:pPr>
            <a:endParaRPr lang="en-US" sz="2400" kern="1200" dirty="0">
              <a:solidFill>
                <a:schemeClr val="tx1"/>
              </a:solidFill>
              <a:latin typeface="Arial" charset="0"/>
              <a:ea typeface="+mn-ea"/>
              <a:cs typeface="+mn-cs"/>
            </a:endParaRPr>
          </a:p>
        </p:txBody>
      </p:sp>
      <p:sp>
        <p:nvSpPr>
          <p:cNvPr id="1027" name="Rectangle 2"/>
          <p:cNvSpPr>
            <a:spLocks noGrp="1" noChangeArrowheads="1"/>
          </p:cNvSpPr>
          <p:nvPr>
            <p:ph type="title"/>
          </p:nvPr>
        </p:nvSpPr>
        <p:spPr bwMode="auto">
          <a:xfrm>
            <a:off x="203200" y="152401"/>
            <a:ext cx="9448800" cy="9143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a:t>
            </a:r>
          </a:p>
        </p:txBody>
      </p:sp>
      <p:sp>
        <p:nvSpPr>
          <p:cNvPr id="11" name="Text Box 16"/>
          <p:cNvSpPr txBox="1">
            <a:spLocks noChangeArrowheads="1"/>
          </p:cNvSpPr>
          <p:nvPr/>
        </p:nvSpPr>
        <p:spPr bwMode="auto">
          <a:xfrm>
            <a:off x="-22587" y="6701045"/>
            <a:ext cx="2165336" cy="190821"/>
          </a:xfrm>
          <a:prstGeom prst="rect">
            <a:avLst/>
          </a:prstGeom>
          <a:noFill/>
          <a:ln w="9525">
            <a:noFill/>
            <a:miter lim="800000"/>
            <a:headEnd/>
            <a:tailEnd/>
          </a:ln>
        </p:spPr>
        <p:txBody>
          <a:bodyPr wrap="none" anchor="b">
            <a:prstTxWarp prst="textNoShape">
              <a:avLst/>
            </a:prstTxWarp>
            <a:spAutoFit/>
          </a:bodyPr>
          <a:lstStyle/>
          <a:p>
            <a:r>
              <a:rPr lang="en-US" sz="800" b="1" kern="0" cap="all" spc="20" dirty="0">
                <a:solidFill>
                  <a:schemeClr val="bg1"/>
                </a:solidFill>
              </a:rPr>
              <a:t>Company</a:t>
            </a:r>
            <a:r>
              <a:rPr lang="en-US" sz="800" b="1" kern="0" cap="all" spc="20" baseline="0" dirty="0">
                <a:solidFill>
                  <a:schemeClr val="bg1"/>
                </a:solidFill>
              </a:rPr>
              <a:t> Confidential </a:t>
            </a:r>
            <a:r>
              <a:rPr lang="en-US" sz="800" b="1" kern="0" spc="20" baseline="0" dirty="0">
                <a:solidFill>
                  <a:schemeClr val="bg1"/>
                </a:solidFill>
              </a:rPr>
              <a:t>- </a:t>
            </a:r>
            <a:r>
              <a:rPr lang="en-US" sz="800" b="1" kern="0" spc="20" dirty="0">
                <a:solidFill>
                  <a:schemeClr val="bg1"/>
                </a:solidFill>
              </a:rPr>
              <a:t> Internal Use Only</a:t>
            </a:r>
          </a:p>
        </p:txBody>
      </p:sp>
      <p:sp>
        <p:nvSpPr>
          <p:cNvPr id="14" name="Text Placeholder 13"/>
          <p:cNvSpPr>
            <a:spLocks noGrp="1"/>
          </p:cNvSpPr>
          <p:nvPr>
            <p:ph type="body" idx="1"/>
          </p:nvPr>
        </p:nvSpPr>
        <p:spPr>
          <a:xfrm>
            <a:off x="203200" y="1295400"/>
            <a:ext cx="11785600" cy="5334000"/>
          </a:xfrm>
          <a:prstGeom prst="rect">
            <a:avLst/>
          </a:prstGeom>
        </p:spPr>
        <p:txBody>
          <a:bodyPr vert="horz" lIns="91440" tIns="45720" rIns="91440" bIns="45720" rtlCol="0">
            <a:normAutofit/>
          </a:body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30"/>
          <p:cNvSpPr>
            <a:spLocks noChangeArrowheads="1"/>
          </p:cNvSpPr>
          <p:nvPr/>
        </p:nvSpPr>
        <p:spPr bwMode="auto">
          <a:xfrm>
            <a:off x="9851136" y="54864"/>
            <a:ext cx="2231136" cy="1069848"/>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12" name="Picture 10" descr="Rockwell_Automation_White.png"/>
          <p:cNvPicPr>
            <a:picLocks noChangeAspect="1"/>
          </p:cNvPicPr>
          <p:nvPr/>
        </p:nvPicPr>
        <p:blipFill>
          <a:blip r:embed="rId22"/>
          <a:srcRect/>
          <a:stretch>
            <a:fillRect/>
          </a:stretch>
        </p:blipFill>
        <p:spPr bwMode="auto">
          <a:xfrm>
            <a:off x="10164234" y="474134"/>
            <a:ext cx="1621367" cy="285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2" r:id="rId1"/>
    <p:sldLayoutId id="2147483820" r:id="rId2"/>
    <p:sldLayoutId id="2147483836" r:id="rId3"/>
    <p:sldLayoutId id="2147483837" r:id="rId4"/>
    <p:sldLayoutId id="2147483843" r:id="rId5"/>
    <p:sldLayoutId id="2147483844" r:id="rId6"/>
    <p:sldLayoutId id="2147483773" r:id="rId7"/>
    <p:sldLayoutId id="2147483857" r:id="rId8"/>
    <p:sldLayoutId id="2147483774" r:id="rId9"/>
    <p:sldLayoutId id="2147483777" r:id="rId10"/>
    <p:sldLayoutId id="2147483778" r:id="rId11"/>
    <p:sldLayoutId id="2147483853" r:id="rId12"/>
    <p:sldLayoutId id="2147483854" r:id="rId13"/>
    <p:sldLayoutId id="2147483775" r:id="rId14"/>
    <p:sldLayoutId id="2147483779" r:id="rId15"/>
    <p:sldLayoutId id="2147483819" r:id="rId16"/>
    <p:sldLayoutId id="2147483838" r:id="rId17"/>
    <p:sldLayoutId id="2147483846" r:id="rId18"/>
    <p:sldLayoutId id="2147483845" r:id="rId19"/>
    <p:sldLayoutId id="2147483839" r:id="rId20"/>
  </p:sldLayoutIdLst>
  <p:transition spd="med"/>
  <p:hf hdr="0" ftr="0" dt="0"/>
  <p:txStyles>
    <p:titleStyle>
      <a:lvl1pPr algn="l" rtl="0" eaLnBrk="1" fontAlgn="base" hangingPunct="1">
        <a:lnSpc>
          <a:spcPts val="3000"/>
        </a:lnSpc>
        <a:spcBef>
          <a:spcPct val="0"/>
        </a:spcBef>
        <a:spcAft>
          <a:spcPct val="0"/>
        </a:spcAft>
        <a:defRPr sz="3000">
          <a:solidFill>
            <a:schemeClr val="accent1"/>
          </a:solidFill>
          <a:latin typeface="Arial"/>
          <a:ea typeface="+mj-ea"/>
          <a:cs typeface="Arial"/>
        </a:defRPr>
      </a:lvl1pPr>
      <a:lvl2pPr algn="l" rtl="0" eaLnBrk="1" fontAlgn="base" hangingPunct="1">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2pPr>
      <a:lvl3pPr algn="l" rtl="0" eaLnBrk="1" fontAlgn="base" hangingPunct="1">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3pPr>
      <a:lvl4pPr algn="l" rtl="0" eaLnBrk="1" fontAlgn="base" hangingPunct="1">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4pPr>
      <a:lvl5pPr algn="l" rtl="0" eaLnBrk="1" fontAlgn="base" hangingPunct="1">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5pPr>
      <a:lvl6pPr marL="457200" algn="l" rtl="0" eaLnBrk="1" fontAlgn="base" hangingPunct="1">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6pPr>
      <a:lvl7pPr marL="914400" algn="l" rtl="0" eaLnBrk="1" fontAlgn="base" hangingPunct="1">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7pPr>
      <a:lvl8pPr marL="1371600" algn="l" rtl="0" eaLnBrk="1" fontAlgn="base" hangingPunct="1">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8pPr>
      <a:lvl9pPr marL="1828800" algn="l" rtl="0" eaLnBrk="1" fontAlgn="base" hangingPunct="1">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9pPr>
    </p:titleStyle>
    <p:bodyStyle>
      <a:lvl1pPr marL="287338" indent="-287338" algn="l" rtl="0" eaLnBrk="1" fontAlgn="base" hangingPunct="1">
        <a:lnSpc>
          <a:spcPct val="100000"/>
        </a:lnSpc>
        <a:spcBef>
          <a:spcPts val="0"/>
        </a:spcBef>
        <a:spcAft>
          <a:spcPts val="600"/>
        </a:spcAft>
        <a:buClr>
          <a:srgbClr val="BB2332"/>
        </a:buClr>
        <a:buFont typeface="Wingdings" charset="2"/>
        <a:buChar char="§"/>
        <a:defRPr sz="2400">
          <a:solidFill>
            <a:schemeClr val="tx1"/>
          </a:solidFill>
          <a:latin typeface="+mn-lt"/>
          <a:ea typeface="+mn-ea"/>
          <a:cs typeface="+mn-cs"/>
        </a:defRPr>
      </a:lvl1pPr>
      <a:lvl2pPr marL="804863" indent="-228600" algn="l" rtl="0" eaLnBrk="1" fontAlgn="base" hangingPunct="1">
        <a:lnSpc>
          <a:spcPct val="100000"/>
        </a:lnSpc>
        <a:spcBef>
          <a:spcPts val="0"/>
        </a:spcBef>
        <a:spcAft>
          <a:spcPts val="600"/>
        </a:spcAft>
        <a:buClr>
          <a:schemeClr val="bg1">
            <a:lumMod val="50000"/>
          </a:schemeClr>
        </a:buClr>
        <a:buSzPct val="80000"/>
        <a:buFont typeface="Wingdings" charset="2"/>
        <a:buChar char="§"/>
        <a:defRPr sz="2400">
          <a:solidFill>
            <a:schemeClr val="tx1"/>
          </a:solidFill>
          <a:latin typeface="+mn-lt"/>
          <a:ea typeface="+mn-ea"/>
        </a:defRPr>
      </a:lvl2pPr>
      <a:lvl3pPr marL="1262063" indent="-228600" algn="l" rtl="0" eaLnBrk="1" fontAlgn="base" hangingPunct="1">
        <a:lnSpc>
          <a:spcPct val="100000"/>
        </a:lnSpc>
        <a:spcBef>
          <a:spcPts val="0"/>
        </a:spcBef>
        <a:spcAft>
          <a:spcPts val="600"/>
        </a:spcAft>
        <a:buClr>
          <a:schemeClr val="bg1">
            <a:lumMod val="50000"/>
          </a:schemeClr>
        </a:buClr>
        <a:buSzPct val="80000"/>
        <a:buFont typeface="Wingdings" charset="2"/>
        <a:buChar char="§"/>
        <a:defRPr sz="2000">
          <a:solidFill>
            <a:schemeClr val="tx1"/>
          </a:solidFill>
          <a:latin typeface="+mn-lt"/>
          <a:ea typeface="+mn-ea"/>
        </a:defRPr>
      </a:lvl3pPr>
      <a:lvl4pPr marL="1600200" indent="-228600" algn="l" rtl="0" eaLnBrk="1" fontAlgn="base" hangingPunct="1">
        <a:lnSpc>
          <a:spcPct val="100000"/>
        </a:lnSpc>
        <a:spcBef>
          <a:spcPts val="0"/>
        </a:spcBef>
        <a:spcAft>
          <a:spcPts val="600"/>
        </a:spcAft>
        <a:buClr>
          <a:schemeClr val="bg1">
            <a:lumMod val="50000"/>
          </a:schemeClr>
        </a:buClr>
        <a:buFont typeface="Wingdings" charset="2"/>
        <a:buChar char="§"/>
        <a:defRPr sz="1600" cap="none">
          <a:solidFill>
            <a:schemeClr val="tx1"/>
          </a:solidFill>
          <a:latin typeface="Arial" charset="0"/>
          <a:ea typeface="+mn-ea"/>
        </a:defRPr>
      </a:lvl4pPr>
      <a:lvl5pPr marL="2057400" indent="-228600" algn="l" rtl="0" eaLnBrk="1" fontAlgn="base" hangingPunct="1">
        <a:lnSpc>
          <a:spcPct val="100000"/>
        </a:lnSpc>
        <a:spcBef>
          <a:spcPts val="0"/>
        </a:spcBef>
        <a:spcAft>
          <a:spcPts val="600"/>
        </a:spcAft>
        <a:buClr>
          <a:schemeClr val="bg1">
            <a:lumMod val="50000"/>
          </a:schemeClr>
        </a:buClr>
        <a:buFont typeface="Wingdings" charset="2"/>
        <a:buChar char="§"/>
        <a:defRPr sz="1400" cap="none">
          <a:solidFill>
            <a:schemeClr val="tx1"/>
          </a:solidFill>
          <a:latin typeface="Arial" charset="0"/>
          <a:ea typeface="+mn-ea"/>
        </a:defRPr>
      </a:lvl5pPr>
      <a:lvl6pPr marL="2514600" indent="-228600" algn="l" rtl="0" eaLnBrk="1" fontAlgn="base" hangingPunct="1">
        <a:spcBef>
          <a:spcPct val="20000"/>
        </a:spcBef>
        <a:spcAft>
          <a:spcPct val="0"/>
        </a:spcAft>
        <a:buClr>
          <a:srgbClr val="BB2332"/>
        </a:buClr>
        <a:buChar char="»"/>
        <a:defRPr sz="2000">
          <a:solidFill>
            <a:schemeClr val="tx1"/>
          </a:solidFill>
          <a:latin typeface="Arial" charset="0"/>
          <a:ea typeface="+mn-ea"/>
        </a:defRPr>
      </a:lvl6pPr>
      <a:lvl7pPr marL="2971800" indent="-228600" algn="l" rtl="0" eaLnBrk="1" fontAlgn="base" hangingPunct="1">
        <a:spcBef>
          <a:spcPct val="20000"/>
        </a:spcBef>
        <a:spcAft>
          <a:spcPct val="0"/>
        </a:spcAft>
        <a:buClr>
          <a:srgbClr val="BB2332"/>
        </a:buClr>
        <a:buChar char="»"/>
        <a:defRPr sz="2000">
          <a:solidFill>
            <a:schemeClr val="tx1"/>
          </a:solidFill>
          <a:latin typeface="Arial" charset="0"/>
          <a:ea typeface="+mn-ea"/>
        </a:defRPr>
      </a:lvl7pPr>
      <a:lvl8pPr marL="3429000" indent="-228600" algn="l" rtl="0" eaLnBrk="1" fontAlgn="base" hangingPunct="1">
        <a:spcBef>
          <a:spcPct val="20000"/>
        </a:spcBef>
        <a:spcAft>
          <a:spcPct val="0"/>
        </a:spcAft>
        <a:buClr>
          <a:srgbClr val="BB2332"/>
        </a:buClr>
        <a:buChar char="»"/>
        <a:defRPr sz="2000">
          <a:solidFill>
            <a:schemeClr val="tx1"/>
          </a:solidFill>
          <a:latin typeface="Arial" charset="0"/>
          <a:ea typeface="+mn-ea"/>
        </a:defRPr>
      </a:lvl8pPr>
      <a:lvl9pPr marL="3886200" indent="-228600" algn="l" rtl="0" eaLnBrk="1" fontAlgn="base" hangingPunct="1">
        <a:spcBef>
          <a:spcPct val="20000"/>
        </a:spcBef>
        <a:spcAft>
          <a:spcPct val="0"/>
        </a:spcAft>
        <a:buClr>
          <a:srgbClr val="BB2332"/>
        </a:buClr>
        <a:buChar char="»"/>
        <a:defRPr sz="2000">
          <a:solidFill>
            <a:schemeClr val="tx1"/>
          </a:solidFill>
          <a:latin typeface="Arial"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950BC4B0-9641-6246-9976-509176792B2B}"/>
              </a:ext>
            </a:extLst>
          </p:cNvPr>
          <p:cNvSpPr>
            <a:spLocks noGrp="1"/>
          </p:cNvSpPr>
          <p:nvPr>
            <p:ph type="title"/>
          </p:nvPr>
        </p:nvSpPr>
        <p:spPr>
          <a:xfrm>
            <a:off x="381744" y="2"/>
            <a:ext cx="11428512" cy="839893"/>
          </a:xfrm>
          <a:prstGeom prst="rect">
            <a:avLst/>
          </a:prstGeom>
        </p:spPr>
        <p:txBody>
          <a:bodyPr vert="horz" lIns="91440" tIns="45720" rIns="91440" bIns="45720" rtlCol="0" anchor="b">
            <a:normAutofit/>
          </a:bodyPr>
          <a:lstStyle/>
          <a:p>
            <a:r>
              <a:rPr lang="en-US" dirty="0"/>
              <a:t>Click to edit master title</a:t>
            </a:r>
          </a:p>
        </p:txBody>
      </p:sp>
    </p:spTree>
    <p:extLst>
      <p:ext uri="{BB962C8B-B14F-4D97-AF65-F5344CB8AC3E}">
        <p14:creationId xmlns:p14="http://schemas.microsoft.com/office/powerpoint/2010/main" val="3596807876"/>
      </p:ext>
    </p:extLst>
  </p:cSld>
  <p:clrMap bg1="lt1" tx1="dk1" bg2="lt2" tx2="dk2" accent1="accent1" accent2="accent2" accent3="accent3" accent4="accent4" accent5="accent5" accent6="accent6" hlink="hlink" folHlink="folHlink"/>
  <p:sldLayoutIdLst>
    <p:sldLayoutId id="2147483908" r:id="rId1"/>
    <p:sldLayoutId id="2147483909" r:id="rId2"/>
  </p:sldLayoutIdLst>
  <p:transition spd="med"/>
  <p:txStyles>
    <p:titleStyle>
      <a:lvl1pPr marL="0" indent="0" algn="l" rtl="0" eaLnBrk="1" fontAlgn="base" hangingPunct="1">
        <a:lnSpc>
          <a:spcPts val="2999"/>
        </a:lnSpc>
        <a:spcBef>
          <a:spcPct val="0"/>
        </a:spcBef>
        <a:spcAft>
          <a:spcPct val="0"/>
        </a:spcAft>
        <a:buFont typeface="Arial" panose="020B0604020202020204" pitchFamily="34" charset="0"/>
        <a:buNone/>
        <a:defRPr sz="2249" b="1">
          <a:solidFill>
            <a:schemeClr val="tx1"/>
          </a:solidFill>
          <a:latin typeface="Arial"/>
          <a:ea typeface="+mj-ea"/>
          <a:cs typeface="Arial"/>
        </a:defRPr>
      </a:lvl1pPr>
      <a:lvl2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2pPr>
      <a:lvl3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3pPr>
      <a:lvl4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4pPr>
      <a:lvl5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5pPr>
      <a:lvl6pPr marL="457097"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6pPr>
      <a:lvl7pPr marL="914195"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7pPr>
      <a:lvl8pPr marL="1371291"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8pPr>
      <a:lvl9pPr marL="1828388"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9pPr>
    </p:titleStyle>
    <p:bodyStyle>
      <a:lvl1pPr marL="287273" indent="-287273" algn="l" rtl="0" eaLnBrk="1" fontAlgn="base" hangingPunct="1">
        <a:lnSpc>
          <a:spcPct val="100000"/>
        </a:lnSpc>
        <a:spcBef>
          <a:spcPts val="0"/>
        </a:spcBef>
        <a:spcAft>
          <a:spcPts val="600"/>
        </a:spcAft>
        <a:buClr>
          <a:srgbClr val="BB2332"/>
        </a:buClr>
        <a:buFont typeface="Wingdings" charset="2"/>
        <a:buChar char="§"/>
        <a:defRPr sz="1500">
          <a:solidFill>
            <a:schemeClr val="bg2"/>
          </a:solidFill>
          <a:latin typeface="+mj-lt"/>
          <a:ea typeface="+mn-ea"/>
          <a:cs typeface="+mn-cs"/>
        </a:defRPr>
      </a:lvl1pPr>
      <a:lvl2pPr marL="804682"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200">
          <a:solidFill>
            <a:schemeClr val="bg2"/>
          </a:solidFill>
          <a:latin typeface="+mj-lt"/>
          <a:ea typeface="+mn-ea"/>
        </a:defRPr>
      </a:lvl2pPr>
      <a:lvl3pPr marL="1261779"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050">
          <a:solidFill>
            <a:schemeClr val="bg2"/>
          </a:solidFill>
          <a:latin typeface="+mj-lt"/>
          <a:ea typeface="+mn-ea"/>
        </a:defRPr>
      </a:lvl3pPr>
      <a:lvl4pPr marL="1599840"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4pPr>
      <a:lvl5pPr marL="2056937"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5pPr>
      <a:lvl6pPr marL="2514034"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6pPr>
      <a:lvl7pPr marL="2971132"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7pPr>
      <a:lvl8pPr marL="3428229"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8pPr>
      <a:lvl9pPr marL="3885326"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9pPr>
    </p:bodyStyle>
    <p:otherStyle>
      <a:defPPr>
        <a:defRPr lang="en-US"/>
      </a:defPPr>
      <a:lvl1pPr marL="0" algn="l" defTabSz="457097" rtl="0" eaLnBrk="1" latinLnBrk="0" hangingPunct="1">
        <a:defRPr sz="1800" kern="1200">
          <a:solidFill>
            <a:schemeClr val="tx1"/>
          </a:solidFill>
          <a:latin typeface="+mn-lt"/>
          <a:ea typeface="+mn-ea"/>
          <a:cs typeface="+mn-cs"/>
        </a:defRPr>
      </a:lvl1pPr>
      <a:lvl2pPr marL="457097" algn="l" defTabSz="457097" rtl="0" eaLnBrk="1" latinLnBrk="0" hangingPunct="1">
        <a:defRPr sz="1800" kern="1200">
          <a:solidFill>
            <a:schemeClr val="tx1"/>
          </a:solidFill>
          <a:latin typeface="+mn-lt"/>
          <a:ea typeface="+mn-ea"/>
          <a:cs typeface="+mn-cs"/>
        </a:defRPr>
      </a:lvl2pPr>
      <a:lvl3pPr marL="914195" algn="l" defTabSz="457097" rtl="0" eaLnBrk="1" latinLnBrk="0" hangingPunct="1">
        <a:defRPr sz="1800" kern="1200">
          <a:solidFill>
            <a:schemeClr val="tx1"/>
          </a:solidFill>
          <a:latin typeface="+mn-lt"/>
          <a:ea typeface="+mn-ea"/>
          <a:cs typeface="+mn-cs"/>
        </a:defRPr>
      </a:lvl3pPr>
      <a:lvl4pPr marL="1371291" algn="l" defTabSz="457097" rtl="0" eaLnBrk="1" latinLnBrk="0" hangingPunct="1">
        <a:defRPr sz="1800" kern="1200">
          <a:solidFill>
            <a:schemeClr val="tx1"/>
          </a:solidFill>
          <a:latin typeface="+mn-lt"/>
          <a:ea typeface="+mn-ea"/>
          <a:cs typeface="+mn-cs"/>
        </a:defRPr>
      </a:lvl4pPr>
      <a:lvl5pPr marL="1828388" algn="l" defTabSz="457097" rtl="0" eaLnBrk="1" latinLnBrk="0" hangingPunct="1">
        <a:defRPr sz="1800" kern="1200">
          <a:solidFill>
            <a:schemeClr val="tx1"/>
          </a:solidFill>
          <a:latin typeface="+mn-lt"/>
          <a:ea typeface="+mn-ea"/>
          <a:cs typeface="+mn-cs"/>
        </a:defRPr>
      </a:lvl5pPr>
      <a:lvl6pPr marL="2285486" algn="l" defTabSz="457097" rtl="0" eaLnBrk="1" latinLnBrk="0" hangingPunct="1">
        <a:defRPr sz="1800" kern="1200">
          <a:solidFill>
            <a:schemeClr val="tx1"/>
          </a:solidFill>
          <a:latin typeface="+mn-lt"/>
          <a:ea typeface="+mn-ea"/>
          <a:cs typeface="+mn-cs"/>
        </a:defRPr>
      </a:lvl6pPr>
      <a:lvl7pPr marL="2742583" algn="l" defTabSz="457097" rtl="0" eaLnBrk="1" latinLnBrk="0" hangingPunct="1">
        <a:defRPr sz="1800" kern="1200">
          <a:solidFill>
            <a:schemeClr val="tx1"/>
          </a:solidFill>
          <a:latin typeface="+mn-lt"/>
          <a:ea typeface="+mn-ea"/>
          <a:cs typeface="+mn-cs"/>
        </a:defRPr>
      </a:lvl7pPr>
      <a:lvl8pPr marL="3199680" algn="l" defTabSz="457097" rtl="0" eaLnBrk="1" latinLnBrk="0" hangingPunct="1">
        <a:defRPr sz="1800" kern="1200">
          <a:solidFill>
            <a:schemeClr val="tx1"/>
          </a:solidFill>
          <a:latin typeface="+mn-lt"/>
          <a:ea typeface="+mn-ea"/>
          <a:cs typeface="+mn-cs"/>
        </a:defRPr>
      </a:lvl8pPr>
      <a:lvl9pPr marL="3656777" algn="l" defTabSz="45709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A4A3A4"/>
          </p15:clr>
        </p15:guide>
        <p15:guide id="2" pos="320" userDrawn="1">
          <p15:clr>
            <a:srgbClr val="A4A3A4"/>
          </p15:clr>
        </p15:guide>
        <p15:guide id="3" pos="9920" userDrawn="1">
          <p15:clr>
            <a:srgbClr val="A4A3A4"/>
          </p15:clr>
        </p15:guide>
        <p15:guide id="4" orient="horz" pos="252" userDrawn="1">
          <p15:clr>
            <a:srgbClr val="A4A3A4"/>
          </p15:clr>
        </p15:guide>
        <p15:guide id="5" orient="horz" pos="648" userDrawn="1">
          <p15:clr>
            <a:srgbClr val="A4A3A4"/>
          </p15:clr>
        </p15:guide>
        <p15:guide id="6" orient="horz" pos="86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3D59C5-CE39-B646-A19E-D4441B9BA352}"/>
              </a:ext>
            </a:extLst>
          </p:cNvPr>
          <p:cNvPicPr>
            <a:picLocks noChangeAspect="1"/>
          </p:cNvPicPr>
          <p:nvPr userDrawn="1"/>
        </p:nvPicPr>
        <p:blipFill>
          <a:blip r:embed="rId13"/>
          <a:stretch>
            <a:fillRect/>
          </a:stretch>
        </p:blipFill>
        <p:spPr>
          <a:xfrm>
            <a:off x="155049" y="6402278"/>
            <a:ext cx="1280160" cy="296474"/>
          </a:xfrm>
          <a:prstGeom prst="rect">
            <a:avLst/>
          </a:prstGeom>
        </p:spPr>
      </p:pic>
      <p:sp>
        <p:nvSpPr>
          <p:cNvPr id="5" name="Rectangle 4">
            <a:extLst>
              <a:ext uri="{FF2B5EF4-FFF2-40B4-BE49-F238E27FC236}">
                <a16:creationId xmlns:a16="http://schemas.microsoft.com/office/drawing/2014/main" id="{6CD08CC1-AC11-8C4E-B595-A8E41BCF7D64}"/>
              </a:ext>
            </a:extLst>
          </p:cNvPr>
          <p:cNvSpPr>
            <a:spLocks noChangeArrowheads="1"/>
          </p:cNvSpPr>
          <p:nvPr userDrawn="1"/>
        </p:nvSpPr>
        <p:spPr bwMode="auto">
          <a:xfrm>
            <a:off x="8622750" y="6495952"/>
            <a:ext cx="2948767" cy="173124"/>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525" kern="0" spc="20" dirty="0">
                <a:solidFill>
                  <a:schemeClr val="tx2"/>
                </a:solidFill>
                <a:latin typeface="+mj-lt"/>
                <a:ea typeface="Arial Unicode MS" charset="0"/>
                <a:cs typeface="Arial" panose="020B0604020202020204" pitchFamily="34" charset="0"/>
              </a:rPr>
              <a:t>CONFIDENTIAL | Copyright ©2019 Rockwell Automation, Inc. </a:t>
            </a:r>
          </a:p>
        </p:txBody>
      </p:sp>
      <p:sp>
        <p:nvSpPr>
          <p:cNvPr id="6" name="Rectangle 5">
            <a:extLst>
              <a:ext uri="{FF2B5EF4-FFF2-40B4-BE49-F238E27FC236}">
                <a16:creationId xmlns:a16="http://schemas.microsoft.com/office/drawing/2014/main" id="{1E1AC9DC-3103-B54E-8108-A1E9A0B65B42}"/>
              </a:ext>
            </a:extLst>
          </p:cNvPr>
          <p:cNvSpPr>
            <a:spLocks noChangeArrowheads="1"/>
          </p:cNvSpPr>
          <p:nvPr userDrawn="1"/>
        </p:nvSpPr>
        <p:spPr bwMode="auto">
          <a:xfrm>
            <a:off x="11298513" y="6472871"/>
            <a:ext cx="576151" cy="207749"/>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750" kern="0" spc="20" smtClean="0">
                <a:solidFill>
                  <a:schemeClr val="tx1">
                    <a:lumMod val="65000"/>
                    <a:lumOff val="35000"/>
                  </a:schemeClr>
                </a:solidFill>
                <a:latin typeface="+mj-lt"/>
                <a:ea typeface="Arial Unicode MS" charset="0"/>
                <a:cs typeface="Arial" panose="020B0604020202020204" pitchFamily="34" charset="0"/>
              </a:rPr>
              <a:pPr algn="r" eaLnBrk="0" hangingPunct="0">
                <a:lnSpc>
                  <a:spcPct val="100000"/>
                </a:lnSpc>
                <a:defRPr/>
              </a:pPr>
              <a:t>‹#›</a:t>
            </a:fld>
            <a:endParaRPr lang="en-US" sz="750" kern="0" spc="20" dirty="0">
              <a:solidFill>
                <a:schemeClr val="tx1">
                  <a:lumMod val="65000"/>
                  <a:lumOff val="35000"/>
                </a:schemeClr>
              </a:solidFill>
              <a:latin typeface="+mj-lt"/>
              <a:ea typeface="Arial Unicode MS" charset="0"/>
              <a:cs typeface="Arial" panose="020B0604020202020204" pitchFamily="34" charset="0"/>
            </a:endParaRPr>
          </a:p>
        </p:txBody>
      </p:sp>
      <p:cxnSp>
        <p:nvCxnSpPr>
          <p:cNvPr id="7" name="Straight Connector 6">
            <a:extLst>
              <a:ext uri="{FF2B5EF4-FFF2-40B4-BE49-F238E27FC236}">
                <a16:creationId xmlns:a16="http://schemas.microsoft.com/office/drawing/2014/main" id="{099DD7E3-0828-304A-96F3-96393DED100D}"/>
              </a:ext>
            </a:extLst>
          </p:cNvPr>
          <p:cNvCxnSpPr>
            <a:cxnSpLocks/>
          </p:cNvCxnSpPr>
          <p:nvPr userDrawn="1"/>
        </p:nvCxnSpPr>
        <p:spPr bwMode="auto">
          <a:xfrm>
            <a:off x="11916221" y="6581511"/>
            <a:ext cx="275779" cy="0"/>
          </a:xfrm>
          <a:prstGeom prst="line">
            <a:avLst/>
          </a:prstGeom>
          <a:noFill/>
          <a:ln w="25400" cap="rnd" cmpd="sng" algn="ctr">
            <a:solidFill>
              <a:schemeClr val="accent3"/>
            </a:solidFill>
            <a:prstDash val="solid"/>
            <a:round/>
            <a:headEnd type="none" w="med" len="med"/>
            <a:tailEnd type="none" w="med" len="med"/>
          </a:ln>
          <a:effectLst/>
        </p:spPr>
      </p:cxnSp>
      <p:sp>
        <p:nvSpPr>
          <p:cNvPr id="8" name="Title Placeholder 1">
            <a:extLst>
              <a:ext uri="{FF2B5EF4-FFF2-40B4-BE49-F238E27FC236}">
                <a16:creationId xmlns:a16="http://schemas.microsoft.com/office/drawing/2014/main" id="{3DC8961D-1A3D-954E-A5F6-85ED4C3F07AD}"/>
              </a:ext>
            </a:extLst>
          </p:cNvPr>
          <p:cNvSpPr>
            <a:spLocks noGrp="1"/>
          </p:cNvSpPr>
          <p:nvPr>
            <p:ph type="title"/>
          </p:nvPr>
        </p:nvSpPr>
        <p:spPr>
          <a:xfrm>
            <a:off x="381744" y="2"/>
            <a:ext cx="11428512" cy="839893"/>
          </a:xfrm>
          <a:prstGeom prst="rect">
            <a:avLst/>
          </a:prstGeom>
        </p:spPr>
        <p:txBody>
          <a:bodyPr vert="horz" lIns="91440" tIns="45720" rIns="91440" bIns="45720" rtlCol="0" anchor="b">
            <a:normAutofit/>
          </a:bodyPr>
          <a:lstStyle/>
          <a:p>
            <a:r>
              <a:rPr lang="en-US" dirty="0"/>
              <a:t>Click to edit master title</a:t>
            </a:r>
          </a:p>
        </p:txBody>
      </p:sp>
    </p:spTree>
    <p:extLst>
      <p:ext uri="{BB962C8B-B14F-4D97-AF65-F5344CB8AC3E}">
        <p14:creationId xmlns:p14="http://schemas.microsoft.com/office/powerpoint/2010/main" val="3561770654"/>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ransition spd="med"/>
  <p:txStyles>
    <p:titleStyle>
      <a:lvl1pPr algn="l" rtl="0" eaLnBrk="1" fontAlgn="base" hangingPunct="1">
        <a:lnSpc>
          <a:spcPts val="2999"/>
        </a:lnSpc>
        <a:spcBef>
          <a:spcPct val="0"/>
        </a:spcBef>
        <a:spcAft>
          <a:spcPct val="0"/>
        </a:spcAft>
        <a:defRPr sz="2249" b="1">
          <a:solidFill>
            <a:schemeClr val="tx1"/>
          </a:solidFill>
          <a:latin typeface="Arial"/>
          <a:ea typeface="+mj-ea"/>
          <a:cs typeface="Arial"/>
        </a:defRPr>
      </a:lvl1pPr>
      <a:lvl2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2pPr>
      <a:lvl3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3pPr>
      <a:lvl4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4pPr>
      <a:lvl5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5pPr>
      <a:lvl6pPr marL="457097"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6pPr>
      <a:lvl7pPr marL="914195"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7pPr>
      <a:lvl8pPr marL="1371291"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8pPr>
      <a:lvl9pPr marL="1828388"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9pPr>
    </p:titleStyle>
    <p:bodyStyle>
      <a:lvl1pPr marL="287273" indent="-287273" algn="l" rtl="0" eaLnBrk="1" fontAlgn="base" hangingPunct="1">
        <a:lnSpc>
          <a:spcPct val="100000"/>
        </a:lnSpc>
        <a:spcBef>
          <a:spcPts val="0"/>
        </a:spcBef>
        <a:spcAft>
          <a:spcPts val="600"/>
        </a:spcAft>
        <a:buClr>
          <a:srgbClr val="BB2332"/>
        </a:buClr>
        <a:buFont typeface="Wingdings" charset="2"/>
        <a:buChar char="§"/>
        <a:defRPr sz="1500">
          <a:solidFill>
            <a:schemeClr val="bg2"/>
          </a:solidFill>
          <a:latin typeface="+mj-lt"/>
          <a:ea typeface="+mn-ea"/>
          <a:cs typeface="+mn-cs"/>
        </a:defRPr>
      </a:lvl1pPr>
      <a:lvl2pPr marL="804682"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200">
          <a:solidFill>
            <a:schemeClr val="bg2"/>
          </a:solidFill>
          <a:latin typeface="+mj-lt"/>
          <a:ea typeface="+mn-ea"/>
        </a:defRPr>
      </a:lvl2pPr>
      <a:lvl3pPr marL="1261779"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050">
          <a:solidFill>
            <a:schemeClr val="bg2"/>
          </a:solidFill>
          <a:latin typeface="+mj-lt"/>
          <a:ea typeface="+mn-ea"/>
        </a:defRPr>
      </a:lvl3pPr>
      <a:lvl4pPr marL="1599840"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4pPr>
      <a:lvl5pPr marL="2056937"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5pPr>
      <a:lvl6pPr marL="2514034"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6pPr>
      <a:lvl7pPr marL="2971132"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7pPr>
      <a:lvl8pPr marL="3428229"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8pPr>
      <a:lvl9pPr marL="3885326"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9pPr>
    </p:bodyStyle>
    <p:otherStyle>
      <a:defPPr>
        <a:defRPr lang="en-US"/>
      </a:defPPr>
      <a:lvl1pPr marL="0" algn="l" defTabSz="457097" rtl="0" eaLnBrk="1" latinLnBrk="0" hangingPunct="1">
        <a:defRPr sz="1800" kern="1200">
          <a:solidFill>
            <a:schemeClr val="tx1"/>
          </a:solidFill>
          <a:latin typeface="+mn-lt"/>
          <a:ea typeface="+mn-ea"/>
          <a:cs typeface="+mn-cs"/>
        </a:defRPr>
      </a:lvl1pPr>
      <a:lvl2pPr marL="457097" algn="l" defTabSz="457097" rtl="0" eaLnBrk="1" latinLnBrk="0" hangingPunct="1">
        <a:defRPr sz="1800" kern="1200">
          <a:solidFill>
            <a:schemeClr val="tx1"/>
          </a:solidFill>
          <a:latin typeface="+mn-lt"/>
          <a:ea typeface="+mn-ea"/>
          <a:cs typeface="+mn-cs"/>
        </a:defRPr>
      </a:lvl2pPr>
      <a:lvl3pPr marL="914195" algn="l" defTabSz="457097" rtl="0" eaLnBrk="1" latinLnBrk="0" hangingPunct="1">
        <a:defRPr sz="1800" kern="1200">
          <a:solidFill>
            <a:schemeClr val="tx1"/>
          </a:solidFill>
          <a:latin typeface="+mn-lt"/>
          <a:ea typeface="+mn-ea"/>
          <a:cs typeface="+mn-cs"/>
        </a:defRPr>
      </a:lvl3pPr>
      <a:lvl4pPr marL="1371291" algn="l" defTabSz="457097" rtl="0" eaLnBrk="1" latinLnBrk="0" hangingPunct="1">
        <a:defRPr sz="1800" kern="1200">
          <a:solidFill>
            <a:schemeClr val="tx1"/>
          </a:solidFill>
          <a:latin typeface="+mn-lt"/>
          <a:ea typeface="+mn-ea"/>
          <a:cs typeface="+mn-cs"/>
        </a:defRPr>
      </a:lvl4pPr>
      <a:lvl5pPr marL="1828388" algn="l" defTabSz="457097" rtl="0" eaLnBrk="1" latinLnBrk="0" hangingPunct="1">
        <a:defRPr sz="1800" kern="1200">
          <a:solidFill>
            <a:schemeClr val="tx1"/>
          </a:solidFill>
          <a:latin typeface="+mn-lt"/>
          <a:ea typeface="+mn-ea"/>
          <a:cs typeface="+mn-cs"/>
        </a:defRPr>
      </a:lvl5pPr>
      <a:lvl6pPr marL="2285486" algn="l" defTabSz="457097" rtl="0" eaLnBrk="1" latinLnBrk="0" hangingPunct="1">
        <a:defRPr sz="1800" kern="1200">
          <a:solidFill>
            <a:schemeClr val="tx1"/>
          </a:solidFill>
          <a:latin typeface="+mn-lt"/>
          <a:ea typeface="+mn-ea"/>
          <a:cs typeface="+mn-cs"/>
        </a:defRPr>
      </a:lvl6pPr>
      <a:lvl7pPr marL="2742583" algn="l" defTabSz="457097" rtl="0" eaLnBrk="1" latinLnBrk="0" hangingPunct="1">
        <a:defRPr sz="1800" kern="1200">
          <a:solidFill>
            <a:schemeClr val="tx1"/>
          </a:solidFill>
          <a:latin typeface="+mn-lt"/>
          <a:ea typeface="+mn-ea"/>
          <a:cs typeface="+mn-cs"/>
        </a:defRPr>
      </a:lvl7pPr>
      <a:lvl8pPr marL="3199680" algn="l" defTabSz="457097" rtl="0" eaLnBrk="1" latinLnBrk="0" hangingPunct="1">
        <a:defRPr sz="1800" kern="1200">
          <a:solidFill>
            <a:schemeClr val="tx1"/>
          </a:solidFill>
          <a:latin typeface="+mn-lt"/>
          <a:ea typeface="+mn-ea"/>
          <a:cs typeface="+mn-cs"/>
        </a:defRPr>
      </a:lvl8pPr>
      <a:lvl9pPr marL="3656777" algn="l" defTabSz="45709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A4A3A4"/>
          </p15:clr>
        </p15:guide>
        <p15:guide id="2" pos="320" userDrawn="1">
          <p15:clr>
            <a:srgbClr val="A4A3A4"/>
          </p15:clr>
        </p15:guide>
        <p15:guide id="3" pos="9920" userDrawn="1">
          <p15:clr>
            <a:srgbClr val="A4A3A4"/>
          </p15:clr>
        </p15:guide>
        <p15:guide id="4" orient="horz" pos="252" userDrawn="1">
          <p15:clr>
            <a:srgbClr val="A4A3A4"/>
          </p15:clr>
        </p15:guide>
        <p15:guide id="5" orient="horz" pos="648" userDrawn="1">
          <p15:clr>
            <a:srgbClr val="A4A3A4"/>
          </p15:clr>
        </p15:guide>
        <p15:guide id="6" orient="horz" pos="86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FABB4-8536-4644-9C42-A0833BAB15C6}" type="datetimeFigureOut">
              <a:rPr lang="en-US" smtClean="0"/>
              <a:t>11/1/2023</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91D8E-D6EC-45C0-A10C-9AC9295860E1}" type="slidenum">
              <a:rPr lang="en-US" smtClean="0"/>
              <a:t>‹#›</a:t>
            </a:fld>
            <a:endParaRPr lang="en-US" dirty="0"/>
          </a:p>
        </p:txBody>
      </p:sp>
    </p:spTree>
    <p:extLst>
      <p:ext uri="{BB962C8B-B14F-4D97-AF65-F5344CB8AC3E}">
        <p14:creationId xmlns:p14="http://schemas.microsoft.com/office/powerpoint/2010/main" val="1287831680"/>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3D59C5-CE39-B646-A19E-D4441B9BA352}"/>
              </a:ext>
            </a:extLst>
          </p:cNvPr>
          <p:cNvPicPr>
            <a:picLocks noChangeAspect="1"/>
          </p:cNvPicPr>
          <p:nvPr userDrawn="1"/>
        </p:nvPicPr>
        <p:blipFill>
          <a:blip r:embed="rId13"/>
          <a:stretch>
            <a:fillRect/>
          </a:stretch>
        </p:blipFill>
        <p:spPr>
          <a:xfrm>
            <a:off x="155049" y="6402278"/>
            <a:ext cx="1280160" cy="296474"/>
          </a:xfrm>
          <a:prstGeom prst="rect">
            <a:avLst/>
          </a:prstGeom>
        </p:spPr>
      </p:pic>
      <p:sp>
        <p:nvSpPr>
          <p:cNvPr id="5" name="Rectangle 4">
            <a:extLst>
              <a:ext uri="{FF2B5EF4-FFF2-40B4-BE49-F238E27FC236}">
                <a16:creationId xmlns:a16="http://schemas.microsoft.com/office/drawing/2014/main" id="{6CD08CC1-AC11-8C4E-B595-A8E41BCF7D64}"/>
              </a:ext>
            </a:extLst>
          </p:cNvPr>
          <p:cNvSpPr>
            <a:spLocks noChangeArrowheads="1"/>
          </p:cNvSpPr>
          <p:nvPr userDrawn="1"/>
        </p:nvSpPr>
        <p:spPr bwMode="auto">
          <a:xfrm>
            <a:off x="8622750" y="6495952"/>
            <a:ext cx="2948767" cy="173124"/>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525" kern="0" spc="20" dirty="0">
                <a:solidFill>
                  <a:schemeClr val="tx2"/>
                </a:solidFill>
                <a:latin typeface="+mj-lt"/>
                <a:ea typeface="Arial Unicode MS" charset="0"/>
                <a:cs typeface="Arial" panose="020B0604020202020204" pitchFamily="34" charset="0"/>
              </a:rPr>
              <a:t>CONFIDENTIAL | Copyright ©2019 Rockwell Automation, Inc. </a:t>
            </a:r>
          </a:p>
        </p:txBody>
      </p:sp>
      <p:sp>
        <p:nvSpPr>
          <p:cNvPr id="6" name="Rectangle 5">
            <a:extLst>
              <a:ext uri="{FF2B5EF4-FFF2-40B4-BE49-F238E27FC236}">
                <a16:creationId xmlns:a16="http://schemas.microsoft.com/office/drawing/2014/main" id="{1E1AC9DC-3103-B54E-8108-A1E9A0B65B42}"/>
              </a:ext>
            </a:extLst>
          </p:cNvPr>
          <p:cNvSpPr>
            <a:spLocks noChangeArrowheads="1"/>
          </p:cNvSpPr>
          <p:nvPr userDrawn="1"/>
        </p:nvSpPr>
        <p:spPr bwMode="auto">
          <a:xfrm>
            <a:off x="11298513" y="6472871"/>
            <a:ext cx="576151" cy="207749"/>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750" kern="0" spc="20" smtClean="0">
                <a:solidFill>
                  <a:schemeClr val="tx1">
                    <a:lumMod val="65000"/>
                    <a:lumOff val="35000"/>
                  </a:schemeClr>
                </a:solidFill>
                <a:latin typeface="+mj-lt"/>
                <a:ea typeface="Arial Unicode MS" charset="0"/>
                <a:cs typeface="Arial" panose="020B0604020202020204" pitchFamily="34" charset="0"/>
              </a:rPr>
              <a:pPr algn="r" eaLnBrk="0" hangingPunct="0">
                <a:lnSpc>
                  <a:spcPct val="100000"/>
                </a:lnSpc>
                <a:defRPr/>
              </a:pPr>
              <a:t>‹#›</a:t>
            </a:fld>
            <a:endParaRPr lang="en-US" sz="750" kern="0" spc="20" dirty="0">
              <a:solidFill>
                <a:schemeClr val="tx1">
                  <a:lumMod val="65000"/>
                  <a:lumOff val="35000"/>
                </a:schemeClr>
              </a:solidFill>
              <a:latin typeface="+mj-lt"/>
              <a:ea typeface="Arial Unicode MS" charset="0"/>
              <a:cs typeface="Arial" panose="020B0604020202020204" pitchFamily="34" charset="0"/>
            </a:endParaRPr>
          </a:p>
        </p:txBody>
      </p:sp>
      <p:cxnSp>
        <p:nvCxnSpPr>
          <p:cNvPr id="7" name="Straight Connector 6">
            <a:extLst>
              <a:ext uri="{FF2B5EF4-FFF2-40B4-BE49-F238E27FC236}">
                <a16:creationId xmlns:a16="http://schemas.microsoft.com/office/drawing/2014/main" id="{099DD7E3-0828-304A-96F3-96393DED100D}"/>
              </a:ext>
            </a:extLst>
          </p:cNvPr>
          <p:cNvCxnSpPr>
            <a:cxnSpLocks/>
          </p:cNvCxnSpPr>
          <p:nvPr userDrawn="1"/>
        </p:nvCxnSpPr>
        <p:spPr bwMode="auto">
          <a:xfrm>
            <a:off x="11916221" y="6581511"/>
            <a:ext cx="275779" cy="0"/>
          </a:xfrm>
          <a:prstGeom prst="line">
            <a:avLst/>
          </a:prstGeom>
          <a:noFill/>
          <a:ln w="25400" cap="rnd" cmpd="sng" algn="ctr">
            <a:solidFill>
              <a:schemeClr val="accent3"/>
            </a:solidFill>
            <a:prstDash val="solid"/>
            <a:round/>
            <a:headEnd type="none" w="med" len="med"/>
            <a:tailEnd type="none" w="med" len="med"/>
          </a:ln>
          <a:effectLst/>
        </p:spPr>
      </p:cxnSp>
      <p:sp>
        <p:nvSpPr>
          <p:cNvPr id="8" name="Title Placeholder 1">
            <a:extLst>
              <a:ext uri="{FF2B5EF4-FFF2-40B4-BE49-F238E27FC236}">
                <a16:creationId xmlns:a16="http://schemas.microsoft.com/office/drawing/2014/main" id="{3DC8961D-1A3D-954E-A5F6-85ED4C3F07AD}"/>
              </a:ext>
            </a:extLst>
          </p:cNvPr>
          <p:cNvSpPr>
            <a:spLocks noGrp="1"/>
          </p:cNvSpPr>
          <p:nvPr>
            <p:ph type="title"/>
          </p:nvPr>
        </p:nvSpPr>
        <p:spPr>
          <a:xfrm>
            <a:off x="381744" y="2"/>
            <a:ext cx="11428512" cy="839893"/>
          </a:xfrm>
          <a:prstGeom prst="rect">
            <a:avLst/>
          </a:prstGeom>
        </p:spPr>
        <p:txBody>
          <a:bodyPr vert="horz" lIns="91440" tIns="45720" rIns="91440" bIns="45720" rtlCol="0" anchor="b">
            <a:normAutofit/>
          </a:bodyPr>
          <a:lstStyle/>
          <a:p>
            <a:r>
              <a:rPr lang="en-US" dirty="0"/>
              <a:t>Click to edit master title</a:t>
            </a:r>
          </a:p>
        </p:txBody>
      </p:sp>
    </p:spTree>
    <p:extLst>
      <p:ext uri="{BB962C8B-B14F-4D97-AF65-F5344CB8AC3E}">
        <p14:creationId xmlns:p14="http://schemas.microsoft.com/office/powerpoint/2010/main" val="1951299978"/>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ransition spd="med"/>
  <p:txStyles>
    <p:titleStyle>
      <a:lvl1pPr algn="l" rtl="0" eaLnBrk="1" fontAlgn="base" hangingPunct="1">
        <a:lnSpc>
          <a:spcPts val="2999"/>
        </a:lnSpc>
        <a:spcBef>
          <a:spcPct val="0"/>
        </a:spcBef>
        <a:spcAft>
          <a:spcPct val="0"/>
        </a:spcAft>
        <a:defRPr sz="2249" b="1">
          <a:solidFill>
            <a:schemeClr val="tx1"/>
          </a:solidFill>
          <a:latin typeface="Arial"/>
          <a:ea typeface="+mj-ea"/>
          <a:cs typeface="Arial"/>
        </a:defRPr>
      </a:lvl1pPr>
      <a:lvl2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2pPr>
      <a:lvl3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3pPr>
      <a:lvl4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4pPr>
      <a:lvl5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5pPr>
      <a:lvl6pPr marL="457097"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6pPr>
      <a:lvl7pPr marL="914195"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7pPr>
      <a:lvl8pPr marL="1371291"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8pPr>
      <a:lvl9pPr marL="1828388"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9pPr>
    </p:titleStyle>
    <p:bodyStyle>
      <a:lvl1pPr marL="287273" indent="-287273" algn="l" rtl="0" eaLnBrk="1" fontAlgn="base" hangingPunct="1">
        <a:lnSpc>
          <a:spcPct val="100000"/>
        </a:lnSpc>
        <a:spcBef>
          <a:spcPts val="0"/>
        </a:spcBef>
        <a:spcAft>
          <a:spcPts val="600"/>
        </a:spcAft>
        <a:buClr>
          <a:srgbClr val="BB2332"/>
        </a:buClr>
        <a:buFont typeface="Wingdings" charset="2"/>
        <a:buChar char="§"/>
        <a:defRPr sz="1500">
          <a:solidFill>
            <a:schemeClr val="bg2"/>
          </a:solidFill>
          <a:latin typeface="+mj-lt"/>
          <a:ea typeface="+mn-ea"/>
          <a:cs typeface="+mn-cs"/>
        </a:defRPr>
      </a:lvl1pPr>
      <a:lvl2pPr marL="804682"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200">
          <a:solidFill>
            <a:schemeClr val="bg2"/>
          </a:solidFill>
          <a:latin typeface="+mj-lt"/>
          <a:ea typeface="+mn-ea"/>
        </a:defRPr>
      </a:lvl2pPr>
      <a:lvl3pPr marL="1261779"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050">
          <a:solidFill>
            <a:schemeClr val="bg2"/>
          </a:solidFill>
          <a:latin typeface="+mj-lt"/>
          <a:ea typeface="+mn-ea"/>
        </a:defRPr>
      </a:lvl3pPr>
      <a:lvl4pPr marL="1599840"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4pPr>
      <a:lvl5pPr marL="2056937"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5pPr>
      <a:lvl6pPr marL="2514034"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6pPr>
      <a:lvl7pPr marL="2971132"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7pPr>
      <a:lvl8pPr marL="3428229"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8pPr>
      <a:lvl9pPr marL="3885326"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9pPr>
    </p:bodyStyle>
    <p:otherStyle>
      <a:defPPr>
        <a:defRPr lang="en-US"/>
      </a:defPPr>
      <a:lvl1pPr marL="0" algn="l" defTabSz="457097" rtl="0" eaLnBrk="1" latinLnBrk="0" hangingPunct="1">
        <a:defRPr sz="1800" kern="1200">
          <a:solidFill>
            <a:schemeClr val="tx1"/>
          </a:solidFill>
          <a:latin typeface="+mn-lt"/>
          <a:ea typeface="+mn-ea"/>
          <a:cs typeface="+mn-cs"/>
        </a:defRPr>
      </a:lvl1pPr>
      <a:lvl2pPr marL="457097" algn="l" defTabSz="457097" rtl="0" eaLnBrk="1" latinLnBrk="0" hangingPunct="1">
        <a:defRPr sz="1800" kern="1200">
          <a:solidFill>
            <a:schemeClr val="tx1"/>
          </a:solidFill>
          <a:latin typeface="+mn-lt"/>
          <a:ea typeface="+mn-ea"/>
          <a:cs typeface="+mn-cs"/>
        </a:defRPr>
      </a:lvl2pPr>
      <a:lvl3pPr marL="914195" algn="l" defTabSz="457097" rtl="0" eaLnBrk="1" latinLnBrk="0" hangingPunct="1">
        <a:defRPr sz="1800" kern="1200">
          <a:solidFill>
            <a:schemeClr val="tx1"/>
          </a:solidFill>
          <a:latin typeface="+mn-lt"/>
          <a:ea typeface="+mn-ea"/>
          <a:cs typeface="+mn-cs"/>
        </a:defRPr>
      </a:lvl3pPr>
      <a:lvl4pPr marL="1371291" algn="l" defTabSz="457097" rtl="0" eaLnBrk="1" latinLnBrk="0" hangingPunct="1">
        <a:defRPr sz="1800" kern="1200">
          <a:solidFill>
            <a:schemeClr val="tx1"/>
          </a:solidFill>
          <a:latin typeface="+mn-lt"/>
          <a:ea typeface="+mn-ea"/>
          <a:cs typeface="+mn-cs"/>
        </a:defRPr>
      </a:lvl4pPr>
      <a:lvl5pPr marL="1828388" algn="l" defTabSz="457097" rtl="0" eaLnBrk="1" latinLnBrk="0" hangingPunct="1">
        <a:defRPr sz="1800" kern="1200">
          <a:solidFill>
            <a:schemeClr val="tx1"/>
          </a:solidFill>
          <a:latin typeface="+mn-lt"/>
          <a:ea typeface="+mn-ea"/>
          <a:cs typeface="+mn-cs"/>
        </a:defRPr>
      </a:lvl5pPr>
      <a:lvl6pPr marL="2285486" algn="l" defTabSz="457097" rtl="0" eaLnBrk="1" latinLnBrk="0" hangingPunct="1">
        <a:defRPr sz="1800" kern="1200">
          <a:solidFill>
            <a:schemeClr val="tx1"/>
          </a:solidFill>
          <a:latin typeface="+mn-lt"/>
          <a:ea typeface="+mn-ea"/>
          <a:cs typeface="+mn-cs"/>
        </a:defRPr>
      </a:lvl6pPr>
      <a:lvl7pPr marL="2742583" algn="l" defTabSz="457097" rtl="0" eaLnBrk="1" latinLnBrk="0" hangingPunct="1">
        <a:defRPr sz="1800" kern="1200">
          <a:solidFill>
            <a:schemeClr val="tx1"/>
          </a:solidFill>
          <a:latin typeface="+mn-lt"/>
          <a:ea typeface="+mn-ea"/>
          <a:cs typeface="+mn-cs"/>
        </a:defRPr>
      </a:lvl7pPr>
      <a:lvl8pPr marL="3199680" algn="l" defTabSz="457097" rtl="0" eaLnBrk="1" latinLnBrk="0" hangingPunct="1">
        <a:defRPr sz="1800" kern="1200">
          <a:solidFill>
            <a:schemeClr val="tx1"/>
          </a:solidFill>
          <a:latin typeface="+mn-lt"/>
          <a:ea typeface="+mn-ea"/>
          <a:cs typeface="+mn-cs"/>
        </a:defRPr>
      </a:lvl8pPr>
      <a:lvl9pPr marL="3656777" algn="l" defTabSz="45709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A4A3A4"/>
          </p15:clr>
        </p15:guide>
        <p15:guide id="2" pos="320" userDrawn="1">
          <p15:clr>
            <a:srgbClr val="A4A3A4"/>
          </p15:clr>
        </p15:guide>
        <p15:guide id="3" pos="9920" userDrawn="1">
          <p15:clr>
            <a:srgbClr val="A4A3A4"/>
          </p15:clr>
        </p15:guide>
        <p15:guide id="4" orient="horz" pos="252" userDrawn="1">
          <p15:clr>
            <a:srgbClr val="A4A3A4"/>
          </p15:clr>
        </p15:guide>
        <p15:guide id="5" orient="horz" pos="648" userDrawn="1">
          <p15:clr>
            <a:srgbClr val="A4A3A4"/>
          </p15:clr>
        </p15:guide>
        <p15:guide id="6" orient="horz" pos="864" userDrawn="1">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sp>
        <p:nvSpPr>
          <p:cNvPr id="102430" name="Rectangle 30"/>
          <p:cNvSpPr>
            <a:spLocks noChangeArrowheads="1"/>
          </p:cNvSpPr>
          <p:nvPr/>
        </p:nvSpPr>
        <p:spPr bwMode="auto">
          <a:xfrm>
            <a:off x="101600" y="1179576"/>
            <a:ext cx="11988800" cy="5562600"/>
          </a:xfrm>
          <a:prstGeom prst="rect">
            <a:avLst/>
          </a:prstGeom>
          <a:gradFill>
            <a:gsLst>
              <a:gs pos="0">
                <a:schemeClr val="tx1"/>
              </a:gs>
              <a:gs pos="100000">
                <a:schemeClr val="bg2"/>
              </a:gs>
            </a:gsLst>
          </a:gradFill>
          <a:ln>
            <a:headEnd/>
            <a:tailEnd/>
          </a:ln>
          <a:effectLst/>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sp>
        <p:nvSpPr>
          <p:cNvPr id="102406" name="Rectangle 6"/>
          <p:cNvSpPr>
            <a:spLocks noGrp="1" noChangeArrowheads="1"/>
          </p:cNvSpPr>
          <p:nvPr>
            <p:ph type="sldNum" sz="quarter" idx="4"/>
          </p:nvPr>
        </p:nvSpPr>
        <p:spPr bwMode="auto">
          <a:xfrm>
            <a:off x="11480800" y="6688669"/>
            <a:ext cx="601133" cy="1608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00000"/>
              </a:lnSpc>
              <a:defRPr sz="800">
                <a:solidFill>
                  <a:srgbClr val="474747"/>
                </a:solidFill>
                <a:latin typeface="+mn-lt"/>
              </a:defRPr>
            </a:lvl1pPr>
          </a:lstStyle>
          <a:p>
            <a:pPr>
              <a:defRPr/>
            </a:pPr>
            <a:fld id="{88F643DE-FFD1-CA4C-BBC2-D70230DFA570}" type="slidenum">
              <a:rPr lang="en-US" smtClean="0"/>
              <a:pPr>
                <a:defRPr/>
              </a:pPr>
              <a:t>‹#›</a:t>
            </a:fld>
            <a:endParaRPr lang="en-US" dirty="0"/>
          </a:p>
        </p:txBody>
      </p:sp>
      <p:sp>
        <p:nvSpPr>
          <p:cNvPr id="15" name="Rectangle 14"/>
          <p:cNvSpPr/>
          <p:nvPr/>
        </p:nvSpPr>
        <p:spPr bwMode="auto">
          <a:xfrm>
            <a:off x="101601" y="59266"/>
            <a:ext cx="9652001" cy="1066800"/>
          </a:xfrm>
          <a:prstGeom prst="rect">
            <a:avLst/>
          </a:prstGeom>
          <a:gradFill>
            <a:gsLst>
              <a:gs pos="0">
                <a:schemeClr val="tx1"/>
              </a:gs>
              <a:gs pos="100000">
                <a:schemeClr val="bg2"/>
              </a:gs>
            </a:gsLst>
          </a:gradFill>
          <a:ln>
            <a:headEnd type="none" w="sm" len="sm"/>
            <a:tailEnd type="none" w="sm" len="sm"/>
          </a:ln>
          <a:effectLst/>
        </p:spPr>
        <p:style>
          <a:lnRef idx="0">
            <a:schemeClr val="accent4"/>
          </a:lnRef>
          <a:fillRef idx="3">
            <a:schemeClr val="accent4"/>
          </a:fillRef>
          <a:effectRef idx="3">
            <a:schemeClr val="accent4"/>
          </a:effectRef>
          <a:fontRef idx="minor">
            <a:schemeClr val="lt1"/>
          </a:fontRef>
        </p:style>
        <p:txBody>
          <a:bodyPr/>
          <a:lstStyle/>
          <a:p>
            <a:pPr algn="r" eaLnBrk="0" hangingPunct="0">
              <a:lnSpc>
                <a:spcPct val="85000"/>
              </a:lnSpc>
              <a:spcBef>
                <a:spcPct val="50000"/>
              </a:spcBef>
              <a:defRPr/>
            </a:pPr>
            <a:endParaRPr lang="en-US" sz="3200" dirty="0">
              <a:latin typeface="Arial Narrow" pitchFamily="34" charset="0"/>
              <a:ea typeface="Arial Unicode MS" pitchFamily="34" charset="-128"/>
              <a:cs typeface="Arial Unicode MS" pitchFamily="34" charset="-128"/>
            </a:endParaRPr>
          </a:p>
        </p:txBody>
      </p:sp>
      <p:sp>
        <p:nvSpPr>
          <p:cNvPr id="1027" name="Rectangle 2"/>
          <p:cNvSpPr>
            <a:spLocks noGrp="1" noChangeArrowheads="1"/>
          </p:cNvSpPr>
          <p:nvPr>
            <p:ph type="title"/>
          </p:nvPr>
        </p:nvSpPr>
        <p:spPr bwMode="auto">
          <a:xfrm>
            <a:off x="203200" y="239713"/>
            <a:ext cx="94488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Add Title</a:t>
            </a:r>
          </a:p>
        </p:txBody>
      </p:sp>
      <p:sp>
        <p:nvSpPr>
          <p:cNvPr id="18" name="Rectangle 11"/>
          <p:cNvSpPr>
            <a:spLocks noChangeArrowheads="1"/>
          </p:cNvSpPr>
          <p:nvPr/>
        </p:nvSpPr>
        <p:spPr bwMode="auto">
          <a:xfrm>
            <a:off x="304801" y="6693355"/>
            <a:ext cx="11525249" cy="215444"/>
          </a:xfrm>
          <a:prstGeom prst="rect">
            <a:avLst/>
          </a:prstGeom>
          <a:noFill/>
          <a:ln w="12700" cap="sq">
            <a:noFill/>
            <a:miter lim="800000"/>
            <a:headEnd/>
            <a:tailEnd/>
          </a:ln>
          <a:effectLst/>
        </p:spPr>
        <p:txBody>
          <a:bodyPr>
            <a:prstTxWarp prst="textNoShape">
              <a:avLst/>
            </a:prstTxWarp>
            <a:spAutoFit/>
          </a:bodyPr>
          <a:lstStyle/>
          <a:p>
            <a:pPr algn="r" eaLnBrk="0" hangingPunct="0">
              <a:lnSpc>
                <a:spcPct val="100000"/>
              </a:lnSpc>
              <a:defRPr/>
            </a:pPr>
            <a:r>
              <a:rPr lang="en-US" sz="800" kern="0" spc="20" dirty="0">
                <a:solidFill>
                  <a:schemeClr val="bg2"/>
                </a:solidFill>
                <a:ea typeface="Arial Unicode MS" charset="0"/>
                <a:cs typeface="Arial Unicode MS" charset="0"/>
              </a:rPr>
              <a:t>Copyright  © 2014</a:t>
            </a:r>
            <a:r>
              <a:rPr lang="en-US" sz="800" kern="0" spc="20" baseline="0" dirty="0">
                <a:solidFill>
                  <a:schemeClr val="bg2"/>
                </a:solidFill>
                <a:ea typeface="Arial Unicode MS" charset="0"/>
                <a:cs typeface="Arial Unicode MS" charset="0"/>
              </a:rPr>
              <a:t> </a:t>
            </a:r>
            <a:r>
              <a:rPr lang="en-US" sz="800" kern="0" spc="20" dirty="0">
                <a:solidFill>
                  <a:schemeClr val="bg2"/>
                </a:solidFill>
                <a:ea typeface="Arial Unicode MS" charset="0"/>
                <a:cs typeface="Arial Unicode MS" charset="0"/>
              </a:rPr>
              <a:t>Rockwell Automation, Inc. All Rights Reserved.</a:t>
            </a:r>
          </a:p>
        </p:txBody>
      </p:sp>
      <p:sp>
        <p:nvSpPr>
          <p:cNvPr id="16" name="Text Box 16"/>
          <p:cNvSpPr txBox="1">
            <a:spLocks noChangeArrowheads="1"/>
          </p:cNvSpPr>
          <p:nvPr/>
        </p:nvSpPr>
        <p:spPr bwMode="auto">
          <a:xfrm>
            <a:off x="-22587" y="6676421"/>
            <a:ext cx="2165336" cy="215444"/>
          </a:xfrm>
          <a:prstGeom prst="rect">
            <a:avLst/>
          </a:prstGeom>
          <a:noFill/>
          <a:ln w="9525">
            <a:noFill/>
            <a:miter lim="800000"/>
            <a:headEnd/>
            <a:tailEnd/>
          </a:ln>
        </p:spPr>
        <p:txBody>
          <a:bodyPr wrap="none" anchor="b">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all" spc="20" normalizeH="0" baseline="0" noProof="0" dirty="0">
                <a:ln>
                  <a:noFill/>
                </a:ln>
                <a:solidFill>
                  <a:schemeClr val="bg2"/>
                </a:solidFill>
                <a:effectLst/>
                <a:uLnTx/>
                <a:uFillTx/>
              </a:rPr>
              <a:t>Company Confidential </a:t>
            </a:r>
            <a:r>
              <a:rPr kumimoji="0" lang="en-US" sz="800" b="1" i="0" u="none" strike="noStrike" kern="0" cap="none" spc="20" normalizeH="0" baseline="0" noProof="0" dirty="0">
                <a:ln>
                  <a:noFill/>
                </a:ln>
                <a:solidFill>
                  <a:schemeClr val="bg2"/>
                </a:solidFill>
                <a:effectLst/>
                <a:uLnTx/>
                <a:uFillTx/>
              </a:rPr>
              <a:t>-  Internal Use Only</a:t>
            </a:r>
          </a:p>
        </p:txBody>
      </p:sp>
      <p:sp>
        <p:nvSpPr>
          <p:cNvPr id="21" name="Text Placeholder 20"/>
          <p:cNvSpPr>
            <a:spLocks noGrp="1"/>
          </p:cNvSpPr>
          <p:nvPr>
            <p:ph type="body" idx="1"/>
          </p:nvPr>
        </p:nvSpPr>
        <p:spPr>
          <a:xfrm>
            <a:off x="203200" y="1295400"/>
            <a:ext cx="11785600" cy="5334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30"/>
          <p:cNvSpPr>
            <a:spLocks noChangeArrowheads="1"/>
          </p:cNvSpPr>
          <p:nvPr/>
        </p:nvSpPr>
        <p:spPr bwMode="auto">
          <a:xfrm>
            <a:off x="9851136" y="54864"/>
            <a:ext cx="2231136" cy="1069848"/>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2400" dirty="0">
              <a:solidFill>
                <a:schemeClr val="tx1"/>
              </a:solidFill>
              <a:latin typeface="Arial" charset="0"/>
            </a:endParaRPr>
          </a:p>
        </p:txBody>
      </p:sp>
      <p:pic>
        <p:nvPicPr>
          <p:cNvPr id="14" name="Picture 10" descr="Rockwell_Automation_White.png"/>
          <p:cNvPicPr>
            <a:picLocks noChangeAspect="1"/>
          </p:cNvPicPr>
          <p:nvPr/>
        </p:nvPicPr>
        <p:blipFill>
          <a:blip r:embed="rId22"/>
          <a:srcRect/>
          <a:stretch>
            <a:fillRect/>
          </a:stretch>
        </p:blipFill>
        <p:spPr bwMode="auto">
          <a:xfrm>
            <a:off x="10164234" y="474134"/>
            <a:ext cx="1621367" cy="285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48" r:id="rId5"/>
    <p:sldLayoutId id="2147483847" r:id="rId6"/>
    <p:sldLayoutId id="2147483840" r:id="rId7"/>
    <p:sldLayoutId id="2147483828" r:id="rId8"/>
    <p:sldLayoutId id="2147483858" r:id="rId9"/>
    <p:sldLayoutId id="2147483829" r:id="rId10"/>
    <p:sldLayoutId id="2147483832" r:id="rId11"/>
    <p:sldLayoutId id="2147483833" r:id="rId12"/>
    <p:sldLayoutId id="2147483855" r:id="rId13"/>
    <p:sldLayoutId id="2147483856" r:id="rId14"/>
    <p:sldLayoutId id="2147483834" r:id="rId15"/>
    <p:sldLayoutId id="2147483835" r:id="rId16"/>
    <p:sldLayoutId id="2147483841" r:id="rId17"/>
    <p:sldLayoutId id="2147483851" r:id="rId18"/>
    <p:sldLayoutId id="2147483849" r:id="rId19"/>
    <p:sldLayoutId id="2147483850" r:id="rId20"/>
  </p:sldLayoutIdLst>
  <p:transition spd="med"/>
  <p:hf hdr="0" ftr="0" dt="0"/>
  <p:txStyles>
    <p:titleStyle>
      <a:lvl1pPr algn="l" rtl="0" eaLnBrk="0" fontAlgn="base" hangingPunct="0">
        <a:lnSpc>
          <a:spcPts val="3000"/>
        </a:lnSpc>
        <a:spcBef>
          <a:spcPct val="0"/>
        </a:spcBef>
        <a:spcAft>
          <a:spcPct val="0"/>
        </a:spcAft>
        <a:defRPr sz="3000" b="0">
          <a:solidFill>
            <a:schemeClr val="bg1"/>
          </a:solidFill>
          <a:latin typeface="Arial"/>
          <a:ea typeface="+mj-ea"/>
          <a:cs typeface="Arial"/>
        </a:defRPr>
      </a:lvl1pPr>
      <a:lvl2pPr algn="l" rtl="0" eaLnBrk="0" fontAlgn="base" hangingPunct="0">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2pPr>
      <a:lvl3pPr algn="l" rtl="0" eaLnBrk="0" fontAlgn="base" hangingPunct="0">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3pPr>
      <a:lvl4pPr algn="l" rtl="0" eaLnBrk="0" fontAlgn="base" hangingPunct="0">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4pPr>
      <a:lvl5pPr algn="l" rtl="0" eaLnBrk="0" fontAlgn="base" hangingPunct="0">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5pPr>
      <a:lvl6pPr marL="457200" algn="l" rtl="0" fontAlgn="base">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6pPr>
      <a:lvl7pPr marL="914400" algn="l" rtl="0" fontAlgn="base">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7pPr>
      <a:lvl8pPr marL="1371600" algn="l" rtl="0" fontAlgn="base">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8pPr>
      <a:lvl9pPr marL="1828800" algn="l" rtl="0" fontAlgn="base">
        <a:lnSpc>
          <a:spcPts val="3000"/>
        </a:lnSpc>
        <a:spcBef>
          <a:spcPct val="0"/>
        </a:spcBef>
        <a:spcAft>
          <a:spcPct val="0"/>
        </a:spcAft>
        <a:defRPr sz="2800">
          <a:solidFill>
            <a:srgbClr val="CC0000"/>
          </a:solidFill>
          <a:latin typeface="Arial Narrow" charset="0"/>
          <a:ea typeface="ＭＳ Ｐゴシック" charset="-128"/>
          <a:cs typeface="ＭＳ Ｐゴシック" charset="-128"/>
        </a:defRPr>
      </a:lvl9pPr>
    </p:titleStyle>
    <p:bodyStyle>
      <a:lvl1pPr marL="287338" marR="0" indent="-287338" algn="l" defTabSz="914400" rtl="0" eaLnBrk="1" fontAlgn="base" latinLnBrk="0" hangingPunct="1">
        <a:lnSpc>
          <a:spcPct val="100000"/>
        </a:lnSpc>
        <a:spcBef>
          <a:spcPts val="0"/>
        </a:spcBef>
        <a:spcAft>
          <a:spcPts val="600"/>
        </a:spcAft>
        <a:buClr>
          <a:schemeClr val="accent1"/>
        </a:buClr>
        <a:buSzTx/>
        <a:buFont typeface="Wingdings" charset="2"/>
        <a:buChar char="§"/>
        <a:tabLst/>
        <a:defRPr sz="2400">
          <a:solidFill>
            <a:schemeClr val="bg1"/>
          </a:solidFill>
          <a:latin typeface="+mn-lt"/>
          <a:ea typeface="+mn-ea"/>
          <a:cs typeface="+mn-cs"/>
        </a:defRPr>
      </a:lvl1pPr>
      <a:lvl2pPr marL="804863" marR="0" indent="-228600" algn="l" defTabSz="914400" rtl="0" eaLnBrk="1" fontAlgn="base" latinLnBrk="0" hangingPunct="1">
        <a:lnSpc>
          <a:spcPct val="100000"/>
        </a:lnSpc>
        <a:spcBef>
          <a:spcPts val="0"/>
        </a:spcBef>
        <a:spcAft>
          <a:spcPts val="600"/>
        </a:spcAft>
        <a:buClr>
          <a:schemeClr val="bg1">
            <a:lumMod val="75000"/>
          </a:schemeClr>
        </a:buClr>
        <a:buSzPct val="80000"/>
        <a:buFont typeface="Wingdings" charset="2"/>
        <a:buChar char="§"/>
        <a:tabLst/>
        <a:defRPr sz="2400">
          <a:solidFill>
            <a:schemeClr val="bg1"/>
          </a:solidFill>
          <a:latin typeface="+mn-lt"/>
          <a:ea typeface="+mn-ea"/>
        </a:defRPr>
      </a:lvl2pPr>
      <a:lvl3pPr marL="1262063" marR="0" indent="-228600" algn="l" defTabSz="914400" rtl="0" eaLnBrk="1" fontAlgn="base" latinLnBrk="0" hangingPunct="1">
        <a:lnSpc>
          <a:spcPct val="100000"/>
        </a:lnSpc>
        <a:spcBef>
          <a:spcPts val="0"/>
        </a:spcBef>
        <a:spcAft>
          <a:spcPts val="600"/>
        </a:spcAft>
        <a:buClr>
          <a:schemeClr val="bg1">
            <a:lumMod val="75000"/>
          </a:schemeClr>
        </a:buClr>
        <a:buSzPct val="80000"/>
        <a:buFont typeface="Wingdings" charset="2"/>
        <a:buChar char="§"/>
        <a:tabLst/>
        <a:defRPr sz="2000">
          <a:solidFill>
            <a:schemeClr val="bg1"/>
          </a:solidFill>
          <a:latin typeface="+mn-lt"/>
          <a:ea typeface="+mn-ea"/>
        </a:defRPr>
      </a:lvl3pPr>
      <a:lvl4pPr marL="1600200" marR="0" indent="-228600" algn="l" defTabSz="914400" rtl="0" eaLnBrk="1" fontAlgn="base" latinLnBrk="0" hangingPunct="1">
        <a:lnSpc>
          <a:spcPct val="100000"/>
        </a:lnSpc>
        <a:spcBef>
          <a:spcPts val="0"/>
        </a:spcBef>
        <a:spcAft>
          <a:spcPts val="600"/>
        </a:spcAft>
        <a:buClr>
          <a:schemeClr val="bg1">
            <a:lumMod val="75000"/>
          </a:schemeClr>
        </a:buClr>
        <a:buSzTx/>
        <a:buFont typeface="Wingdings" charset="2"/>
        <a:buChar char="§"/>
        <a:tabLst/>
        <a:defRPr sz="1600">
          <a:solidFill>
            <a:schemeClr val="bg1"/>
          </a:solidFill>
          <a:latin typeface="Arial" charset="0"/>
          <a:ea typeface="+mn-ea"/>
        </a:defRPr>
      </a:lvl4pPr>
      <a:lvl5pPr marL="2057400" marR="0" indent="-228600" algn="l" defTabSz="914400" rtl="0" eaLnBrk="1" fontAlgn="base" latinLnBrk="0" hangingPunct="1">
        <a:lnSpc>
          <a:spcPct val="100000"/>
        </a:lnSpc>
        <a:spcBef>
          <a:spcPts val="0"/>
        </a:spcBef>
        <a:spcAft>
          <a:spcPts val="600"/>
        </a:spcAft>
        <a:buClr>
          <a:schemeClr val="bg1">
            <a:lumMod val="75000"/>
          </a:schemeClr>
        </a:buClr>
        <a:buSzTx/>
        <a:buFont typeface="Wingdings" charset="2"/>
        <a:buChar char="§"/>
        <a:tabLst/>
        <a:defRPr sz="1400">
          <a:solidFill>
            <a:schemeClr val="bg1"/>
          </a:solidFill>
          <a:latin typeface="Arial" charset="0"/>
          <a:ea typeface="+mn-ea"/>
        </a:defRPr>
      </a:lvl5pPr>
      <a:lvl6pPr marL="2514600" indent="-228600" algn="l" rtl="0" fontAlgn="base">
        <a:spcBef>
          <a:spcPct val="20000"/>
        </a:spcBef>
        <a:spcAft>
          <a:spcPct val="0"/>
        </a:spcAft>
        <a:buClr>
          <a:srgbClr val="BB2332"/>
        </a:buClr>
        <a:buChar char="»"/>
        <a:defRPr sz="2000">
          <a:solidFill>
            <a:schemeClr val="tx1"/>
          </a:solidFill>
          <a:latin typeface="Arial" charset="0"/>
          <a:ea typeface="+mn-ea"/>
        </a:defRPr>
      </a:lvl6pPr>
      <a:lvl7pPr marL="2971800" indent="-228600" algn="l" rtl="0" fontAlgn="base">
        <a:spcBef>
          <a:spcPct val="20000"/>
        </a:spcBef>
        <a:spcAft>
          <a:spcPct val="0"/>
        </a:spcAft>
        <a:buClr>
          <a:srgbClr val="BB2332"/>
        </a:buClr>
        <a:buChar char="»"/>
        <a:defRPr sz="2000">
          <a:solidFill>
            <a:schemeClr val="tx1"/>
          </a:solidFill>
          <a:latin typeface="Arial" charset="0"/>
          <a:ea typeface="+mn-ea"/>
        </a:defRPr>
      </a:lvl7pPr>
      <a:lvl8pPr marL="3429000" indent="-228600" algn="l" rtl="0" fontAlgn="base">
        <a:spcBef>
          <a:spcPct val="20000"/>
        </a:spcBef>
        <a:spcAft>
          <a:spcPct val="0"/>
        </a:spcAft>
        <a:buClr>
          <a:srgbClr val="BB2332"/>
        </a:buClr>
        <a:buChar char="»"/>
        <a:defRPr sz="2000">
          <a:solidFill>
            <a:schemeClr val="tx1"/>
          </a:solidFill>
          <a:latin typeface="Arial" charset="0"/>
          <a:ea typeface="+mn-ea"/>
        </a:defRPr>
      </a:lvl8pPr>
      <a:lvl9pPr marL="3886200" indent="-228600" algn="l" rtl="0" fontAlgn="base">
        <a:spcBef>
          <a:spcPct val="20000"/>
        </a:spcBef>
        <a:spcAft>
          <a:spcPct val="0"/>
        </a:spcAft>
        <a:buClr>
          <a:srgbClr val="BB2332"/>
        </a:buClr>
        <a:buChar char="»"/>
        <a:defRPr sz="2000">
          <a:solidFill>
            <a:schemeClr val="tx1"/>
          </a:solidFill>
          <a:latin typeface="Arial"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59531" y="3372546"/>
            <a:ext cx="6732520" cy="1154356"/>
          </a:xfrm>
        </p:spPr>
        <p:txBody>
          <a:bodyPr>
            <a:noAutofit/>
          </a:bodyPr>
          <a:lstStyle/>
          <a:p>
            <a:pPr>
              <a:lnSpc>
                <a:spcPct val="100000"/>
              </a:lnSpc>
            </a:pPr>
            <a:br>
              <a:rPr lang="en-US" sz="2000" dirty="0">
                <a:effectLst/>
                <a:latin typeface="+mn-lt"/>
                <a:ea typeface="Calibri" panose="020F0502020204030204" pitchFamily="34" charset="0"/>
                <a:cs typeface="Arial" panose="020B0604020202020204" pitchFamily="34" charset="0"/>
              </a:rPr>
            </a:br>
            <a:br>
              <a:rPr lang="en-US" sz="2000" dirty="0">
                <a:effectLst/>
                <a:latin typeface="+mn-lt"/>
                <a:ea typeface="Calibri" panose="020F0502020204030204" pitchFamily="34" charset="0"/>
                <a:cs typeface="Arial" panose="020B0604020202020204" pitchFamily="34" charset="0"/>
              </a:rPr>
            </a:br>
            <a:br>
              <a:rPr lang="en-US" sz="2000" dirty="0">
                <a:effectLst/>
                <a:latin typeface="+mn-lt"/>
                <a:ea typeface="Calibri" panose="020F0502020204030204" pitchFamily="34" charset="0"/>
                <a:cs typeface="Arial" panose="020B0604020202020204" pitchFamily="34" charset="0"/>
              </a:rPr>
            </a:br>
            <a:br>
              <a:rPr lang="en-US" sz="2000" dirty="0">
                <a:effectLst/>
                <a:latin typeface="+mn-lt"/>
                <a:ea typeface="Calibri" panose="020F0502020204030204" pitchFamily="34" charset="0"/>
                <a:cs typeface="Arial" panose="020B0604020202020204" pitchFamily="34" charset="0"/>
              </a:rPr>
            </a:br>
            <a:br>
              <a:rPr lang="en-US" sz="2000" dirty="0">
                <a:effectLst/>
                <a:latin typeface="+mn-lt"/>
                <a:ea typeface="Calibri" panose="020F0502020204030204" pitchFamily="34" charset="0"/>
                <a:cs typeface="Arial" panose="020B0604020202020204" pitchFamily="34" charset="0"/>
              </a:rPr>
            </a:br>
            <a:r>
              <a:rPr lang="en-US" sz="2000">
                <a:latin typeface="+mn-lt"/>
                <a:ea typeface="Calibri" panose="020F0502020204030204" pitchFamily="34" charset="0"/>
              </a:rPr>
              <a:t>How to Use the </a:t>
            </a:r>
            <a:r>
              <a:rPr lang="en-US" sz="2000">
                <a:effectLst/>
                <a:latin typeface="+mn-lt"/>
                <a:ea typeface="Calibri" panose="020F0502020204030204" pitchFamily="34" charset="0"/>
              </a:rPr>
              <a:t>Golden Batch Model</a:t>
            </a:r>
            <a:r>
              <a:rPr lang="en-US" sz="2000">
                <a:latin typeface="+mn-lt"/>
                <a:ea typeface="Calibri" panose="020F0502020204030204" pitchFamily="34" charset="0"/>
              </a:rPr>
              <a:t>,</a:t>
            </a:r>
            <a:r>
              <a:rPr lang="en-US" sz="2000">
                <a:effectLst/>
                <a:latin typeface="+mn-lt"/>
                <a:ea typeface="Calibri" panose="020F0502020204030204" pitchFamily="34" charset="0"/>
              </a:rPr>
              <a:t> </a:t>
            </a:r>
            <a:r>
              <a:rPr lang="en-US" sz="2000">
                <a:latin typeface="+mn-lt"/>
                <a:ea typeface="Calibri" panose="020F0502020204030204" pitchFamily="34" charset="0"/>
              </a:rPr>
              <a:t>XAI, Causal Analysis </a:t>
            </a:r>
            <a:r>
              <a:rPr lang="en-US" sz="2000">
                <a:effectLst/>
                <a:latin typeface="+mn-lt"/>
                <a:ea typeface="Calibri" panose="020F0502020204030204" pitchFamily="34" charset="0"/>
              </a:rPr>
              <a:t>for Root Cause </a:t>
            </a:r>
            <a:r>
              <a:rPr lang="en-US" sz="2000" dirty="0">
                <a:effectLst/>
                <a:latin typeface="+mn-lt"/>
                <a:ea typeface="Calibri" panose="020F0502020204030204" pitchFamily="34" charset="0"/>
              </a:rPr>
              <a:t>Analysis </a:t>
            </a:r>
            <a:r>
              <a:rPr lang="en-US" sz="2000" dirty="0">
                <a:latin typeface="+mn-lt"/>
                <a:ea typeface="Calibri" panose="020F0502020204030204" pitchFamily="34" charset="0"/>
              </a:rPr>
              <a:t>in </a:t>
            </a:r>
            <a:r>
              <a:rPr lang="en-US" sz="2000" dirty="0">
                <a:effectLst/>
                <a:latin typeface="+mn-lt"/>
                <a:ea typeface="Calibri" panose="020F0502020204030204" pitchFamily="34" charset="0"/>
              </a:rPr>
              <a:t>Industrial Batch Performance Analytics</a:t>
            </a:r>
            <a:endParaRPr lang="en-US" sz="2400" dirty="0">
              <a:latin typeface="+mn-lt"/>
            </a:endParaRPr>
          </a:p>
        </p:txBody>
      </p:sp>
      <p:sp>
        <p:nvSpPr>
          <p:cNvPr id="2" name="Text Placeholder 1"/>
          <p:cNvSpPr>
            <a:spLocks noGrp="1"/>
          </p:cNvSpPr>
          <p:nvPr>
            <p:ph type="body" sz="quarter" idx="11"/>
          </p:nvPr>
        </p:nvSpPr>
        <p:spPr>
          <a:xfrm>
            <a:off x="7402099" y="5759624"/>
            <a:ext cx="1184756" cy="373923"/>
          </a:xfrm>
        </p:spPr>
        <p:txBody>
          <a:bodyPr/>
          <a:lstStyle/>
          <a:p>
            <a:r>
              <a:rPr lang="en-US" dirty="0"/>
              <a:t>09 • 25 • 2023</a:t>
            </a:r>
          </a:p>
        </p:txBody>
      </p:sp>
      <p:sp>
        <p:nvSpPr>
          <p:cNvPr id="4" name="Text Placeholder 3">
            <a:extLst>
              <a:ext uri="{FF2B5EF4-FFF2-40B4-BE49-F238E27FC236}">
                <a16:creationId xmlns:a16="http://schemas.microsoft.com/office/drawing/2014/main" id="{C5E364BE-C53E-438F-B321-FE9DACB5B2E3}"/>
              </a:ext>
            </a:extLst>
          </p:cNvPr>
          <p:cNvSpPr>
            <a:spLocks noGrp="1"/>
          </p:cNvSpPr>
          <p:nvPr>
            <p:ph type="body" sz="quarter" idx="10"/>
          </p:nvPr>
        </p:nvSpPr>
        <p:spPr>
          <a:xfrm>
            <a:off x="559531" y="6016530"/>
            <a:ext cx="6842568" cy="234033"/>
          </a:xfrm>
        </p:spPr>
        <p:txBody>
          <a:bodyPr/>
          <a:lstStyle/>
          <a:p>
            <a:endParaRPr lang="en-US" sz="1200" dirty="0"/>
          </a:p>
        </p:txBody>
      </p:sp>
    </p:spTree>
    <p:extLst>
      <p:ext uri="{BB962C8B-B14F-4D97-AF65-F5344CB8AC3E}">
        <p14:creationId xmlns:p14="http://schemas.microsoft.com/office/powerpoint/2010/main" val="316249655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29CDF9-269B-881D-26E2-CB126A9288B4}"/>
              </a:ext>
            </a:extLst>
          </p:cNvPr>
          <p:cNvPicPr>
            <a:picLocks noChangeAspect="1"/>
          </p:cNvPicPr>
          <p:nvPr/>
        </p:nvPicPr>
        <p:blipFill>
          <a:blip r:embed="rId2"/>
          <a:stretch>
            <a:fillRect/>
          </a:stretch>
        </p:blipFill>
        <p:spPr>
          <a:xfrm>
            <a:off x="0" y="547254"/>
            <a:ext cx="12192000" cy="5763491"/>
          </a:xfrm>
          <a:prstGeom prst="rect">
            <a:avLst/>
          </a:prstGeom>
        </p:spPr>
      </p:pic>
    </p:spTree>
    <p:extLst>
      <p:ext uri="{BB962C8B-B14F-4D97-AF65-F5344CB8AC3E}">
        <p14:creationId xmlns:p14="http://schemas.microsoft.com/office/powerpoint/2010/main" val="8385707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89DDF-1331-3F27-457A-362DF17031F7}"/>
              </a:ext>
            </a:extLst>
          </p:cNvPr>
          <p:cNvPicPr>
            <a:picLocks noChangeAspect="1"/>
          </p:cNvPicPr>
          <p:nvPr/>
        </p:nvPicPr>
        <p:blipFill>
          <a:blip r:embed="rId2"/>
          <a:stretch>
            <a:fillRect/>
          </a:stretch>
        </p:blipFill>
        <p:spPr>
          <a:xfrm>
            <a:off x="0" y="405942"/>
            <a:ext cx="12192000" cy="6046115"/>
          </a:xfrm>
          <a:prstGeom prst="rect">
            <a:avLst/>
          </a:prstGeom>
        </p:spPr>
      </p:pic>
    </p:spTree>
    <p:extLst>
      <p:ext uri="{BB962C8B-B14F-4D97-AF65-F5344CB8AC3E}">
        <p14:creationId xmlns:p14="http://schemas.microsoft.com/office/powerpoint/2010/main" val="216131261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AA68-201B-2268-E673-73AD413BF08C}"/>
              </a:ext>
            </a:extLst>
          </p:cNvPr>
          <p:cNvSpPr txBox="1">
            <a:spLocks/>
          </p:cNvSpPr>
          <p:nvPr/>
        </p:nvSpPr>
        <p:spPr>
          <a:xfrm>
            <a:off x="367719" y="0"/>
            <a:ext cx="11277941" cy="479235"/>
          </a:xfrm>
          <a:prstGeom prst="rect">
            <a:avLst/>
          </a:prstGeom>
        </p:spPr>
        <p:txBody>
          <a:bodyPr vert="horz" lIns="91440" tIns="45720" rIns="91440" bIns="45720" rtlCol="0" anchor="b">
            <a:normAutofit/>
          </a:bodyPr>
          <a:lstStyle>
            <a:lvl1pPr algn="l" rtl="0" eaLnBrk="1" fontAlgn="base" hangingPunct="1">
              <a:lnSpc>
                <a:spcPts val="2999"/>
              </a:lnSpc>
              <a:spcBef>
                <a:spcPct val="0"/>
              </a:spcBef>
              <a:spcAft>
                <a:spcPct val="0"/>
              </a:spcAft>
              <a:defRPr sz="2249" b="1">
                <a:solidFill>
                  <a:schemeClr val="tx1"/>
                </a:solidFill>
                <a:latin typeface="Arial"/>
                <a:ea typeface="+mj-ea"/>
                <a:cs typeface="Arial"/>
              </a:defRPr>
            </a:lvl1pPr>
            <a:lvl2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2pPr>
            <a:lvl3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3pPr>
            <a:lvl4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4pPr>
            <a:lvl5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5pPr>
            <a:lvl6pPr marL="457097"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6pPr>
            <a:lvl7pPr marL="914195"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7pPr>
            <a:lvl8pPr marL="1371291"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8pPr>
            <a:lvl9pPr marL="1828388"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9pPr>
          </a:lstStyle>
          <a:p>
            <a:r>
              <a:rPr lang="en-US" sz="2400" kern="0" dirty="0"/>
              <a:t>Causal Discovery using Causal Machine Learning</a:t>
            </a:r>
          </a:p>
        </p:txBody>
      </p:sp>
      <p:sp>
        <p:nvSpPr>
          <p:cNvPr id="3" name="Content Placeholder 2">
            <a:extLst>
              <a:ext uri="{FF2B5EF4-FFF2-40B4-BE49-F238E27FC236}">
                <a16:creationId xmlns:a16="http://schemas.microsoft.com/office/drawing/2014/main" id="{1817ED6A-79B3-5261-2FF8-3DFEC64722F2}"/>
              </a:ext>
            </a:extLst>
          </p:cNvPr>
          <p:cNvSpPr txBox="1">
            <a:spLocks/>
          </p:cNvSpPr>
          <p:nvPr/>
        </p:nvSpPr>
        <p:spPr>
          <a:xfrm>
            <a:off x="294835" y="454296"/>
            <a:ext cx="11602329" cy="6137696"/>
          </a:xfrm>
          <a:prstGeom prst="rect">
            <a:avLst/>
          </a:prstGeom>
        </p:spPr>
        <p:txBody>
          <a:bodyPr>
            <a:noAutofit/>
          </a:bodyPr>
          <a:lstStyle>
            <a:lvl1pPr marL="287273" indent="-287273" algn="l" rtl="0" eaLnBrk="1" fontAlgn="base" hangingPunct="1">
              <a:lnSpc>
                <a:spcPct val="100000"/>
              </a:lnSpc>
              <a:spcBef>
                <a:spcPts val="0"/>
              </a:spcBef>
              <a:spcAft>
                <a:spcPts val="600"/>
              </a:spcAft>
              <a:buClr>
                <a:srgbClr val="BB2332"/>
              </a:buClr>
              <a:buFont typeface="Wingdings" charset="2"/>
              <a:buChar char="§"/>
              <a:defRPr sz="1500">
                <a:solidFill>
                  <a:schemeClr val="bg2"/>
                </a:solidFill>
                <a:latin typeface="+mj-lt"/>
                <a:ea typeface="+mn-ea"/>
                <a:cs typeface="+mn-cs"/>
              </a:defRPr>
            </a:lvl1pPr>
            <a:lvl2pPr marL="804682"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200">
                <a:solidFill>
                  <a:schemeClr val="bg2"/>
                </a:solidFill>
                <a:latin typeface="+mj-lt"/>
                <a:ea typeface="+mn-ea"/>
              </a:defRPr>
            </a:lvl2pPr>
            <a:lvl3pPr marL="1261779"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050">
                <a:solidFill>
                  <a:schemeClr val="bg2"/>
                </a:solidFill>
                <a:latin typeface="+mj-lt"/>
                <a:ea typeface="+mn-ea"/>
              </a:defRPr>
            </a:lvl3pPr>
            <a:lvl4pPr marL="1599840"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4pPr>
            <a:lvl5pPr marL="2056937"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5pPr>
            <a:lvl6pPr marL="2514034"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6pPr>
            <a:lvl7pPr marL="2971132"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7pPr>
            <a:lvl8pPr marL="3428229"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8pPr>
            <a:lvl9pPr marL="3885326"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9pPr>
          </a:lstStyle>
          <a:p>
            <a:r>
              <a:rPr lang="en-US" sz="1400" b="1" dirty="0">
                <a:solidFill>
                  <a:srgbClr val="374151"/>
                </a:solidFill>
                <a:latin typeface="Calibri" panose="020F0502020204030204" pitchFamily="34" charset="0"/>
                <a:cs typeface="Calibri" panose="020F0502020204030204" pitchFamily="34" charset="0"/>
              </a:rPr>
              <a:t>The causal discovery ‘Causal Analysis’ page enables the user to answer the question “How strong is the causal influence from a cause to its direct effect?”.</a:t>
            </a:r>
            <a:endPar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Step 1</a:t>
            </a:r>
            <a:r>
              <a:rPr lang="en-US" sz="14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1200" b="1" dirty="0">
                <a:solidFill>
                  <a:srgbClr val="374151"/>
                </a:solidFill>
                <a:latin typeface="Calibri" panose="020F0502020204030204" pitchFamily="34" charset="0"/>
                <a:cs typeface="Calibri" panose="020F0502020204030204" pitchFamily="34" charset="0"/>
              </a:rPr>
              <a:t>:</a:t>
            </a:r>
            <a:r>
              <a:rPr lang="en-US" sz="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374151"/>
                </a:solidFill>
                <a:latin typeface="Calibri" panose="020F0502020204030204" pitchFamily="34" charset="0"/>
                <a:cs typeface="Calibri" panose="020F0502020204030204" pitchFamily="34" charset="0"/>
              </a:rPr>
              <a:t>First, create the causal graph for the causal machine learning estimation by specifying the main variables for the analysis, including the common causes, treatment, and target/CQAs</a:t>
            </a:r>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p>
          <a:p>
            <a:pPr lvl="1">
              <a:lnSpc>
                <a:spcPct val="110000"/>
              </a:lnSpc>
            </a:pPr>
            <a:r>
              <a:rPr lang="en-US" sz="1400" dirty="0">
                <a:solidFill>
                  <a:srgbClr val="374151"/>
                </a:solidFill>
                <a:latin typeface="Calibri" panose="020F0502020204030204" pitchFamily="34" charset="0"/>
                <a:cs typeface="Calibri" panose="020F0502020204030204" pitchFamily="34" charset="0"/>
              </a:rPr>
              <a:t>Common causes- Those variables that potentially influence both the treatment and target variables.</a:t>
            </a:r>
          </a:p>
          <a:p>
            <a:pPr lvl="1">
              <a:lnSpc>
                <a:spcPct val="110000"/>
              </a:lnSpc>
            </a:pPr>
            <a:r>
              <a:rPr lang="en-US" sz="1400" dirty="0">
                <a:solidFill>
                  <a:srgbClr val="374151"/>
                </a:solidFill>
                <a:latin typeface="Calibri" panose="020F0502020204030204" pitchFamily="34" charset="0"/>
                <a:cs typeface="Calibri" panose="020F0502020204030204" pitchFamily="34" charset="0"/>
              </a:rPr>
              <a:t>Treatment: We are primarily interested in understanding the effect or impact of the treatment variables on the target</a:t>
            </a:r>
          </a:p>
          <a:p>
            <a:pPr lvl="1">
              <a:lnSpc>
                <a:spcPct val="110000"/>
              </a:lnSpc>
            </a:pPr>
            <a:r>
              <a:rPr lang="en-US" sz="1400" dirty="0">
                <a:solidFill>
                  <a:srgbClr val="374151"/>
                </a:solidFill>
                <a:latin typeface="Calibri" panose="020F0502020204030204" pitchFamily="34" charset="0"/>
                <a:cs typeface="Calibri" panose="020F0502020204030204" pitchFamily="34" charset="0"/>
              </a:rPr>
              <a:t>Target: The variable(s) for which we seek to understand how treatment variables affect it.</a:t>
            </a:r>
            <a:endPar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Step 2: </a:t>
            </a:r>
            <a:r>
              <a:rPr lang="en-US" sz="1400" dirty="0">
                <a:solidFill>
                  <a:srgbClr val="374151"/>
                </a:solidFill>
                <a:latin typeface="Calibri" panose="020F0502020204030204" pitchFamily="34" charset="0"/>
                <a:cs typeface="Calibri" panose="020F0502020204030204" pitchFamily="34" charset="0"/>
              </a:rPr>
              <a:t>Specify the causal target </a:t>
            </a:r>
          </a:p>
          <a:p>
            <a:pPr lvl="1"/>
            <a:r>
              <a:rPr lang="en-US" sz="1400" dirty="0">
                <a:solidFill>
                  <a:srgbClr val="374151"/>
                </a:solidFill>
                <a:latin typeface="Calibri" panose="020F0502020204030204" pitchFamily="34" charset="0"/>
                <a:cs typeface="Calibri" panose="020F0502020204030204" pitchFamily="34" charset="0"/>
              </a:rPr>
              <a:t>This is the variable of interest in the causal strength graph for which the user wants to quantify the strength or causal influence from common causes and/or treatment.</a:t>
            </a:r>
          </a:p>
          <a:p>
            <a:pPr lvl="1">
              <a:lnSpc>
                <a:spcPct val="110000"/>
              </a:lnSpc>
            </a:pPr>
            <a:r>
              <a:rPr lang="en-US" sz="1400" dirty="0">
                <a:solidFill>
                  <a:srgbClr val="374151"/>
                </a:solidFill>
                <a:latin typeface="Calibri" panose="020F0502020204030204" pitchFamily="34" charset="0"/>
                <a:cs typeface="Calibri" panose="020F0502020204030204" pitchFamily="34" charset="0"/>
              </a:rPr>
              <a:t>Options will comprise users’ combined selections from Treatment and Target.</a:t>
            </a:r>
          </a:p>
          <a:p>
            <a:pPr lvl="1">
              <a:lnSpc>
                <a:spcPct val="110000"/>
              </a:lnSpc>
            </a:pPr>
            <a:r>
              <a:rPr lang="en-US" sz="1400" dirty="0">
                <a:solidFill>
                  <a:srgbClr val="374151"/>
                </a:solidFill>
                <a:latin typeface="Calibri" panose="020F0502020204030204" pitchFamily="34" charset="0"/>
                <a:cs typeface="Calibri" panose="020F0502020204030204" pitchFamily="34" charset="0"/>
              </a:rPr>
              <a:t>If the selected variable is from Treatment, the user aims to understand the causal strength between the Common Causes and the selected treatment. If the selected variable is equal to the Target, the user aims to understand the causal strength between Common Causes and Treatment, on the target.</a:t>
            </a:r>
          </a:p>
          <a:p>
            <a:r>
              <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Step 3: </a:t>
            </a:r>
            <a:r>
              <a:rPr lang="en-US" sz="1400" dirty="0">
                <a:solidFill>
                  <a:srgbClr val="374151"/>
                </a:solidFill>
                <a:latin typeface="Calibri" panose="020F0502020204030204" pitchFamily="34" charset="0"/>
                <a:cs typeface="Calibri" panose="020F0502020204030204" pitchFamily="34" charset="0"/>
              </a:rPr>
              <a:t>Specify the learning method </a:t>
            </a:r>
          </a:p>
          <a:p>
            <a:pPr lvl="1">
              <a:lnSpc>
                <a:spcPct val="110000"/>
              </a:lnSpc>
            </a:pPr>
            <a:r>
              <a:rPr lang="en-US" sz="1400" dirty="0">
                <a:solidFill>
                  <a:srgbClr val="374151"/>
                </a:solidFill>
                <a:latin typeface="Calibri" panose="020F0502020204030204" pitchFamily="34" charset="0"/>
                <a:cs typeface="Calibri" panose="020F0502020204030204" pitchFamily="34" charset="0"/>
              </a:rPr>
              <a:t>used to estimate the relationship between the variables selected in common causes, treatment, and target. </a:t>
            </a:r>
          </a:p>
          <a:p>
            <a:pPr lvl="1">
              <a:lnSpc>
                <a:spcPct val="110000"/>
              </a:lnSpc>
            </a:pPr>
            <a:r>
              <a:rPr lang="en-US" sz="1400" dirty="0">
                <a:solidFill>
                  <a:srgbClr val="374151"/>
                </a:solidFill>
                <a:latin typeface="Calibri" panose="020F0502020204030204" pitchFamily="34" charset="0"/>
                <a:cs typeface="Calibri" panose="020F0502020204030204" pitchFamily="34" charset="0"/>
              </a:rPr>
              <a:t>Default: </a:t>
            </a:r>
            <a:r>
              <a:rPr lang="en-US" sz="1400" dirty="0" err="1">
                <a:solidFill>
                  <a:srgbClr val="374151"/>
                </a:solidFill>
                <a:latin typeface="Calibri" panose="020F0502020204030204" pitchFamily="34" charset="0"/>
                <a:cs typeface="Calibri" panose="020F0502020204030204" pitchFamily="34" charset="0"/>
              </a:rPr>
              <a:t>backdoor.linear_regression</a:t>
            </a:r>
            <a:endParaRPr lang="en-US" sz="1400" dirty="0">
              <a:solidFill>
                <a:srgbClr val="374151"/>
              </a:solidFill>
              <a:latin typeface="Calibri" panose="020F0502020204030204" pitchFamily="34" charset="0"/>
              <a:cs typeface="Calibri" panose="020F0502020204030204" pitchFamily="34" charset="0"/>
            </a:endParaRPr>
          </a:p>
          <a:p>
            <a:pPr lvl="1">
              <a:lnSpc>
                <a:spcPct val="110000"/>
              </a:lnSpc>
            </a:pPr>
            <a:r>
              <a:rPr lang="en-US" sz="1400" dirty="0">
                <a:solidFill>
                  <a:srgbClr val="374151"/>
                </a:solidFill>
                <a:latin typeface="Calibri" panose="020F0502020204030204" pitchFamily="34" charset="0"/>
                <a:cs typeface="Calibri" panose="020F0502020204030204" pitchFamily="34" charset="0"/>
              </a:rPr>
              <a:t>Options </a:t>
            </a:r>
            <a:r>
              <a:rPr lang="en-US" sz="1400" dirty="0" err="1">
                <a:solidFill>
                  <a:srgbClr val="374151"/>
                </a:solidFill>
                <a:latin typeface="Calibri" panose="020F0502020204030204" pitchFamily="34" charset="0"/>
                <a:cs typeface="Calibri" panose="020F0502020204030204" pitchFamily="34" charset="0"/>
              </a:rPr>
              <a:t>backdoor.distance_matching</a:t>
            </a:r>
            <a:r>
              <a:rPr lang="en-US" sz="1400" dirty="0">
                <a:solidFill>
                  <a:srgbClr val="374151"/>
                </a:solidFill>
                <a:latin typeface="Calibri" panose="020F0502020204030204" pitchFamily="34" charset="0"/>
                <a:cs typeface="Calibri" panose="020F0502020204030204" pitchFamily="34" charset="0"/>
              </a:rPr>
              <a:t>, </a:t>
            </a:r>
            <a:r>
              <a:rPr lang="en-US" sz="1400" dirty="0" err="1">
                <a:solidFill>
                  <a:srgbClr val="374151"/>
                </a:solidFill>
                <a:latin typeface="Calibri" panose="020F0502020204030204" pitchFamily="34" charset="0"/>
                <a:cs typeface="Calibri" panose="020F0502020204030204" pitchFamily="34" charset="0"/>
              </a:rPr>
              <a:t>backdoor.propensity_score_stratification</a:t>
            </a:r>
            <a:r>
              <a:rPr lang="en-US" sz="1400" dirty="0">
                <a:solidFill>
                  <a:srgbClr val="374151"/>
                </a:solidFill>
                <a:latin typeface="Calibri" panose="020F0502020204030204" pitchFamily="34" charset="0"/>
                <a:cs typeface="Calibri" panose="020F0502020204030204" pitchFamily="34" charset="0"/>
              </a:rPr>
              <a:t>, and </a:t>
            </a:r>
            <a:r>
              <a:rPr lang="en-US" sz="1400" dirty="0" err="1">
                <a:solidFill>
                  <a:srgbClr val="374151"/>
                </a:solidFill>
                <a:latin typeface="Calibri" panose="020F0502020204030204" pitchFamily="34" charset="0"/>
                <a:cs typeface="Calibri" panose="020F0502020204030204" pitchFamily="34" charset="0"/>
              </a:rPr>
              <a:t>backdoor.propensity_score_weighting</a:t>
            </a:r>
            <a:r>
              <a:rPr lang="en-US" sz="1400" dirty="0">
                <a:solidFill>
                  <a:srgbClr val="374151"/>
                </a:solidFill>
                <a:latin typeface="Calibri" panose="020F0502020204030204" pitchFamily="34" charset="0"/>
                <a:cs typeface="Calibri" panose="020F0502020204030204" pitchFamily="34" charset="0"/>
              </a:rPr>
              <a:t> can ONLY handle a single treatment variable and the selected treatment must be binary.</a:t>
            </a:r>
          </a:p>
          <a:p>
            <a:pPr algn="l"/>
            <a:r>
              <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Step 4: </a:t>
            </a:r>
            <a:r>
              <a:rPr lang="en-US" sz="1400" dirty="0">
                <a:solidFill>
                  <a:srgbClr val="374151"/>
                </a:solidFill>
                <a:latin typeface="Calibri" panose="020F0502020204030204" pitchFamily="34" charset="0"/>
                <a:cs typeface="Calibri" panose="020F0502020204030204" pitchFamily="34" charset="0"/>
              </a:rPr>
              <a:t>Specify the refute method</a:t>
            </a:r>
          </a:p>
          <a:p>
            <a:pPr lvl="1">
              <a:lnSpc>
                <a:spcPct val="110000"/>
              </a:lnSpc>
            </a:pPr>
            <a:r>
              <a:rPr lang="en-US" sz="1400" dirty="0">
                <a:solidFill>
                  <a:srgbClr val="374151"/>
                </a:solidFill>
                <a:latin typeface="Calibri" panose="020F0502020204030204" pitchFamily="34" charset="0"/>
                <a:cs typeface="Calibri" panose="020F0502020204030204" pitchFamily="34" charset="0"/>
              </a:rPr>
              <a:t>Evaluate or test causal assumptions based on the user input causal graph and assess the validity of the causal relationships inferred from the data</a:t>
            </a:r>
          </a:p>
          <a:p>
            <a:pPr lvl="1">
              <a:lnSpc>
                <a:spcPct val="110000"/>
              </a:lnSpc>
            </a:pPr>
            <a:endParaRPr lang="en-US" sz="1400" dirty="0">
              <a:solidFill>
                <a:srgbClr val="374151"/>
              </a:solidFill>
              <a:latin typeface="Calibri" panose="020F0502020204030204" pitchFamily="34" charset="0"/>
              <a:cs typeface="Calibri" panose="020F0502020204030204" pitchFamily="34" charset="0"/>
            </a:endParaRPr>
          </a:p>
          <a:p>
            <a:endParaRPr lang="en-US" sz="1400" dirty="0">
              <a:solidFill>
                <a:srgbClr val="374151"/>
              </a:solidFill>
              <a:latin typeface="Calibri" panose="020F0502020204030204" pitchFamily="34" charset="0"/>
              <a:cs typeface="Calibri" panose="020F0502020204030204" pitchFamily="34" charset="0"/>
            </a:endParaRPr>
          </a:p>
          <a:p>
            <a:pPr lvl="1">
              <a:lnSpc>
                <a:spcPct val="110000"/>
              </a:lnSpc>
            </a:pPr>
            <a:endParaRPr lang="en-US" sz="1400" dirty="0">
              <a:solidFill>
                <a:srgbClr val="374151"/>
              </a:solidFill>
              <a:latin typeface="Calibri" panose="020F0502020204030204" pitchFamily="34" charset="0"/>
              <a:cs typeface="Calibri" panose="020F0502020204030204" pitchFamily="34" charset="0"/>
            </a:endParaRPr>
          </a:p>
          <a:p>
            <a:pPr lvl="1">
              <a:lnSpc>
                <a:spcPct val="110000"/>
              </a:lnSpc>
            </a:pPr>
            <a:endParaRPr lang="en-US" sz="14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5045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234E32-C8DE-BF06-A9D0-8CA7B19CC252}"/>
              </a:ext>
            </a:extLst>
          </p:cNvPr>
          <p:cNvGrpSpPr/>
          <p:nvPr/>
        </p:nvGrpSpPr>
        <p:grpSpPr>
          <a:xfrm>
            <a:off x="197773" y="835747"/>
            <a:ext cx="9070921" cy="4759137"/>
            <a:chOff x="0" y="507003"/>
            <a:chExt cx="12192000" cy="5843994"/>
          </a:xfrm>
        </p:grpSpPr>
        <p:pic>
          <p:nvPicPr>
            <p:cNvPr id="4" name="Picture 3">
              <a:extLst>
                <a:ext uri="{FF2B5EF4-FFF2-40B4-BE49-F238E27FC236}">
                  <a16:creationId xmlns:a16="http://schemas.microsoft.com/office/drawing/2014/main" id="{89032918-F117-5317-1937-21B01F17C46C}"/>
                </a:ext>
              </a:extLst>
            </p:cNvPr>
            <p:cNvPicPr>
              <a:picLocks noChangeAspect="1"/>
            </p:cNvPicPr>
            <p:nvPr/>
          </p:nvPicPr>
          <p:blipFill>
            <a:blip r:embed="rId2"/>
            <a:stretch>
              <a:fillRect/>
            </a:stretch>
          </p:blipFill>
          <p:spPr>
            <a:xfrm>
              <a:off x="0" y="507003"/>
              <a:ext cx="12192000" cy="5843994"/>
            </a:xfrm>
            <a:prstGeom prst="rect">
              <a:avLst/>
            </a:prstGeom>
          </p:spPr>
        </p:pic>
        <p:sp>
          <p:nvSpPr>
            <p:cNvPr id="5" name="Oval 4">
              <a:extLst>
                <a:ext uri="{FF2B5EF4-FFF2-40B4-BE49-F238E27FC236}">
                  <a16:creationId xmlns:a16="http://schemas.microsoft.com/office/drawing/2014/main" id="{1CDF2E3E-79AE-B169-ABEE-7358E2AA8BCF}"/>
                </a:ext>
              </a:extLst>
            </p:cNvPr>
            <p:cNvSpPr/>
            <p:nvPr/>
          </p:nvSpPr>
          <p:spPr>
            <a:xfrm>
              <a:off x="1021559" y="2514083"/>
              <a:ext cx="316834" cy="320040"/>
            </a:xfrm>
            <a:prstGeom prst="ellipse">
              <a:avLst/>
            </a:prstGeom>
            <a:solidFill>
              <a:schemeClr val="accent4">
                <a:lumMod val="75000"/>
              </a:schemeClr>
            </a:solidFill>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rPr>
                <a:t>1</a:t>
              </a:r>
            </a:p>
          </p:txBody>
        </p:sp>
        <p:sp>
          <p:nvSpPr>
            <p:cNvPr id="6" name="Oval 5">
              <a:extLst>
                <a:ext uri="{FF2B5EF4-FFF2-40B4-BE49-F238E27FC236}">
                  <a16:creationId xmlns:a16="http://schemas.microsoft.com/office/drawing/2014/main" id="{3DD062D5-6E7B-55A9-7B37-7604439DFFBF}"/>
                </a:ext>
              </a:extLst>
            </p:cNvPr>
            <p:cNvSpPr/>
            <p:nvPr/>
          </p:nvSpPr>
          <p:spPr>
            <a:xfrm>
              <a:off x="1016058" y="2978602"/>
              <a:ext cx="320040" cy="320040"/>
            </a:xfrm>
            <a:prstGeom prst="ellipse">
              <a:avLst/>
            </a:prstGeom>
            <a:solidFill>
              <a:schemeClr val="accent1"/>
            </a:solidFill>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rPr>
                <a:t>2</a:t>
              </a:r>
            </a:p>
          </p:txBody>
        </p:sp>
        <p:sp>
          <p:nvSpPr>
            <p:cNvPr id="7" name="Oval 6">
              <a:extLst>
                <a:ext uri="{FF2B5EF4-FFF2-40B4-BE49-F238E27FC236}">
                  <a16:creationId xmlns:a16="http://schemas.microsoft.com/office/drawing/2014/main" id="{86B46F7E-BEC1-D0E2-70F0-FF647487FA7E}"/>
                </a:ext>
              </a:extLst>
            </p:cNvPr>
            <p:cNvSpPr/>
            <p:nvPr/>
          </p:nvSpPr>
          <p:spPr>
            <a:xfrm>
              <a:off x="997581" y="3446989"/>
              <a:ext cx="320040" cy="320040"/>
            </a:xfrm>
            <a:prstGeom prst="ellipse">
              <a:avLst/>
            </a:prstGeom>
            <a:solidFill>
              <a:schemeClr val="accent2"/>
            </a:solidFill>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rPr>
                <a:t>3</a:t>
              </a:r>
            </a:p>
          </p:txBody>
        </p:sp>
        <p:sp>
          <p:nvSpPr>
            <p:cNvPr id="8" name="Oval 7">
              <a:extLst>
                <a:ext uri="{FF2B5EF4-FFF2-40B4-BE49-F238E27FC236}">
                  <a16:creationId xmlns:a16="http://schemas.microsoft.com/office/drawing/2014/main" id="{9ADAF972-174A-CDCC-246E-449C2E0AEDDF}"/>
                </a:ext>
              </a:extLst>
            </p:cNvPr>
            <p:cNvSpPr/>
            <p:nvPr/>
          </p:nvSpPr>
          <p:spPr>
            <a:xfrm>
              <a:off x="1004782" y="3852890"/>
              <a:ext cx="320040" cy="320040"/>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rPr>
                <a:t>4</a:t>
              </a:r>
            </a:p>
          </p:txBody>
        </p:sp>
        <p:sp>
          <p:nvSpPr>
            <p:cNvPr id="9" name="Oval 8">
              <a:extLst>
                <a:ext uri="{FF2B5EF4-FFF2-40B4-BE49-F238E27FC236}">
                  <a16:creationId xmlns:a16="http://schemas.microsoft.com/office/drawing/2014/main" id="{59C8B089-E39B-AF3C-A5C6-ACF264C25635}"/>
                </a:ext>
              </a:extLst>
            </p:cNvPr>
            <p:cNvSpPr/>
            <p:nvPr/>
          </p:nvSpPr>
          <p:spPr>
            <a:xfrm>
              <a:off x="997581" y="4272520"/>
              <a:ext cx="320040" cy="320040"/>
            </a:xfrm>
            <a:prstGeom prst="ellipse">
              <a:avLst/>
            </a:prstGeom>
            <a:solidFill>
              <a:schemeClr val="accent6"/>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rPr>
                <a:t>5</a:t>
              </a:r>
            </a:p>
          </p:txBody>
        </p:sp>
        <p:sp>
          <p:nvSpPr>
            <p:cNvPr id="10" name="Oval 9">
              <a:extLst>
                <a:ext uri="{FF2B5EF4-FFF2-40B4-BE49-F238E27FC236}">
                  <a16:creationId xmlns:a16="http://schemas.microsoft.com/office/drawing/2014/main" id="{1B26381A-E10C-B501-8D76-E0FB09C51095}"/>
                </a:ext>
              </a:extLst>
            </p:cNvPr>
            <p:cNvSpPr/>
            <p:nvPr/>
          </p:nvSpPr>
          <p:spPr>
            <a:xfrm>
              <a:off x="999652" y="4717820"/>
              <a:ext cx="320040" cy="320040"/>
            </a:xfrm>
            <a:prstGeom prst="ellipse">
              <a:avLst/>
            </a:prstGeom>
            <a:solidFill>
              <a:srgbClr val="7030A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rPr>
                <a:t>6</a:t>
              </a:r>
            </a:p>
          </p:txBody>
        </p:sp>
      </p:grpSp>
      <p:sp>
        <p:nvSpPr>
          <p:cNvPr id="19" name="TextBox 18">
            <a:extLst>
              <a:ext uri="{FF2B5EF4-FFF2-40B4-BE49-F238E27FC236}">
                <a16:creationId xmlns:a16="http://schemas.microsoft.com/office/drawing/2014/main" id="{BA704918-02F6-107C-6F8C-1459A8E45F4B}"/>
              </a:ext>
            </a:extLst>
          </p:cNvPr>
          <p:cNvSpPr txBox="1"/>
          <p:nvPr/>
        </p:nvSpPr>
        <p:spPr>
          <a:xfrm>
            <a:off x="106330" y="5744463"/>
            <a:ext cx="12037435" cy="441339"/>
          </a:xfrm>
          <a:prstGeom prst="rect">
            <a:avLst/>
          </a:prstGeom>
          <a:solidFill>
            <a:schemeClr val="bg1">
              <a:lumMod val="85000"/>
            </a:schemeClr>
          </a:solidFill>
        </p:spPr>
        <p:txBody>
          <a:bodyPr wrap="square">
            <a:spAutoFit/>
          </a:bodyPr>
          <a:lstStyle/>
          <a:p>
            <a:pPr algn="just"/>
            <a:r>
              <a:rPr lang="en-US" sz="1400" dirty="0">
                <a:solidFill>
                  <a:schemeClr val="tx1"/>
                </a:solidFill>
                <a:effectLst>
                  <a:outerShdw blurRad="50800" dist="50800" dir="5400000" algn="ctr" rotWithShape="0">
                    <a:schemeClr val="bg1"/>
                  </a:outerShdw>
                </a:effectLst>
                <a:latin typeface="Calibri" panose="020F0502020204030204" pitchFamily="34" charset="0"/>
                <a:ea typeface="Calibri" panose="020F0502020204030204" pitchFamily="34" charset="0"/>
                <a:cs typeface="Times New Roman" panose="02020603050405020304" pitchFamily="18" charset="0"/>
              </a:rPr>
              <a:t>For example, we observe that the direct influence from Dissolved Oxygen concentration (DO2) to Causal Target (Penicillin Concentration) (~6.3932) is stronger (by ~2 times) than the direct influence from Sugar Feed rate to the causal target (Penicillin concentration) ( ~3.3932.) </a:t>
            </a:r>
          </a:p>
        </p:txBody>
      </p:sp>
      <p:sp>
        <p:nvSpPr>
          <p:cNvPr id="20" name="TextBox 19">
            <a:extLst>
              <a:ext uri="{FF2B5EF4-FFF2-40B4-BE49-F238E27FC236}">
                <a16:creationId xmlns:a16="http://schemas.microsoft.com/office/drawing/2014/main" id="{F32105EB-D043-2B9B-2F03-BA16F86F92B7}"/>
              </a:ext>
            </a:extLst>
          </p:cNvPr>
          <p:cNvSpPr txBox="1"/>
          <p:nvPr/>
        </p:nvSpPr>
        <p:spPr>
          <a:xfrm>
            <a:off x="9415446" y="1885670"/>
            <a:ext cx="2204713" cy="2016578"/>
          </a:xfrm>
          <a:prstGeom prst="rect">
            <a:avLst/>
          </a:prstGeom>
          <a:solidFill>
            <a:schemeClr val="bg1">
              <a:lumMod val="85000"/>
            </a:schemeClr>
          </a:solidFill>
        </p:spPr>
        <p:txBody>
          <a:bodyPr wrap="square">
            <a:spAutoFit/>
          </a:bodyPr>
          <a:lstStyle/>
          <a:p>
            <a:pPr marL="285750" indent="-285750">
              <a:buFont typeface="Arial" panose="020B0604020202020204" pitchFamily="34" charset="0"/>
              <a:buChar char="•"/>
            </a:pPr>
            <a:r>
              <a:rPr lang="en-US" sz="1200" dirty="0">
                <a:solidFill>
                  <a:schemeClr val="tx1"/>
                </a:solidFill>
                <a:effectLst>
                  <a:outerShdw blurRad="50800" dist="50800" dir="5400000" algn="ctr" rotWithShape="0">
                    <a:schemeClr val="bg1"/>
                  </a:outerShdw>
                </a:effectLst>
                <a:latin typeface="Calibri" panose="020F0502020204030204" pitchFamily="34" charset="0"/>
                <a:ea typeface="Calibri" panose="020F0502020204030204" pitchFamily="34" charset="0"/>
                <a:cs typeface="Times New Roman" panose="02020603050405020304" pitchFamily="18" charset="0"/>
              </a:rPr>
              <a:t>p-value measures whether the new effect is significantly different from the Estimated effect. In our example, there is no significant difference as denoted by the p-value, which implies that the estimator does not fail this test.</a:t>
            </a:r>
          </a:p>
          <a:p>
            <a:pPr marL="285750" indent="-285750">
              <a:buFont typeface="Arial" panose="020B0604020202020204" pitchFamily="34" charset="0"/>
              <a:buChar char="•"/>
            </a:pPr>
            <a:endParaRPr lang="en-US" sz="1200" dirty="0">
              <a:solidFill>
                <a:schemeClr val="tx1"/>
              </a:solidFill>
              <a:effectLst>
                <a:outerShdw blurRad="50800" dist="50800" dir="5400000" algn="ctr" rotWithShape="0">
                  <a:schemeClr val="bg1"/>
                </a:outerShdw>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200" dirty="0">
                <a:solidFill>
                  <a:schemeClr val="tx1"/>
                </a:solidFill>
                <a:effectLst>
                  <a:outerShdw blurRad="50800" dist="50800" dir="5400000" algn="ctr" rotWithShape="0">
                    <a:schemeClr val="bg1"/>
                  </a:outerShdw>
                </a:effectLst>
                <a:latin typeface="Calibri" panose="020F0502020204030204" pitchFamily="34" charset="0"/>
                <a:ea typeface="Calibri" panose="020F0502020204030204" pitchFamily="34" charset="0"/>
                <a:cs typeface="Times New Roman" panose="02020603050405020304" pitchFamily="18" charset="0"/>
              </a:rPr>
              <a:t>A p-value &gt; 0.05 implies that the estimator is robust. </a:t>
            </a:r>
          </a:p>
        </p:txBody>
      </p:sp>
      <p:sp>
        <p:nvSpPr>
          <p:cNvPr id="22" name="TextBox 21">
            <a:extLst>
              <a:ext uri="{FF2B5EF4-FFF2-40B4-BE49-F238E27FC236}">
                <a16:creationId xmlns:a16="http://schemas.microsoft.com/office/drawing/2014/main" id="{96409AD9-8353-F212-650E-F925DD37A37D}"/>
              </a:ext>
            </a:extLst>
          </p:cNvPr>
          <p:cNvSpPr txBox="1"/>
          <p:nvPr/>
        </p:nvSpPr>
        <p:spPr>
          <a:xfrm>
            <a:off x="106330" y="152756"/>
            <a:ext cx="10389427" cy="588494"/>
          </a:xfrm>
          <a:prstGeom prst="rect">
            <a:avLst/>
          </a:prstGeom>
          <a:noFill/>
        </p:spPr>
        <p:txBody>
          <a:bodyPr wrap="square">
            <a:spAutoFit/>
          </a:bodyPr>
          <a:lstStyle/>
          <a:p>
            <a:pPr marL="0" indent="0">
              <a:buNone/>
            </a:pPr>
            <a:r>
              <a:rPr lang="en-US" sz="1600" b="1" dirty="0">
                <a:solidFill>
                  <a:schemeClr val="tx1"/>
                </a:solidFill>
                <a:latin typeface="Calibri" panose="020F0502020204030204" pitchFamily="34" charset="0"/>
                <a:cs typeface="Calibri" panose="020F0502020204030204" pitchFamily="34" charset="0"/>
              </a:rPr>
              <a:t>Illustrative Example with selection </a:t>
            </a:r>
            <a:r>
              <a:rPr lang="en-US" sz="1200" dirty="0">
                <a:solidFill>
                  <a:schemeClr val="tx1"/>
                </a:solidFill>
                <a:latin typeface="Calibri" panose="020F0502020204030204" pitchFamily="34" charset="0"/>
                <a:cs typeface="Calibri" panose="020F0502020204030204" pitchFamily="34" charset="0"/>
              </a:rPr>
              <a:t>	</a:t>
            </a:r>
          </a:p>
          <a:p>
            <a:pPr marL="0" indent="0">
              <a:buNone/>
            </a:pPr>
            <a:r>
              <a:rPr lang="en-US" sz="1200" b="1" dirty="0">
                <a:solidFill>
                  <a:schemeClr val="tx1"/>
                </a:solidFill>
                <a:latin typeface="Calibri" panose="020F0502020204030204" pitchFamily="34" charset="0"/>
                <a:cs typeface="Calibri" panose="020F0502020204030204" pitchFamily="34" charset="0"/>
              </a:rPr>
              <a:t>1. Common causes: </a:t>
            </a:r>
            <a:r>
              <a:rPr lang="en-US" sz="1200" dirty="0">
                <a:solidFill>
                  <a:schemeClr val="tx1"/>
                </a:solidFill>
                <a:latin typeface="Calibri" panose="020F0502020204030204" pitchFamily="34" charset="0"/>
                <a:cs typeface="Calibri" panose="020F0502020204030204" pitchFamily="34" charset="0"/>
              </a:rPr>
              <a:t>'Agitator RPM', 'Sugar feed rate’, and 'Water for injection/dilution</a:t>
            </a:r>
            <a:r>
              <a:rPr lang="en-US" sz="1200" b="1" dirty="0">
                <a:solidFill>
                  <a:schemeClr val="tx1"/>
                </a:solidFill>
                <a:latin typeface="Calibri" panose="020F0502020204030204" pitchFamily="34" charset="0"/>
                <a:cs typeface="Calibri" panose="020F0502020204030204" pitchFamily="34" charset="0"/>
              </a:rPr>
              <a:t>’ 2.Treatment: </a:t>
            </a:r>
            <a:r>
              <a:rPr lang="en-US" sz="1200" dirty="0">
                <a:solidFill>
                  <a:schemeClr val="tx1"/>
                </a:solidFill>
                <a:latin typeface="Calibri" panose="020F0502020204030204" pitchFamily="34" charset="0"/>
                <a:cs typeface="Calibri" panose="020F0502020204030204" pitchFamily="34" charset="0"/>
              </a:rPr>
              <a:t>Temperature,  Dissolved oxygen concentration </a:t>
            </a:r>
          </a:p>
          <a:p>
            <a:pPr marL="0" indent="0">
              <a:buNone/>
            </a:pPr>
            <a:r>
              <a:rPr lang="en-US" sz="1200" b="1" dirty="0">
                <a:solidFill>
                  <a:schemeClr val="tx1"/>
                </a:solidFill>
                <a:latin typeface="Calibri" panose="020F0502020204030204" pitchFamily="34" charset="0"/>
                <a:cs typeface="Calibri" panose="020F0502020204030204" pitchFamily="34" charset="0"/>
              </a:rPr>
              <a:t>3. Target:</a:t>
            </a:r>
            <a:r>
              <a:rPr lang="en-US" sz="1200" b="1" dirty="0">
                <a:solidFill>
                  <a:schemeClr val="tx1"/>
                </a:solidFill>
                <a:effectLst>
                  <a:outerShdw blurRad="63500" sx="102000" sy="102000" algn="ctr" rotWithShape="0">
                    <a:schemeClr val="accent1">
                      <a:alpha val="40000"/>
                    </a:schemeClr>
                  </a:outerShdw>
                </a:effectLst>
                <a:latin typeface="Calibri" panose="020F0502020204030204" pitchFamily="34" charset="0"/>
                <a:cs typeface="Calibri" panose="020F0502020204030204" pitchFamily="34" charset="0"/>
              </a:rPr>
              <a:t> </a:t>
            </a:r>
            <a:r>
              <a:rPr lang="en-US" sz="1200" dirty="0">
                <a:solidFill>
                  <a:schemeClr val="tx1"/>
                </a:solidFill>
                <a:latin typeface="Calibri" panose="020F0502020204030204" pitchFamily="34" charset="0"/>
                <a:cs typeface="Calibri" panose="020F0502020204030204" pitchFamily="34" charset="0"/>
              </a:rPr>
              <a:t>Penicillin concentration </a:t>
            </a:r>
            <a:r>
              <a:rPr lang="en-US" sz="1200" b="1" dirty="0">
                <a:solidFill>
                  <a:schemeClr val="tx1"/>
                </a:solidFill>
                <a:latin typeface="Calibri" panose="020F0502020204030204" pitchFamily="34" charset="0"/>
                <a:cs typeface="Calibri" panose="020F0502020204030204" pitchFamily="34" charset="0"/>
              </a:rPr>
              <a:t>4. Causal Target</a:t>
            </a:r>
            <a:r>
              <a:rPr lang="en-US" sz="1200" dirty="0">
                <a:solidFill>
                  <a:schemeClr val="tx1"/>
                </a:solidFill>
                <a:latin typeface="Calibri" panose="020F0502020204030204" pitchFamily="34" charset="0"/>
                <a:cs typeface="Calibri" panose="020F0502020204030204" pitchFamily="34" charset="0"/>
              </a:rPr>
              <a:t>: Penicillin concentration  </a:t>
            </a:r>
            <a:r>
              <a:rPr lang="en-US" sz="1200" b="1" dirty="0">
                <a:solidFill>
                  <a:schemeClr val="tx1"/>
                </a:solidFill>
                <a:latin typeface="Calibri" panose="020F0502020204030204" pitchFamily="34" charset="0"/>
                <a:cs typeface="Calibri" panose="020F0502020204030204" pitchFamily="34" charset="0"/>
              </a:rPr>
              <a:t>5.Estimate Method</a:t>
            </a:r>
            <a:r>
              <a:rPr lang="en-US" sz="1200" dirty="0">
                <a:solidFill>
                  <a:schemeClr val="tx1"/>
                </a:solidFill>
                <a:latin typeface="Calibri" panose="020F0502020204030204" pitchFamily="34" charset="0"/>
                <a:cs typeface="Calibri" panose="020F0502020204030204" pitchFamily="34" charset="0"/>
              </a:rPr>
              <a:t>: backdoor.linear_regression  </a:t>
            </a:r>
            <a:r>
              <a:rPr lang="en-US" sz="1200" b="1" dirty="0">
                <a:solidFill>
                  <a:schemeClr val="tx1"/>
                </a:solidFill>
                <a:latin typeface="Calibri" panose="020F0502020204030204" pitchFamily="34" charset="0"/>
                <a:cs typeface="Calibri" panose="020F0502020204030204" pitchFamily="34" charset="0"/>
              </a:rPr>
              <a:t>6. Refute</a:t>
            </a:r>
            <a:r>
              <a:rPr lang="en-US" sz="1200" dirty="0">
                <a:solidFill>
                  <a:schemeClr val="tx1"/>
                </a:solidFill>
                <a:latin typeface="Calibri" panose="020F0502020204030204" pitchFamily="34" charset="0"/>
                <a:cs typeface="Calibri" panose="020F0502020204030204" pitchFamily="34" charset="0"/>
              </a:rPr>
              <a:t>: Add a random common cause</a:t>
            </a:r>
          </a:p>
        </p:txBody>
      </p:sp>
    </p:spTree>
    <p:extLst>
      <p:ext uri="{BB962C8B-B14F-4D97-AF65-F5344CB8AC3E}">
        <p14:creationId xmlns:p14="http://schemas.microsoft.com/office/powerpoint/2010/main" val="13402334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719" y="192445"/>
            <a:ext cx="11277941" cy="479235"/>
          </a:xfrm>
        </p:spPr>
        <p:txBody>
          <a:bodyPr>
            <a:normAutofit/>
          </a:bodyPr>
          <a:lstStyle/>
          <a:p>
            <a:r>
              <a:rPr lang="en-US" sz="2400" dirty="0"/>
              <a:t>How to Use RCA Golden Batch Model for Root Cause Analysis</a:t>
            </a:r>
          </a:p>
        </p:txBody>
      </p:sp>
      <p:sp>
        <p:nvSpPr>
          <p:cNvPr id="8" name="Content Placeholder 2">
            <a:extLst>
              <a:ext uri="{FF2B5EF4-FFF2-40B4-BE49-F238E27FC236}">
                <a16:creationId xmlns:a16="http://schemas.microsoft.com/office/drawing/2014/main" id="{7F7222E5-36A8-4954-9014-6D19A91AF76E}"/>
              </a:ext>
            </a:extLst>
          </p:cNvPr>
          <p:cNvSpPr txBox="1">
            <a:spLocks/>
          </p:cNvSpPr>
          <p:nvPr/>
        </p:nvSpPr>
        <p:spPr>
          <a:xfrm>
            <a:off x="367719" y="867603"/>
            <a:ext cx="11602329" cy="5348321"/>
          </a:xfrm>
          <a:prstGeom prst="rect">
            <a:avLst/>
          </a:prstGeom>
        </p:spPr>
        <p:txBody>
          <a:bodyPr lIns="91440" tIns="45720" rIns="91440" bIns="45720" anchor="t">
            <a:noAutofit/>
          </a:bodyPr>
          <a:lstStyle>
            <a:lvl1pPr marL="287273" indent="-287273" algn="l" rtl="0" eaLnBrk="1" fontAlgn="base" hangingPunct="1">
              <a:lnSpc>
                <a:spcPct val="100000"/>
              </a:lnSpc>
              <a:spcBef>
                <a:spcPts val="0"/>
              </a:spcBef>
              <a:spcAft>
                <a:spcPts val="600"/>
              </a:spcAft>
              <a:buClr>
                <a:srgbClr val="BB2332"/>
              </a:buClr>
              <a:buFont typeface="Wingdings" charset="2"/>
              <a:buChar char="§"/>
              <a:defRPr sz="1500">
                <a:solidFill>
                  <a:schemeClr val="bg2"/>
                </a:solidFill>
                <a:latin typeface="+mj-lt"/>
                <a:ea typeface="+mn-ea"/>
                <a:cs typeface="+mn-cs"/>
              </a:defRPr>
            </a:lvl1pPr>
            <a:lvl2pPr marL="804682"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200">
                <a:solidFill>
                  <a:schemeClr val="bg2"/>
                </a:solidFill>
                <a:latin typeface="+mj-lt"/>
                <a:ea typeface="+mn-ea"/>
              </a:defRPr>
            </a:lvl2pPr>
            <a:lvl3pPr marL="1261779"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050">
                <a:solidFill>
                  <a:schemeClr val="bg2"/>
                </a:solidFill>
                <a:latin typeface="+mj-lt"/>
                <a:ea typeface="+mn-ea"/>
              </a:defRPr>
            </a:lvl3pPr>
            <a:lvl4pPr marL="1599840"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4pPr>
            <a:lvl5pPr marL="2056937"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5pPr>
            <a:lvl6pPr marL="2514034"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6pPr>
            <a:lvl7pPr marL="2971132"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7pPr>
            <a:lvl8pPr marL="3428229"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8pPr>
            <a:lvl9pPr marL="3885326"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9pPr>
          </a:lstStyle>
          <a:p>
            <a:pPr marL="287020" indent="-287020"/>
            <a:r>
              <a:rPr lang="en-US" sz="1400" b="1" i="0" dirty="0">
                <a:solidFill>
                  <a:srgbClr val="374151"/>
                </a:solidFill>
                <a:effectLst/>
                <a:latin typeface="Calibri"/>
                <a:ea typeface="Calibri" panose="020F0502020204030204" pitchFamily="34" charset="0"/>
                <a:cs typeface="Calibri"/>
              </a:rPr>
              <a:t>Step 1</a:t>
            </a:r>
            <a:r>
              <a:rPr lang="en-US" sz="1400" i="0" dirty="0">
                <a:solidFill>
                  <a:srgbClr val="374151"/>
                </a:solidFill>
                <a:effectLst/>
                <a:latin typeface="Calibri"/>
                <a:ea typeface="Calibri" panose="020F0502020204030204" pitchFamily="34" charset="0"/>
                <a:cs typeface="Calibri"/>
              </a:rPr>
              <a:t>: </a:t>
            </a:r>
            <a:r>
              <a:rPr lang="en-US" sz="1400" b="0" i="0" dirty="0">
                <a:solidFill>
                  <a:srgbClr val="374151"/>
                </a:solidFill>
                <a:effectLst/>
                <a:latin typeface="Calibri"/>
                <a:ea typeface="Calibri" panose="020F0502020204030204" pitchFamily="34" charset="0"/>
                <a:cs typeface="Calibri"/>
              </a:rPr>
              <a:t>Go to the </a:t>
            </a:r>
            <a:r>
              <a:rPr lang="en-US" sz="1400" b="1" i="0" dirty="0">
                <a:solidFill>
                  <a:srgbClr val="374151"/>
                </a:solidFill>
                <a:effectLst/>
                <a:latin typeface="Calibri"/>
                <a:ea typeface="Calibri" panose="020F0502020204030204" pitchFamily="34" charset="0"/>
                <a:cs typeface="Calibri"/>
              </a:rPr>
              <a:t>Event Analysis tab </a:t>
            </a:r>
            <a:r>
              <a:rPr lang="en-US" sz="1400" b="0" i="0" dirty="0">
                <a:solidFill>
                  <a:srgbClr val="374151"/>
                </a:solidFill>
                <a:effectLst/>
                <a:latin typeface="Calibri"/>
                <a:ea typeface="Calibri" panose="020F0502020204030204" pitchFamily="34" charset="0"/>
                <a:cs typeface="Calibri"/>
              </a:rPr>
              <a:t>and select the Deviation Analysis view. Then, choose the data and select the CQA (critical quality attribute). Next, choose the CQA threshold which defines a batch as either good (CQA &gt;= CQA threshold) or bad (CQA &lt; CQA threshold). </a:t>
            </a:r>
            <a:r>
              <a:rPr lang="en-US" sz="1400" dirty="0">
                <a:solidFill>
                  <a:srgbClr val="374151"/>
                </a:solidFill>
                <a:latin typeface="Calibri"/>
                <a:ea typeface="Calibri" panose="020F0502020204030204" pitchFamily="34" charset="0"/>
                <a:cs typeface="Calibri"/>
              </a:rPr>
              <a:t>Select CPP (see CPP selection in slide 4). Pick</a:t>
            </a:r>
            <a:r>
              <a:rPr lang="en-US" sz="1400" b="0" i="0" dirty="0">
                <a:solidFill>
                  <a:srgbClr val="374151"/>
                </a:solidFill>
                <a:effectLst/>
                <a:latin typeface="Calibri"/>
                <a:ea typeface="Calibri" panose="020F0502020204030204" pitchFamily="34" charset="0"/>
                <a:cs typeface="Calibri"/>
              </a:rPr>
              <a:t> the batch ID column, choose the batch ID (for example, 99), and </a:t>
            </a:r>
            <a:r>
              <a:rPr lang="en-US" sz="1400" dirty="0">
                <a:solidFill>
                  <a:srgbClr val="374151"/>
                </a:solidFill>
                <a:latin typeface="Calibri"/>
                <a:ea typeface="Calibri" panose="020F0502020204030204" pitchFamily="34" charset="0"/>
                <a:cs typeface="Calibri"/>
              </a:rPr>
              <a:t>choose the</a:t>
            </a:r>
            <a:r>
              <a:rPr lang="en-US" sz="1400" b="0" i="0" dirty="0">
                <a:solidFill>
                  <a:srgbClr val="374151"/>
                </a:solidFill>
                <a:effectLst/>
                <a:latin typeface="Calibri"/>
                <a:ea typeface="Calibri" panose="020F0502020204030204" pitchFamily="34" charset="0"/>
                <a:cs typeface="Calibri"/>
              </a:rPr>
              <a:t> time column. Finally, click “</a:t>
            </a:r>
            <a:r>
              <a:rPr lang="en-US" sz="1400" b="1" i="0" dirty="0">
                <a:solidFill>
                  <a:srgbClr val="374151"/>
                </a:solidFill>
                <a:effectLst/>
                <a:latin typeface="Calibri"/>
                <a:ea typeface="Calibri" panose="020F0502020204030204" pitchFamily="34" charset="0"/>
                <a:cs typeface="Calibri"/>
              </a:rPr>
              <a:t>Calculate golden batch</a:t>
            </a:r>
            <a:r>
              <a:rPr lang="en-US" sz="1400" b="0" i="0" dirty="0">
                <a:solidFill>
                  <a:srgbClr val="374151"/>
                </a:solidFill>
                <a:effectLst/>
                <a:latin typeface="Calibri"/>
                <a:ea typeface="Calibri" panose="020F0502020204030204" pitchFamily="34" charset="0"/>
                <a:cs typeface="Calibri"/>
              </a:rPr>
              <a:t>” (Slide </a:t>
            </a:r>
            <a:r>
              <a:rPr lang="en-US" sz="1400" dirty="0">
                <a:solidFill>
                  <a:srgbClr val="374151"/>
                </a:solidFill>
                <a:latin typeface="Calibri"/>
                <a:ea typeface="Calibri" panose="020F0502020204030204" pitchFamily="34" charset="0"/>
                <a:cs typeface="Calibri"/>
              </a:rPr>
              <a:t>3</a:t>
            </a:r>
            <a:r>
              <a:rPr lang="en-US" sz="1400" b="0" i="0" dirty="0">
                <a:solidFill>
                  <a:srgbClr val="374151"/>
                </a:solidFill>
                <a:effectLst/>
                <a:latin typeface="Calibri"/>
                <a:ea typeface="Calibri" panose="020F0502020204030204" pitchFamily="34" charset="0"/>
                <a:cs typeface="Calibri"/>
              </a:rPr>
              <a:t>).</a:t>
            </a:r>
            <a:endParaRPr lang="en-US" dirty="0">
              <a:latin typeface="Calibri"/>
              <a:cs typeface="Calibri"/>
            </a:endParaRPr>
          </a:p>
          <a:p>
            <a:pPr marL="804545" lvl="1" indent="-227965"/>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This will compute the golden batch, lower bound, and upper bound based on all the good batches identified by the CQA threshold.</a:t>
            </a:r>
          </a:p>
          <a:p>
            <a:pPr marL="804545" lvl="1" indent="-227965"/>
            <a:r>
              <a:rPr lang="en-US" sz="1400" b="0" i="0" dirty="0">
                <a:solidFill>
                  <a:srgbClr val="374151"/>
                </a:solidFill>
                <a:effectLst/>
                <a:latin typeface="Calibri"/>
                <a:ea typeface="Calibri" panose="020F0502020204030204" pitchFamily="34" charset="0"/>
                <a:cs typeface="Calibri"/>
              </a:rPr>
              <a:t>Examine the chart. You will observe that</a:t>
            </a:r>
            <a:r>
              <a:rPr lang="en-US" sz="1400" b="1" i="0" dirty="0">
                <a:solidFill>
                  <a:srgbClr val="374151"/>
                </a:solidFill>
                <a:effectLst/>
                <a:latin typeface="Calibri"/>
                <a:ea typeface="Calibri" panose="020F0502020204030204" pitchFamily="34" charset="0"/>
                <a:cs typeface="Calibri"/>
              </a:rPr>
              <a:t> at time = 100 hours, batch 99 exhibits a deviation from the golden batch</a:t>
            </a:r>
            <a:r>
              <a:rPr lang="en-US" sz="1400" b="0" i="0" dirty="0">
                <a:solidFill>
                  <a:srgbClr val="374151"/>
                </a:solidFill>
                <a:effectLst/>
                <a:latin typeface="Calibri"/>
                <a:ea typeface="Calibri" panose="020F0502020204030204" pitchFamily="34" charset="0"/>
                <a:cs typeface="Calibri"/>
              </a:rPr>
              <a:t>, and the CQA value is less than 20 (the threshold). Therefore, </a:t>
            </a:r>
            <a:r>
              <a:rPr lang="en-US" sz="1400" b="1" i="0" dirty="0">
                <a:solidFill>
                  <a:srgbClr val="374151"/>
                </a:solidFill>
                <a:effectLst/>
                <a:latin typeface="Calibri"/>
                <a:ea typeface="Calibri" panose="020F0502020204030204" pitchFamily="34" charset="0"/>
                <a:cs typeface="Calibri"/>
              </a:rPr>
              <a:t>batch 99 is deemed a bad batch</a:t>
            </a:r>
            <a:r>
              <a:rPr lang="en-US" sz="1400" b="0" i="0" dirty="0">
                <a:solidFill>
                  <a:srgbClr val="374151"/>
                </a:solidFill>
                <a:effectLst/>
                <a:latin typeface="Calibri"/>
                <a:ea typeface="Calibri" panose="020F0502020204030204" pitchFamily="34" charset="0"/>
                <a:cs typeface="Calibri"/>
              </a:rPr>
              <a:t>.</a:t>
            </a:r>
          </a:p>
          <a:p>
            <a:pPr marL="575945" lvl="1" indent="0">
              <a:buNone/>
            </a:pPr>
            <a:endPar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7020" indent="-287020" algn="l"/>
            <a:r>
              <a:rPr lang="en-US" sz="1400" b="1" i="0" dirty="0">
                <a:solidFill>
                  <a:srgbClr val="374151"/>
                </a:solidFill>
                <a:effectLst/>
                <a:latin typeface="Calibri"/>
                <a:ea typeface="Calibri" panose="020F0502020204030204" pitchFamily="34" charset="0"/>
                <a:cs typeface="Calibri"/>
              </a:rPr>
              <a:t>Step 2: </a:t>
            </a:r>
            <a:r>
              <a:rPr lang="en-US" sz="1400" b="0" i="0" dirty="0">
                <a:solidFill>
                  <a:srgbClr val="374151"/>
                </a:solidFill>
                <a:effectLst/>
                <a:latin typeface="Calibri"/>
                <a:ea typeface="Calibri" panose="020F0502020204030204" pitchFamily="34" charset="0"/>
                <a:cs typeface="Calibri"/>
              </a:rPr>
              <a:t>Navigate to the </a:t>
            </a:r>
            <a:r>
              <a:rPr lang="en-US" sz="1400" b="1" i="0" dirty="0">
                <a:solidFill>
                  <a:srgbClr val="374151"/>
                </a:solidFill>
                <a:effectLst/>
                <a:latin typeface="Calibri"/>
                <a:ea typeface="Calibri" panose="020F0502020204030204" pitchFamily="34" charset="0"/>
                <a:cs typeface="Calibri"/>
              </a:rPr>
              <a:t>Contribution Analysis </a:t>
            </a:r>
            <a:r>
              <a:rPr lang="en-US" sz="1400" b="0" i="0" dirty="0">
                <a:solidFill>
                  <a:srgbClr val="374151"/>
                </a:solidFill>
                <a:effectLst/>
                <a:latin typeface="Calibri"/>
                <a:ea typeface="Calibri" panose="020F0502020204030204" pitchFamily="34" charset="0"/>
                <a:cs typeface="Calibri"/>
              </a:rPr>
              <a:t>section (slide </a:t>
            </a:r>
            <a:r>
              <a:rPr lang="en-US" sz="1400" dirty="0">
                <a:solidFill>
                  <a:srgbClr val="374151"/>
                </a:solidFill>
                <a:latin typeface="Calibri"/>
                <a:ea typeface="Calibri" panose="020F0502020204030204" pitchFamily="34" charset="0"/>
                <a:cs typeface="Calibri"/>
              </a:rPr>
              <a:t>4</a:t>
            </a:r>
            <a:r>
              <a:rPr lang="en-US" sz="1400" b="0" i="0" dirty="0">
                <a:solidFill>
                  <a:srgbClr val="374151"/>
                </a:solidFill>
                <a:effectLst/>
                <a:latin typeface="Calibri"/>
                <a:ea typeface="Calibri" panose="020F0502020204030204" pitchFamily="34" charset="0"/>
                <a:cs typeface="Calibri"/>
              </a:rPr>
              <a:t>). Here, you will discover that </a:t>
            </a:r>
            <a:r>
              <a:rPr lang="en-US" sz="1400" b="1" i="0" dirty="0">
                <a:solidFill>
                  <a:srgbClr val="374151"/>
                </a:solidFill>
                <a:effectLst/>
                <a:latin typeface="Calibri"/>
                <a:ea typeface="Calibri" panose="020F0502020204030204" pitchFamily="34" charset="0"/>
                <a:cs typeface="Calibri"/>
              </a:rPr>
              <a:t>pH</a:t>
            </a:r>
            <a:r>
              <a:rPr lang="en-US" sz="1400" b="0" i="0" dirty="0">
                <a:solidFill>
                  <a:srgbClr val="374151"/>
                </a:solidFill>
                <a:effectLst/>
                <a:latin typeface="Calibri"/>
                <a:ea typeface="Calibri" panose="020F0502020204030204" pitchFamily="34" charset="0"/>
                <a:cs typeface="Calibri"/>
              </a:rPr>
              <a:t>, </a:t>
            </a:r>
            <a:r>
              <a:rPr lang="en-US" sz="1400" b="1" i="0" dirty="0">
                <a:solidFill>
                  <a:srgbClr val="374151"/>
                </a:solidFill>
                <a:effectLst/>
                <a:latin typeface="Calibri"/>
                <a:ea typeface="Calibri" panose="020F0502020204030204" pitchFamily="34" charset="0"/>
                <a:cs typeface="Calibri"/>
              </a:rPr>
              <a:t>Temperature</a:t>
            </a:r>
            <a:r>
              <a:rPr lang="en-US" sz="1400" b="0" i="0" dirty="0">
                <a:solidFill>
                  <a:srgbClr val="374151"/>
                </a:solidFill>
                <a:effectLst/>
                <a:latin typeface="Calibri"/>
                <a:ea typeface="Calibri" panose="020F0502020204030204" pitchFamily="34" charset="0"/>
                <a:cs typeface="Calibri"/>
              </a:rPr>
              <a:t>, and </a:t>
            </a:r>
            <a:r>
              <a:rPr lang="en-US" sz="1400" b="1" i="0" dirty="0">
                <a:solidFill>
                  <a:srgbClr val="374151"/>
                </a:solidFill>
                <a:effectLst/>
                <a:latin typeface="Calibri"/>
                <a:ea typeface="Calibri" panose="020F0502020204030204" pitchFamily="34" charset="0"/>
                <a:cs typeface="Calibri"/>
              </a:rPr>
              <a:t>DO2</a:t>
            </a:r>
            <a:r>
              <a:rPr lang="en-US" sz="1400" b="0" i="0" dirty="0">
                <a:solidFill>
                  <a:srgbClr val="374151"/>
                </a:solidFill>
                <a:effectLst/>
                <a:latin typeface="Calibri"/>
                <a:ea typeface="Calibri" panose="020F0502020204030204" pitchFamily="34" charset="0"/>
                <a:cs typeface="Calibri"/>
              </a:rPr>
              <a:t> are the top three CPPs with deviations from their golden batches. Click on pH, and it will take you to the Drill Down view.</a:t>
            </a:r>
          </a:p>
          <a:p>
            <a:pPr marL="287020" indent="-287020" algn="l"/>
            <a:endPar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7020" indent="-287020" algn="l"/>
            <a:r>
              <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Step 3: </a:t>
            </a:r>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the </a:t>
            </a:r>
            <a:r>
              <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Drill Down </a:t>
            </a:r>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view:</a:t>
            </a:r>
          </a:p>
          <a:p>
            <a:pPr marL="804545" lvl="1" indent="-227965"/>
            <a:r>
              <a:rPr lang="en-US" sz="1400" b="0" i="0" dirty="0">
                <a:solidFill>
                  <a:srgbClr val="374151"/>
                </a:solidFill>
                <a:effectLst/>
                <a:latin typeface="Calibri"/>
                <a:ea typeface="Calibri" panose="020F0502020204030204" pitchFamily="34" charset="0"/>
                <a:cs typeface="Calibri"/>
              </a:rPr>
              <a:t>The </a:t>
            </a:r>
            <a:r>
              <a:rPr lang="en-US" sz="1400" b="1" i="0" dirty="0">
                <a:solidFill>
                  <a:srgbClr val="374151"/>
                </a:solidFill>
                <a:effectLst/>
                <a:latin typeface="Calibri"/>
                <a:ea typeface="Calibri" panose="020F0502020204030204" pitchFamily="34" charset="0"/>
                <a:cs typeface="Calibri"/>
              </a:rPr>
              <a:t>pH</a:t>
            </a:r>
            <a:r>
              <a:rPr lang="en-US" sz="1400" b="0" i="0" dirty="0">
                <a:solidFill>
                  <a:srgbClr val="374151"/>
                </a:solidFill>
                <a:effectLst/>
                <a:latin typeface="Calibri"/>
                <a:ea typeface="Calibri" panose="020F0502020204030204" pitchFamily="34" charset="0"/>
                <a:cs typeface="Calibri"/>
              </a:rPr>
              <a:t> chart (Slide </a:t>
            </a:r>
            <a:r>
              <a:rPr lang="en-US" sz="1400" dirty="0">
                <a:solidFill>
                  <a:srgbClr val="374151"/>
                </a:solidFill>
                <a:latin typeface="Calibri"/>
                <a:ea typeface="Calibri" panose="020F0502020204030204" pitchFamily="34" charset="0"/>
                <a:cs typeface="Calibri"/>
              </a:rPr>
              <a:t>5</a:t>
            </a:r>
            <a:r>
              <a:rPr lang="en-US" sz="1400" b="0" i="0" dirty="0">
                <a:solidFill>
                  <a:srgbClr val="374151"/>
                </a:solidFill>
                <a:effectLst/>
                <a:latin typeface="Calibri"/>
                <a:ea typeface="Calibri" panose="020F0502020204030204" pitchFamily="34" charset="0"/>
                <a:cs typeface="Calibri"/>
              </a:rPr>
              <a:t>) </a:t>
            </a:r>
            <a:r>
              <a:rPr lang="en-US" sz="1400" b="1" i="0" dirty="0">
                <a:solidFill>
                  <a:srgbClr val="374151"/>
                </a:solidFill>
                <a:effectLst/>
                <a:latin typeface="Calibri"/>
                <a:ea typeface="Calibri" panose="020F0502020204030204" pitchFamily="34" charset="0"/>
                <a:cs typeface="Calibri"/>
              </a:rPr>
              <a:t>displays a spike at around 100 hours</a:t>
            </a:r>
            <a:r>
              <a:rPr lang="en-US" sz="1400" b="0" i="0" dirty="0">
                <a:solidFill>
                  <a:srgbClr val="374151"/>
                </a:solidFill>
                <a:effectLst/>
                <a:latin typeface="Calibri"/>
                <a:ea typeface="Calibri" panose="020F0502020204030204" pitchFamily="34" charset="0"/>
                <a:cs typeface="Calibri"/>
              </a:rPr>
              <a:t>. This is one of the causes of the CQA being out of specification (OOS).</a:t>
            </a:r>
          </a:p>
          <a:p>
            <a:pPr marL="804545" lvl="1" indent="-227965"/>
            <a:r>
              <a:rPr lang="en-US" sz="1400" b="0" i="0" dirty="0">
                <a:solidFill>
                  <a:srgbClr val="374151"/>
                </a:solidFill>
                <a:effectLst/>
                <a:latin typeface="Calibri"/>
                <a:ea typeface="Calibri" panose="020F0502020204030204" pitchFamily="34" charset="0"/>
                <a:cs typeface="Calibri"/>
              </a:rPr>
              <a:t>Select </a:t>
            </a:r>
            <a:r>
              <a:rPr lang="en-US" sz="1400" b="1" i="0" dirty="0">
                <a:solidFill>
                  <a:srgbClr val="374151"/>
                </a:solidFill>
                <a:effectLst/>
                <a:latin typeface="Calibri"/>
                <a:ea typeface="Calibri" panose="020F0502020204030204" pitchFamily="34" charset="0"/>
                <a:cs typeface="Calibri"/>
              </a:rPr>
              <a:t>temperature</a:t>
            </a:r>
            <a:r>
              <a:rPr lang="en-US" sz="1400" b="0" i="0" dirty="0">
                <a:solidFill>
                  <a:srgbClr val="374151"/>
                </a:solidFill>
                <a:effectLst/>
                <a:latin typeface="Calibri"/>
                <a:ea typeface="Calibri" panose="020F0502020204030204" pitchFamily="34" charset="0"/>
                <a:cs typeface="Calibri"/>
              </a:rPr>
              <a:t> in the CPP file (</a:t>
            </a:r>
            <a:r>
              <a:rPr lang="en-US" sz="1400" dirty="0">
                <a:solidFill>
                  <a:srgbClr val="374151"/>
                </a:solidFill>
                <a:latin typeface="Calibri"/>
                <a:ea typeface="Calibri" panose="020F0502020204030204" pitchFamily="34" charset="0"/>
                <a:cs typeface="Calibri"/>
              </a:rPr>
              <a:t>Slide 6</a:t>
            </a:r>
            <a:r>
              <a:rPr lang="en-US" sz="1400" b="0" i="0" dirty="0">
                <a:solidFill>
                  <a:srgbClr val="374151"/>
                </a:solidFill>
                <a:effectLst/>
                <a:latin typeface="Calibri"/>
                <a:ea typeface="Calibri" panose="020F0502020204030204" pitchFamily="34" charset="0"/>
                <a:cs typeface="Calibri"/>
              </a:rPr>
              <a:t>). You will notice a significant variation above the upper bound for an extended period. This is the reason why the CQA value is much lower than the CQA threshold of 20 at the end of the batch.</a:t>
            </a:r>
          </a:p>
          <a:p>
            <a:pPr marL="804545" lvl="1" indent="-227965"/>
            <a:r>
              <a:rPr lang="en-US" sz="1400" b="0" i="0" dirty="0">
                <a:solidFill>
                  <a:srgbClr val="374151"/>
                </a:solidFill>
                <a:effectLst/>
                <a:latin typeface="Calibri"/>
                <a:ea typeface="Calibri" panose="020F0502020204030204" pitchFamily="34" charset="0"/>
                <a:cs typeface="Calibri"/>
              </a:rPr>
              <a:t>Choose </a:t>
            </a:r>
            <a:r>
              <a:rPr lang="en-US" sz="1400" b="1" i="0" dirty="0">
                <a:solidFill>
                  <a:srgbClr val="374151"/>
                </a:solidFill>
                <a:effectLst/>
                <a:latin typeface="Calibri"/>
                <a:ea typeface="Calibri" panose="020F0502020204030204" pitchFamily="34" charset="0"/>
                <a:cs typeface="Calibri"/>
              </a:rPr>
              <a:t>DO2</a:t>
            </a:r>
            <a:r>
              <a:rPr lang="en-US" sz="1400" b="0" i="0" dirty="0">
                <a:solidFill>
                  <a:srgbClr val="374151"/>
                </a:solidFill>
                <a:effectLst/>
                <a:latin typeface="Calibri"/>
                <a:ea typeface="Calibri" panose="020F0502020204030204" pitchFamily="34" charset="0"/>
                <a:cs typeface="Calibri"/>
              </a:rPr>
              <a:t> in the CPP field (Slide </a:t>
            </a:r>
            <a:r>
              <a:rPr lang="en-US" sz="1400" dirty="0">
                <a:solidFill>
                  <a:srgbClr val="374151"/>
                </a:solidFill>
                <a:latin typeface="Calibri"/>
                <a:ea typeface="Calibri" panose="020F0502020204030204" pitchFamily="34" charset="0"/>
                <a:cs typeface="Calibri"/>
              </a:rPr>
              <a:t>7</a:t>
            </a:r>
            <a:r>
              <a:rPr lang="en-US" sz="1400" b="0" i="0" dirty="0">
                <a:solidFill>
                  <a:srgbClr val="374151"/>
                </a:solidFill>
                <a:effectLst/>
                <a:latin typeface="Calibri"/>
                <a:ea typeface="Calibri" panose="020F0502020204030204" pitchFamily="34" charset="0"/>
                <a:cs typeface="Calibri"/>
              </a:rPr>
              <a:t>). From the chart, you can see that the DO2 batch exhibits increased variation after time = 100 hours. Therefore, DO2 is also a contributing factor to the OOS problem.</a:t>
            </a:r>
          </a:p>
          <a:p>
            <a:pPr marL="575945" lvl="1" indent="0">
              <a:buNone/>
            </a:pPr>
            <a:endParaRPr lang="en-US" sz="14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7020" indent="-287020" algn="l"/>
            <a:r>
              <a:rPr lang="en-US" sz="1400" b="1" i="0" dirty="0">
                <a:solidFill>
                  <a:srgbClr val="374151"/>
                </a:solidFill>
                <a:effectLst/>
                <a:latin typeface="Calibri"/>
                <a:ea typeface="Calibri" panose="020F0502020204030204" pitchFamily="34" charset="0"/>
                <a:cs typeface="Calibri"/>
              </a:rPr>
              <a:t>In summary</a:t>
            </a:r>
            <a:r>
              <a:rPr lang="en-US" sz="1400" i="0" dirty="0">
                <a:solidFill>
                  <a:srgbClr val="374151"/>
                </a:solidFill>
                <a:effectLst/>
                <a:latin typeface="Calibri"/>
                <a:ea typeface="Calibri" panose="020F0502020204030204" pitchFamily="34" charset="0"/>
                <a:cs typeface="Calibri"/>
              </a:rPr>
              <a:t>, by employing the golden batch model, you can determine if a batch is good or bad based on the CQA threshold, and compare it with the golden batch. If a bad batch (OOS) is identified, you can utilize contribution analysis to identify the top contributing CPPs. Following this, you can conduct a detailed investigation to ascertain </a:t>
            </a:r>
            <a:r>
              <a:rPr lang="en-US" sz="1400" b="1" i="0" dirty="0">
                <a:solidFill>
                  <a:srgbClr val="374151"/>
                </a:solidFill>
                <a:effectLst/>
                <a:latin typeface="Calibri"/>
                <a:ea typeface="Calibri" panose="020F0502020204030204" pitchFamily="34" charset="0"/>
                <a:cs typeface="Calibri"/>
              </a:rPr>
              <a:t>when, where, and how the root cause occurred</a:t>
            </a:r>
            <a:r>
              <a:rPr lang="en-US" sz="1400" i="0" dirty="0">
                <a:solidFill>
                  <a:srgbClr val="374151"/>
                </a:solidFill>
                <a:effectLst/>
                <a:latin typeface="Calibri"/>
                <a:ea typeface="Calibri" panose="020F0502020204030204" pitchFamily="34" charset="0"/>
                <a:cs typeface="Calibri"/>
              </a:rPr>
              <a:t>, and how these CPP factors influenced the CQA (OOS).</a:t>
            </a:r>
            <a:endParaRPr lang="en-US" sz="1400" dirty="0">
              <a:solidFill>
                <a:srgbClr val="374151"/>
              </a:solidFill>
              <a:latin typeface="Calibri"/>
              <a:ea typeface="Calibri" panose="020F0502020204030204" pitchFamily="34" charset="0"/>
              <a:cs typeface="Calibri"/>
            </a:endParaRPr>
          </a:p>
        </p:txBody>
      </p:sp>
    </p:spTree>
    <p:extLst>
      <p:ext uri="{BB962C8B-B14F-4D97-AF65-F5344CB8AC3E}">
        <p14:creationId xmlns:p14="http://schemas.microsoft.com/office/powerpoint/2010/main" val="340004340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6EA53C-B95D-D121-0899-4A90C8A41375}"/>
              </a:ext>
            </a:extLst>
          </p:cNvPr>
          <p:cNvPicPr>
            <a:picLocks noChangeAspect="1"/>
          </p:cNvPicPr>
          <p:nvPr/>
        </p:nvPicPr>
        <p:blipFill>
          <a:blip r:embed="rId2"/>
          <a:stretch>
            <a:fillRect/>
          </a:stretch>
        </p:blipFill>
        <p:spPr>
          <a:xfrm>
            <a:off x="352926" y="555215"/>
            <a:ext cx="11398956" cy="5508701"/>
          </a:xfrm>
          <a:prstGeom prst="rect">
            <a:avLst/>
          </a:prstGeom>
        </p:spPr>
      </p:pic>
    </p:spTree>
    <p:extLst>
      <p:ext uri="{BB962C8B-B14F-4D97-AF65-F5344CB8AC3E}">
        <p14:creationId xmlns:p14="http://schemas.microsoft.com/office/powerpoint/2010/main" val="40618672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AB9991-30F7-3E22-6684-0DC5CA20E33C}"/>
              </a:ext>
            </a:extLst>
          </p:cNvPr>
          <p:cNvPicPr>
            <a:picLocks noChangeAspect="1"/>
          </p:cNvPicPr>
          <p:nvPr/>
        </p:nvPicPr>
        <p:blipFill>
          <a:blip r:embed="rId2"/>
          <a:stretch>
            <a:fillRect/>
          </a:stretch>
        </p:blipFill>
        <p:spPr>
          <a:xfrm>
            <a:off x="263769" y="535778"/>
            <a:ext cx="11499502" cy="5557291"/>
          </a:xfrm>
          <a:prstGeom prst="rect">
            <a:avLst/>
          </a:prstGeom>
        </p:spPr>
      </p:pic>
    </p:spTree>
    <p:extLst>
      <p:ext uri="{BB962C8B-B14F-4D97-AF65-F5344CB8AC3E}">
        <p14:creationId xmlns:p14="http://schemas.microsoft.com/office/powerpoint/2010/main" val="36992229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3126A8-9C63-5CDA-9456-A043C9917827}"/>
              </a:ext>
            </a:extLst>
          </p:cNvPr>
          <p:cNvPicPr>
            <a:picLocks noChangeAspect="1"/>
          </p:cNvPicPr>
          <p:nvPr/>
        </p:nvPicPr>
        <p:blipFill>
          <a:blip r:embed="rId2"/>
          <a:stretch>
            <a:fillRect/>
          </a:stretch>
        </p:blipFill>
        <p:spPr>
          <a:xfrm>
            <a:off x="235131" y="535277"/>
            <a:ext cx="11564983" cy="5588935"/>
          </a:xfrm>
          <a:prstGeom prst="rect">
            <a:avLst/>
          </a:prstGeom>
        </p:spPr>
      </p:pic>
    </p:spTree>
    <p:extLst>
      <p:ext uri="{BB962C8B-B14F-4D97-AF65-F5344CB8AC3E}">
        <p14:creationId xmlns:p14="http://schemas.microsoft.com/office/powerpoint/2010/main" val="14223372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773B9-29BA-F5F8-AF40-2C8F002A7217}"/>
              </a:ext>
            </a:extLst>
          </p:cNvPr>
          <p:cNvPicPr>
            <a:picLocks noChangeAspect="1"/>
          </p:cNvPicPr>
          <p:nvPr/>
        </p:nvPicPr>
        <p:blipFill>
          <a:blip r:embed="rId2"/>
          <a:stretch>
            <a:fillRect/>
          </a:stretch>
        </p:blipFill>
        <p:spPr>
          <a:xfrm>
            <a:off x="489284" y="531151"/>
            <a:ext cx="10917624" cy="5276091"/>
          </a:xfrm>
          <a:prstGeom prst="rect">
            <a:avLst/>
          </a:prstGeom>
        </p:spPr>
      </p:pic>
    </p:spTree>
    <p:extLst>
      <p:ext uri="{BB962C8B-B14F-4D97-AF65-F5344CB8AC3E}">
        <p14:creationId xmlns:p14="http://schemas.microsoft.com/office/powerpoint/2010/main" val="330140217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76239-1C4D-7AB2-7B02-FC7B441159A7}"/>
              </a:ext>
            </a:extLst>
          </p:cNvPr>
          <p:cNvPicPr>
            <a:picLocks noChangeAspect="1"/>
          </p:cNvPicPr>
          <p:nvPr/>
        </p:nvPicPr>
        <p:blipFill>
          <a:blip r:embed="rId2"/>
          <a:stretch>
            <a:fillRect/>
          </a:stretch>
        </p:blipFill>
        <p:spPr>
          <a:xfrm>
            <a:off x="432799" y="526567"/>
            <a:ext cx="11326402" cy="5473638"/>
          </a:xfrm>
          <a:prstGeom prst="rect">
            <a:avLst/>
          </a:prstGeom>
        </p:spPr>
      </p:pic>
    </p:spTree>
    <p:extLst>
      <p:ext uri="{BB962C8B-B14F-4D97-AF65-F5344CB8AC3E}">
        <p14:creationId xmlns:p14="http://schemas.microsoft.com/office/powerpoint/2010/main" val="27665503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AA68-201B-2268-E673-73AD413BF08C}"/>
              </a:ext>
            </a:extLst>
          </p:cNvPr>
          <p:cNvSpPr txBox="1">
            <a:spLocks/>
          </p:cNvSpPr>
          <p:nvPr/>
        </p:nvSpPr>
        <p:spPr>
          <a:xfrm>
            <a:off x="367719" y="192445"/>
            <a:ext cx="11277941" cy="479235"/>
          </a:xfrm>
          <a:prstGeom prst="rect">
            <a:avLst/>
          </a:prstGeom>
        </p:spPr>
        <p:txBody>
          <a:bodyPr vert="horz" lIns="91440" tIns="45720" rIns="91440" bIns="45720" rtlCol="0" anchor="b">
            <a:normAutofit/>
          </a:bodyPr>
          <a:lstStyle>
            <a:lvl1pPr algn="l" rtl="0" eaLnBrk="1" fontAlgn="base" hangingPunct="1">
              <a:lnSpc>
                <a:spcPts val="2999"/>
              </a:lnSpc>
              <a:spcBef>
                <a:spcPct val="0"/>
              </a:spcBef>
              <a:spcAft>
                <a:spcPct val="0"/>
              </a:spcAft>
              <a:defRPr sz="2249" b="1">
                <a:solidFill>
                  <a:schemeClr val="tx1"/>
                </a:solidFill>
                <a:latin typeface="Arial"/>
                <a:ea typeface="+mj-ea"/>
                <a:cs typeface="Arial"/>
              </a:defRPr>
            </a:lvl1pPr>
            <a:lvl2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2pPr>
            <a:lvl3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3pPr>
            <a:lvl4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4pPr>
            <a:lvl5pPr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5pPr>
            <a:lvl6pPr marL="457097"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6pPr>
            <a:lvl7pPr marL="914195"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7pPr>
            <a:lvl8pPr marL="1371291"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8pPr>
            <a:lvl9pPr marL="1828388" algn="l" rtl="0" eaLnBrk="1" fontAlgn="base" hangingPunct="1">
              <a:lnSpc>
                <a:spcPts val="2999"/>
              </a:lnSpc>
              <a:spcBef>
                <a:spcPct val="0"/>
              </a:spcBef>
              <a:spcAft>
                <a:spcPct val="0"/>
              </a:spcAft>
              <a:defRPr sz="2799">
                <a:solidFill>
                  <a:srgbClr val="CC0000"/>
                </a:solidFill>
                <a:latin typeface="Arial Narrow" charset="0"/>
                <a:ea typeface="ＭＳ Ｐゴシック" charset="-128"/>
                <a:cs typeface="ＭＳ Ｐゴシック" charset="-128"/>
              </a:defRPr>
            </a:lvl9pPr>
          </a:lstStyle>
          <a:p>
            <a:r>
              <a:rPr lang="en-US" sz="2400" kern="0" dirty="0"/>
              <a:t>Causal Discovery using XAI model</a:t>
            </a:r>
          </a:p>
        </p:txBody>
      </p:sp>
      <p:sp>
        <p:nvSpPr>
          <p:cNvPr id="3" name="Content Placeholder 2">
            <a:extLst>
              <a:ext uri="{FF2B5EF4-FFF2-40B4-BE49-F238E27FC236}">
                <a16:creationId xmlns:a16="http://schemas.microsoft.com/office/drawing/2014/main" id="{1817ED6A-79B3-5261-2FF8-3DFEC64722F2}"/>
              </a:ext>
            </a:extLst>
          </p:cNvPr>
          <p:cNvSpPr txBox="1">
            <a:spLocks/>
          </p:cNvSpPr>
          <p:nvPr/>
        </p:nvSpPr>
        <p:spPr>
          <a:xfrm>
            <a:off x="367719" y="867603"/>
            <a:ext cx="11602329" cy="4539284"/>
          </a:xfrm>
          <a:prstGeom prst="rect">
            <a:avLst/>
          </a:prstGeom>
        </p:spPr>
        <p:txBody>
          <a:bodyPr>
            <a:noAutofit/>
          </a:bodyPr>
          <a:lstStyle>
            <a:lvl1pPr marL="287273" indent="-287273" algn="l" rtl="0" eaLnBrk="1" fontAlgn="base" hangingPunct="1">
              <a:lnSpc>
                <a:spcPct val="100000"/>
              </a:lnSpc>
              <a:spcBef>
                <a:spcPts val="0"/>
              </a:spcBef>
              <a:spcAft>
                <a:spcPts val="600"/>
              </a:spcAft>
              <a:buClr>
                <a:srgbClr val="BB2332"/>
              </a:buClr>
              <a:buFont typeface="Wingdings" charset="2"/>
              <a:buChar char="§"/>
              <a:defRPr sz="1500">
                <a:solidFill>
                  <a:schemeClr val="bg2"/>
                </a:solidFill>
                <a:latin typeface="+mj-lt"/>
                <a:ea typeface="+mn-ea"/>
                <a:cs typeface="+mn-cs"/>
              </a:defRPr>
            </a:lvl1pPr>
            <a:lvl2pPr marL="804682"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200">
                <a:solidFill>
                  <a:schemeClr val="bg2"/>
                </a:solidFill>
                <a:latin typeface="+mj-lt"/>
                <a:ea typeface="+mn-ea"/>
              </a:defRPr>
            </a:lvl2pPr>
            <a:lvl3pPr marL="1261779" indent="-228548" algn="l" rtl="0" eaLnBrk="1" fontAlgn="base" hangingPunct="1">
              <a:lnSpc>
                <a:spcPct val="100000"/>
              </a:lnSpc>
              <a:spcBef>
                <a:spcPts val="0"/>
              </a:spcBef>
              <a:spcAft>
                <a:spcPts val="600"/>
              </a:spcAft>
              <a:buClr>
                <a:schemeClr val="bg1">
                  <a:lumMod val="50000"/>
                </a:schemeClr>
              </a:buClr>
              <a:buSzPct val="80000"/>
              <a:buFont typeface="Wingdings" charset="2"/>
              <a:buChar char="§"/>
              <a:defRPr sz="1050">
                <a:solidFill>
                  <a:schemeClr val="bg2"/>
                </a:solidFill>
                <a:latin typeface="+mj-lt"/>
                <a:ea typeface="+mn-ea"/>
              </a:defRPr>
            </a:lvl3pPr>
            <a:lvl4pPr marL="1599840"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4pPr>
            <a:lvl5pPr marL="2056937" indent="-228548" algn="l" rtl="0" eaLnBrk="1" fontAlgn="base" hangingPunct="1">
              <a:lnSpc>
                <a:spcPct val="100000"/>
              </a:lnSpc>
              <a:spcBef>
                <a:spcPts val="0"/>
              </a:spcBef>
              <a:spcAft>
                <a:spcPts val="600"/>
              </a:spcAft>
              <a:buClr>
                <a:schemeClr val="bg1">
                  <a:lumMod val="50000"/>
                </a:schemeClr>
              </a:buClr>
              <a:buFont typeface="Wingdings" charset="2"/>
              <a:buChar char="§"/>
              <a:defRPr sz="900" cap="none">
                <a:solidFill>
                  <a:schemeClr val="bg2"/>
                </a:solidFill>
                <a:latin typeface="+mj-lt"/>
                <a:ea typeface="+mn-ea"/>
              </a:defRPr>
            </a:lvl5pPr>
            <a:lvl6pPr marL="2514034"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6pPr>
            <a:lvl7pPr marL="2971132"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7pPr>
            <a:lvl8pPr marL="3428229"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8pPr>
            <a:lvl9pPr marL="3885326" indent="-228548" algn="l" rtl="0" eaLnBrk="1" fontAlgn="base" hangingPunct="1">
              <a:spcBef>
                <a:spcPct val="20000"/>
              </a:spcBef>
              <a:spcAft>
                <a:spcPct val="0"/>
              </a:spcAft>
              <a:buClr>
                <a:srgbClr val="BB2332"/>
              </a:buClr>
              <a:buChar char="»"/>
              <a:defRPr sz="2000">
                <a:solidFill>
                  <a:schemeClr val="tx1"/>
                </a:solidFill>
                <a:latin typeface="Arial" charset="0"/>
                <a:ea typeface="+mn-ea"/>
              </a:defRPr>
            </a:lvl9pPr>
          </a:lstStyle>
          <a:p>
            <a:pPr algn="l"/>
            <a:r>
              <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causal discovery XAI page enables users to drill down to specific record level and find out the features that are affecting the target variable for a specific record.</a:t>
            </a:r>
          </a:p>
          <a:p>
            <a:pPr algn="l"/>
            <a:r>
              <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Step 1</a:t>
            </a:r>
            <a:r>
              <a:rPr lang="en-US" sz="14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Pick the Record ID from Event Analysis Golden batch deviation page.</a:t>
            </a:r>
          </a:p>
          <a:p>
            <a:pPr lvl="1"/>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Select dataset, batch ID and </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Record ID for the record you want to analyze, GB deviation analysis page can be referred for finding these details.</a:t>
            </a:r>
          </a:p>
          <a:p>
            <a:pPr lvl="1"/>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Select target and input variables.</a:t>
            </a:r>
          </a:p>
          <a:p>
            <a:pPr lvl="1"/>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Select required number of top features and click “</a:t>
            </a:r>
            <a:r>
              <a:rPr lang="en-US" sz="1400" b="1" dirty="0">
                <a:solidFill>
                  <a:srgbClr val="374151"/>
                </a:solidFill>
                <a:latin typeface="Calibri" panose="020F0502020204030204" pitchFamily="34" charset="0"/>
                <a:ea typeface="Calibri" panose="020F0502020204030204" pitchFamily="34" charset="0"/>
                <a:cs typeface="Calibri" panose="020F0502020204030204" pitchFamily="34" charset="0"/>
              </a:rPr>
              <a:t>Calculate XAI</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button.</a:t>
            </a:r>
          </a:p>
          <a:p>
            <a:pPr lvl="1"/>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There are 3 visualizations generated through this.</a:t>
            </a:r>
          </a:p>
          <a:p>
            <a:pPr lvl="1"/>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First, Actual vs Predicted plot showing actual target value against model predicted value to verify the accuracy of the model.</a:t>
            </a:r>
          </a:p>
          <a:p>
            <a:pPr lvl="1"/>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Second, Feature impa</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ct plot , showing top features as per the user input, their range and their impact score on the target variable.</a:t>
            </a:r>
          </a:p>
          <a:p>
            <a:pPr lvl="1"/>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Lastly, the data table showing top features, its actual value and its impact score in a tab</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ular format.</a:t>
            </a:r>
            <a:endPar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
            </a:pPr>
            <a:endPar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Step 2: </a:t>
            </a:r>
            <a:r>
              <a:rPr lang="en-US" sz="14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sliders of top features would be au</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to generated along with their existing values in the What-if prediction section.</a:t>
            </a:r>
          </a:p>
          <a:p>
            <a:pPr algn="l"/>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Using these sliders, user can adjust values of these top features and look at the impact that change would have on the value of target variable.</a:t>
            </a:r>
          </a:p>
          <a:p>
            <a:pPr algn="l"/>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All the variables can be adjusted using the sliders, the new value would be showed in the textboxes next to the sliders for each feature.</a:t>
            </a:r>
          </a:p>
          <a:p>
            <a:pPr algn="l"/>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Predicted value would show the latest value of target after adjustments in the input variables and help the end user determine which variables to adjust up to what extent to achieve a desired value for target.</a:t>
            </a:r>
          </a:p>
        </p:txBody>
      </p:sp>
    </p:spTree>
    <p:extLst>
      <p:ext uri="{BB962C8B-B14F-4D97-AF65-F5344CB8AC3E}">
        <p14:creationId xmlns:p14="http://schemas.microsoft.com/office/powerpoint/2010/main" val="40893653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3AD380-61C7-40C8-2AA8-7A92C1318FC7}"/>
              </a:ext>
            </a:extLst>
          </p:cNvPr>
          <p:cNvPicPr>
            <a:picLocks noChangeAspect="1"/>
          </p:cNvPicPr>
          <p:nvPr/>
        </p:nvPicPr>
        <p:blipFill>
          <a:blip r:embed="rId2"/>
          <a:stretch>
            <a:fillRect/>
          </a:stretch>
        </p:blipFill>
        <p:spPr>
          <a:xfrm>
            <a:off x="0" y="577126"/>
            <a:ext cx="12192000" cy="5703747"/>
          </a:xfrm>
          <a:prstGeom prst="rect">
            <a:avLst/>
          </a:prstGeom>
        </p:spPr>
      </p:pic>
    </p:spTree>
    <p:extLst>
      <p:ext uri="{BB962C8B-B14F-4D97-AF65-F5344CB8AC3E}">
        <p14:creationId xmlns:p14="http://schemas.microsoft.com/office/powerpoint/2010/main" val="2146965746"/>
      </p:ext>
    </p:extLst>
  </p:cSld>
  <p:clrMapOvr>
    <a:masterClrMapping/>
  </p:clrMapOvr>
  <p:transition spd="med"/>
</p:sld>
</file>

<file path=ppt/theme/theme1.xml><?xml version="1.0" encoding="utf-8"?>
<a:theme xmlns:a="http://schemas.openxmlformats.org/drawingml/2006/main" name="RockwellAutomation_CF-CO900F">
  <a:themeElements>
    <a:clrScheme name="RA Standard">
      <a:dk1>
        <a:srgbClr val="000000"/>
      </a:dk1>
      <a:lt1>
        <a:srgbClr val="FFFFFF"/>
      </a:lt1>
      <a:dk2>
        <a:srgbClr val="000000"/>
      </a:dk2>
      <a:lt2>
        <a:srgbClr val="474747"/>
      </a:lt2>
      <a:accent1>
        <a:srgbClr val="C41230"/>
      </a:accent1>
      <a:accent2>
        <a:srgbClr val="474747"/>
      </a:accent2>
      <a:accent3>
        <a:srgbClr val="003EA2"/>
      </a:accent3>
      <a:accent4>
        <a:srgbClr val="7030A0"/>
      </a:accent4>
      <a:accent5>
        <a:srgbClr val="EAAB00"/>
      </a:accent5>
      <a:accent6>
        <a:srgbClr val="7AB800"/>
      </a:accent6>
      <a:hlink>
        <a:srgbClr val="C41230"/>
      </a:hlink>
      <a:folHlink>
        <a:srgbClr val="CAC7C8"/>
      </a:folHlink>
    </a:clrScheme>
    <a:fontScheme name="Rockwell Automatio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a:tailEnd/>
        </a:ln>
        <a:effectLst/>
        <a:scene3d>
          <a:camera prst="orthographicFront"/>
          <a:lightRig rig="threePt" dir="t">
            <a:rot lat="0" lon="0" rev="1200000"/>
          </a:lightRig>
        </a:scene3d>
        <a:sp3d/>
      </a:spPr>
      <a:bodyPr wrap="none" rtlCol="0" anchor="ctr">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sz="2400" kern="1200">
            <a:solidFill>
              <a:schemeClr val="tx1"/>
            </a:solidFill>
            <a:latin typeface="Arial" charset="0"/>
            <a:ea typeface="+mn-ea"/>
            <a:cs typeface="+mn-cs"/>
          </a:defRPr>
        </a:defPPr>
      </a:lstStyle>
      <a:style>
        <a:lnRef idx="0">
          <a:schemeClr val="accent4"/>
        </a:lnRef>
        <a:fillRef idx="3">
          <a:schemeClr val="accent4"/>
        </a:fillRef>
        <a:effectRef idx="3">
          <a:schemeClr val="accent4"/>
        </a:effectRef>
        <a:fontRef idx="minor">
          <a:schemeClr val="lt1"/>
        </a:fontRef>
      </a:style>
    </a:spDef>
    <a:lnDef>
      <a:spPr bwMode="auto">
        <a:noFill/>
        <a:ln w="9525" cap="flat" cmpd="sng" algn="ctr">
          <a:solidFill>
            <a:schemeClr val="tx2"/>
          </a:solidFill>
          <a:prstDash val="solid"/>
          <a:round/>
          <a:headEnd type="none" w="med" len="med"/>
          <a:tailEnd type="none" w="med" len="med"/>
        </a:ln>
        <a:effectLst/>
      </a:spPr>
      <a:bodyPr/>
      <a:lstStyle/>
    </a:lnDef>
    <a:txDef>
      <a:spPr>
        <a:noFill/>
      </a:spPr>
      <a:bodyPr wrap="square" rtlCol="0">
        <a:spAutoFit/>
      </a:bodyPr>
      <a:lstStyle>
        <a:defPPr>
          <a:lnSpc>
            <a:spcPts val="2200"/>
          </a:lnSpc>
          <a:defRPr sz="2400" dirty="0" smtClean="0">
            <a:solidFill>
              <a:schemeClr val="tx2"/>
            </a:solidFill>
            <a:latin typeface="Arial Narrow"/>
            <a:cs typeface="Arial Narrow"/>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SLIDES">
  <a:themeElements>
    <a:clrScheme name="Expanding Human Possibility 1">
      <a:dk1>
        <a:srgbClr val="000000"/>
      </a:dk1>
      <a:lt1>
        <a:srgbClr val="FFFFFF"/>
      </a:lt1>
      <a:dk2>
        <a:srgbClr val="6D6E71"/>
      </a:dk2>
      <a:lt2>
        <a:srgbClr val="404040"/>
      </a:lt2>
      <a:accent1>
        <a:srgbClr val="B92332"/>
      </a:accent1>
      <a:accent2>
        <a:srgbClr val="003D7E"/>
      </a:accent2>
      <a:accent3>
        <a:srgbClr val="F68A33"/>
      </a:accent3>
      <a:accent4>
        <a:srgbClr val="00A3DA"/>
      </a:accent4>
      <a:accent5>
        <a:srgbClr val="ECB111"/>
      </a:accent5>
      <a:accent6>
        <a:srgbClr val="70AD47"/>
      </a:accent6>
      <a:hlink>
        <a:srgbClr val="B92332"/>
      </a:hlink>
      <a:folHlink>
        <a:srgbClr val="BA233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a:tailEnd/>
        </a:ln>
        <a:effectLst/>
        <a:scene3d>
          <a:camera prst="orthographicFront"/>
          <a:lightRig rig="threePt" dir="t">
            <a:rot lat="0" lon="0" rev="1200000"/>
          </a:lightRig>
        </a:scene3d>
        <a:sp3d/>
      </a:spPr>
      <a:bodyPr wrap="none" rtlCol="0" anchor="ctr">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sz="2400" kern="1200">
            <a:solidFill>
              <a:schemeClr val="tx1"/>
            </a:solidFill>
            <a:latin typeface="Arial" charset="0"/>
            <a:ea typeface="+mn-ea"/>
            <a:cs typeface="+mn-cs"/>
          </a:defRPr>
        </a:defPPr>
      </a:lstStyle>
      <a:style>
        <a:lnRef idx="0">
          <a:schemeClr val="accent4"/>
        </a:lnRef>
        <a:fillRef idx="3">
          <a:schemeClr val="accent4"/>
        </a:fillRef>
        <a:effectRef idx="3">
          <a:schemeClr val="accent4"/>
        </a:effectRef>
        <a:fontRef idx="minor">
          <a:schemeClr val="lt1"/>
        </a:fontRef>
      </a:style>
    </a:spDef>
    <a:lnDef>
      <a:spPr bwMode="auto">
        <a:noFill/>
        <a:ln w="9525" cap="flat" cmpd="sng" algn="ctr">
          <a:solidFill>
            <a:schemeClr val="tx2"/>
          </a:solidFill>
          <a:prstDash val="solid"/>
          <a:round/>
          <a:headEnd type="none" w="med" len="med"/>
          <a:tailEnd type="none" w="med" len="med"/>
        </a:ln>
        <a:effectLst/>
      </a:spPr>
      <a:bodyPr/>
      <a:lstStyle/>
    </a:lnDef>
    <a:txDef>
      <a:spPr/>
      <a:bodyPr wrap="none" rtlCol="0" anchor="t">
        <a:spAutoFit/>
      </a:bodyPr>
      <a:lstStyle>
        <a:defPPr marL="0" indent="0" algn="l" defTabSz="914400">
          <a:buNone/>
          <a:defRPr kern="0" dirty="0" err="1" smtClean="0">
            <a:solidFill>
              <a:schemeClr val="bg2"/>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4" id="{058CE376-72DE-4924-8EEF-7D7BAF815667}" vid="{BFBA0CAC-F958-433C-9E85-CBD97EDCF2FE}"/>
    </a:ext>
  </a:extLst>
</a:theme>
</file>

<file path=ppt/theme/theme3.xml><?xml version="1.0" encoding="utf-8"?>
<a:theme xmlns:a="http://schemas.openxmlformats.org/drawingml/2006/main" name="CONTENT SLIDES">
  <a:themeElements>
    <a:clrScheme name="Expanding Human Possibility 1">
      <a:dk1>
        <a:srgbClr val="000000"/>
      </a:dk1>
      <a:lt1>
        <a:srgbClr val="FFFFFF"/>
      </a:lt1>
      <a:dk2>
        <a:srgbClr val="6D6E71"/>
      </a:dk2>
      <a:lt2>
        <a:srgbClr val="404040"/>
      </a:lt2>
      <a:accent1>
        <a:srgbClr val="B92332"/>
      </a:accent1>
      <a:accent2>
        <a:srgbClr val="003D7E"/>
      </a:accent2>
      <a:accent3>
        <a:srgbClr val="F68A33"/>
      </a:accent3>
      <a:accent4>
        <a:srgbClr val="00A3DA"/>
      </a:accent4>
      <a:accent5>
        <a:srgbClr val="ECB111"/>
      </a:accent5>
      <a:accent6>
        <a:srgbClr val="70AD47"/>
      </a:accent6>
      <a:hlink>
        <a:srgbClr val="B92332"/>
      </a:hlink>
      <a:folHlink>
        <a:srgbClr val="BA233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a:tailEnd/>
        </a:ln>
        <a:effectLst/>
        <a:scene3d>
          <a:camera prst="orthographicFront"/>
          <a:lightRig rig="threePt" dir="t">
            <a:rot lat="0" lon="0" rev="1200000"/>
          </a:lightRig>
        </a:scene3d>
        <a:sp3d/>
      </a:spPr>
      <a:bodyPr wrap="none" rtlCol="0" anchor="ctr">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sz="2400" kern="1200">
            <a:solidFill>
              <a:schemeClr val="tx1"/>
            </a:solidFill>
            <a:latin typeface="Arial" charset="0"/>
            <a:ea typeface="+mn-ea"/>
            <a:cs typeface="+mn-cs"/>
          </a:defRPr>
        </a:defPPr>
      </a:lstStyle>
      <a:style>
        <a:lnRef idx="0">
          <a:schemeClr val="accent4"/>
        </a:lnRef>
        <a:fillRef idx="3">
          <a:schemeClr val="accent4"/>
        </a:fillRef>
        <a:effectRef idx="3">
          <a:schemeClr val="accent4"/>
        </a:effectRef>
        <a:fontRef idx="minor">
          <a:schemeClr val="lt1"/>
        </a:fontRef>
      </a:style>
    </a:spDef>
    <a:lnDef>
      <a:spPr bwMode="auto">
        <a:noFill/>
        <a:ln w="9525" cap="flat" cmpd="sng" algn="ctr">
          <a:solidFill>
            <a:schemeClr val="tx2"/>
          </a:solidFill>
          <a:prstDash val="solid"/>
          <a:round/>
          <a:headEnd type="none" w="med" len="med"/>
          <a:tailEnd type="none" w="med" len="med"/>
        </a:ln>
        <a:effectLst/>
      </a:spPr>
      <a:bodyPr/>
      <a:lstStyle/>
    </a:lnDef>
    <a:txDef>
      <a:spPr/>
      <a:bodyPr wrap="none" rtlCol="0" anchor="t">
        <a:spAutoFit/>
      </a:bodyPr>
      <a:lstStyle>
        <a:defPPr marL="0" indent="0" algn="l" defTabSz="914400">
          <a:buNone/>
          <a:defRPr kern="0" dirty="0" err="1" smtClean="0">
            <a:solidFill>
              <a:schemeClr val="bg2"/>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4" id="{058CE376-72DE-4924-8EEF-7D7BAF815667}" vid="{7AF18B0A-5E98-421D-935F-D4881A25F5D5}"/>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ONTENT SLIDES">
  <a:themeElements>
    <a:clrScheme name="Expanding Human Possibility 1">
      <a:dk1>
        <a:srgbClr val="000000"/>
      </a:dk1>
      <a:lt1>
        <a:srgbClr val="FFFFFF"/>
      </a:lt1>
      <a:dk2>
        <a:srgbClr val="6D6E71"/>
      </a:dk2>
      <a:lt2>
        <a:srgbClr val="404040"/>
      </a:lt2>
      <a:accent1>
        <a:srgbClr val="B92332"/>
      </a:accent1>
      <a:accent2>
        <a:srgbClr val="003D7E"/>
      </a:accent2>
      <a:accent3>
        <a:srgbClr val="F68A33"/>
      </a:accent3>
      <a:accent4>
        <a:srgbClr val="00A3DA"/>
      </a:accent4>
      <a:accent5>
        <a:srgbClr val="ECB111"/>
      </a:accent5>
      <a:accent6>
        <a:srgbClr val="70AD47"/>
      </a:accent6>
      <a:hlink>
        <a:srgbClr val="B92332"/>
      </a:hlink>
      <a:folHlink>
        <a:srgbClr val="BA233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a:tailEnd/>
        </a:ln>
        <a:effectLst/>
        <a:scene3d>
          <a:camera prst="orthographicFront"/>
          <a:lightRig rig="threePt" dir="t">
            <a:rot lat="0" lon="0" rev="1200000"/>
          </a:lightRig>
        </a:scene3d>
        <a:sp3d/>
      </a:spPr>
      <a:bodyPr wrap="none" rtlCol="0" anchor="ctr">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sz="2400" kern="1200">
            <a:solidFill>
              <a:schemeClr val="tx1"/>
            </a:solidFill>
            <a:latin typeface="Arial" charset="0"/>
            <a:ea typeface="+mn-ea"/>
            <a:cs typeface="+mn-cs"/>
          </a:defRPr>
        </a:defPPr>
      </a:lstStyle>
      <a:style>
        <a:lnRef idx="0">
          <a:schemeClr val="accent4"/>
        </a:lnRef>
        <a:fillRef idx="3">
          <a:schemeClr val="accent4"/>
        </a:fillRef>
        <a:effectRef idx="3">
          <a:schemeClr val="accent4"/>
        </a:effectRef>
        <a:fontRef idx="minor">
          <a:schemeClr val="lt1"/>
        </a:fontRef>
      </a:style>
    </a:spDef>
    <a:lnDef>
      <a:spPr bwMode="auto">
        <a:noFill/>
        <a:ln w="9525" cap="flat" cmpd="sng" algn="ctr">
          <a:solidFill>
            <a:schemeClr val="tx2"/>
          </a:solidFill>
          <a:prstDash val="solid"/>
          <a:round/>
          <a:headEnd type="none" w="med" len="med"/>
          <a:tailEnd type="none" w="med" len="med"/>
        </a:ln>
        <a:effectLst/>
      </a:spPr>
      <a:bodyPr/>
      <a:lstStyle/>
    </a:lnDef>
    <a:txDef>
      <a:spPr/>
      <a:bodyPr wrap="none" rtlCol="0" anchor="t">
        <a:spAutoFit/>
      </a:bodyPr>
      <a:lstStyle>
        <a:defPPr marL="0" indent="0" algn="l" defTabSz="914400">
          <a:buNone/>
          <a:defRPr kern="0" dirty="0" err="1" smtClean="0">
            <a:solidFill>
              <a:schemeClr val="bg2"/>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4" id="{058CE376-72DE-4924-8EEF-7D7BAF815667}" vid="{7AF18B0A-5E98-421D-935F-D4881A25F5D5}"/>
    </a:ext>
  </a:extLst>
</a:theme>
</file>

<file path=ppt/theme/theme6.xml><?xml version="1.0" encoding="utf-8"?>
<a:theme xmlns:a="http://schemas.openxmlformats.org/drawingml/2006/main" name="RA-Dark">
  <a:themeElements>
    <a:clrScheme name="Rockwell Automation Dark Confidential">
      <a:dk1>
        <a:srgbClr val="000000"/>
      </a:dk1>
      <a:lt1>
        <a:srgbClr val="FFFFFF"/>
      </a:lt1>
      <a:dk2>
        <a:srgbClr val="000000"/>
      </a:dk2>
      <a:lt2>
        <a:srgbClr val="474747"/>
      </a:lt2>
      <a:accent1>
        <a:srgbClr val="C41230"/>
      </a:accent1>
      <a:accent2>
        <a:srgbClr val="CAC7C8"/>
      </a:accent2>
      <a:accent3>
        <a:srgbClr val="00B0F0"/>
      </a:accent3>
      <a:accent4>
        <a:srgbClr val="9325B2"/>
      </a:accent4>
      <a:accent5>
        <a:srgbClr val="EAAB00"/>
      </a:accent5>
      <a:accent6>
        <a:srgbClr val="7AB800"/>
      </a:accent6>
      <a:hlink>
        <a:srgbClr val="C41230"/>
      </a:hlink>
      <a:folHlink>
        <a:srgbClr val="CAC7C8"/>
      </a:folHlink>
    </a:clrScheme>
    <a:fontScheme name="Rockwell Automatio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a:spPr>
      <a:bodyPr wrap="none" anchor="ctr">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sz="2400" kern="1200">
            <a:solidFill>
              <a:schemeClr val="tx1"/>
            </a:solidFill>
            <a:latin typeface="Arial" charset="0"/>
            <a:ea typeface="+mn-ea"/>
            <a:cs typeface="+mn-cs"/>
          </a:defRPr>
        </a:defPPr>
      </a:lstStyle>
      <a:style>
        <a:lnRef idx="0">
          <a:schemeClr val="accent4"/>
        </a:lnRef>
        <a:fillRef idx="3">
          <a:schemeClr val="accent4"/>
        </a:fillRef>
        <a:effectRef idx="3">
          <a:schemeClr val="accent4"/>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80000"/>
          </a:lnSpc>
          <a:spcBef>
            <a:spcPct val="0"/>
          </a:spcBef>
          <a:spcAft>
            <a:spcPct val="0"/>
          </a:spcAft>
          <a:buClrTx/>
          <a:buSzTx/>
          <a:buFontTx/>
          <a:buNone/>
          <a:tabLst/>
          <a:defRPr kumimoji="0" lang="en-US" sz="3200" b="0" i="0" u="none" strike="noStrike" cap="none" normalizeH="0" baseline="0">
            <a:ln>
              <a:noFill/>
            </a:ln>
            <a:solidFill>
              <a:srgbClr val="CC0000"/>
            </a:solidFill>
            <a:effectLst/>
            <a:latin typeface="Arial Narrow" charset="0"/>
            <a:ea typeface="ＭＳ Ｐゴシック" charset="-128"/>
            <a:cs typeface="ＭＳ Ｐゴシック" charset="-128"/>
          </a:defRPr>
        </a:defPPr>
      </a:lstStyle>
    </a:lnDef>
    <a:txDef>
      <a:spPr>
        <a:noFill/>
      </a:spPr>
      <a:bodyPr wrap="square" rtlCol="0">
        <a:spAutoFit/>
      </a:bodyPr>
      <a:lstStyle>
        <a:defPPr>
          <a:lnSpc>
            <a:spcPts val="2200"/>
          </a:lnSpc>
          <a:defRPr sz="2000" i="1" dirty="0" smtClean="0">
            <a:solidFill>
              <a:schemeClr val="bg1"/>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2EF44B7A76214A9AE04B42D77E79DE" ma:contentTypeVersion="4" ma:contentTypeDescription="Create a new document." ma:contentTypeScope="" ma:versionID="9239f365fa0599b2e3b8e968ca7009d4">
  <xsd:schema xmlns:xsd="http://www.w3.org/2001/XMLSchema" xmlns:xs="http://www.w3.org/2001/XMLSchema" xmlns:p="http://schemas.microsoft.com/office/2006/metadata/properties" xmlns:ns2="253079ce-cd6c-4ec4-8700-5304ca28a6ad" xmlns:ns3="9fdf5ce4-8249-488e-9226-f04b7af679ec" targetNamespace="http://schemas.microsoft.com/office/2006/metadata/properties" ma:root="true" ma:fieldsID="f164f14a463892e69292f3cf703d049b" ns2:_="" ns3:_="">
    <xsd:import namespace="253079ce-cd6c-4ec4-8700-5304ca28a6ad"/>
    <xsd:import namespace="9fdf5ce4-8249-488e-9226-f04b7af679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3079ce-cd6c-4ec4-8700-5304ca28a6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fdf5ce4-8249-488e-9226-f04b7af679e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fdf5ce4-8249-488e-9226-f04b7af679ec">
      <UserInfo>
        <DisplayName/>
        <AccountId xsi:nil="true"/>
        <AccountType/>
      </UserInfo>
    </SharedWithUsers>
  </documentManagement>
</p:properties>
</file>

<file path=customXml/itemProps1.xml><?xml version="1.0" encoding="utf-8"?>
<ds:datastoreItem xmlns:ds="http://schemas.openxmlformats.org/officeDocument/2006/customXml" ds:itemID="{781D3F98-F5AC-4435-82E8-4801DD167F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3079ce-cd6c-4ec4-8700-5304ca28a6ad"/>
    <ds:schemaRef ds:uri="9fdf5ce4-8249-488e-9226-f04b7af679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436448-0074-4F40-A4B6-06E51FE5BDE0}">
  <ds:schemaRefs>
    <ds:schemaRef ds:uri="http://schemas.microsoft.com/sharepoint/v3/contenttype/forms"/>
  </ds:schemaRefs>
</ds:datastoreItem>
</file>

<file path=customXml/itemProps3.xml><?xml version="1.0" encoding="utf-8"?>
<ds:datastoreItem xmlns:ds="http://schemas.openxmlformats.org/officeDocument/2006/customXml" ds:itemID="{C446A7C9-EFE5-4553-9E1D-68156C921B57}">
  <ds:schemaRefs>
    <ds:schemaRef ds:uri="http://schemas.microsoft.com/office/2006/documentManagement/types"/>
    <ds:schemaRef ds:uri="http://www.w3.org/XML/1998/namespace"/>
    <ds:schemaRef ds:uri="http://purl.org/dc/elements/1.1/"/>
    <ds:schemaRef ds:uri="http://purl.org/dc/terms/"/>
    <ds:schemaRef ds:uri="253079ce-cd6c-4ec4-8700-5304ca28a6ad"/>
    <ds:schemaRef ds:uri="http://purl.org/dc/dcmitype/"/>
    <ds:schemaRef ds:uri="http://schemas.microsoft.com/office/infopath/2007/PartnerControls"/>
    <ds:schemaRef ds:uri="http://schemas.openxmlformats.org/package/2006/metadata/core-properties"/>
    <ds:schemaRef ds:uri="9fdf5ce4-8249-488e-9226-f04b7af679e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RockwellAutomation_CF-CO900F</Template>
  <TotalTime>0</TotalTime>
  <Words>1268</Words>
  <Application>Microsoft Office PowerPoint</Application>
  <PresentationFormat>Widescreen</PresentationFormat>
  <Paragraphs>63</Paragraphs>
  <Slides>13</Slides>
  <Notes>2</Notes>
  <HiddenSlides>0</HiddenSlides>
  <MMClips>0</MMClips>
  <ScaleCrop>false</ScaleCrop>
  <HeadingPairs>
    <vt:vector size="4" baseType="variant">
      <vt:variant>
        <vt:lpstr>Theme</vt:lpstr>
      </vt:variant>
      <vt:variant>
        <vt:i4>6</vt:i4>
      </vt:variant>
      <vt:variant>
        <vt:lpstr>Slide Titles</vt:lpstr>
      </vt:variant>
      <vt:variant>
        <vt:i4>13</vt:i4>
      </vt:variant>
    </vt:vector>
  </HeadingPairs>
  <TitlesOfParts>
    <vt:vector size="19" baseType="lpstr">
      <vt:lpstr>RockwellAutomation_CF-CO900F</vt:lpstr>
      <vt:lpstr>TITLE SLIDES</vt:lpstr>
      <vt:lpstr>CONTENT SLIDES</vt:lpstr>
      <vt:lpstr>Custom Design</vt:lpstr>
      <vt:lpstr>2_CONTENT SLIDES</vt:lpstr>
      <vt:lpstr>RA-Dark</vt:lpstr>
      <vt:lpstr>     How to Use the Golden Batch Model, XAI, Causal Analysis for Root Cause Analysis in Industrial Batch Performance Analytics</vt:lpstr>
      <vt:lpstr>How to Use RCA Golden Batch Model for Root Cause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to Use the Golden Batch Model, X for Root Cause Analysis in Industrial Batch Performance Analytics</dc:title>
  <dc:subject>Company Confidential</dc:subject>
  <dc:creator/>
  <cp:keywords>Company Confidential</cp:keywords>
  <dc:description>Company Confidential</dc:description>
  <cp:lastModifiedBy/>
  <cp:revision>4</cp:revision>
  <dcterms:created xsi:type="dcterms:W3CDTF">2014-01-29T17:30:58Z</dcterms:created>
  <dcterms:modified xsi:type="dcterms:W3CDTF">2023-11-01T15:11:24Z</dcterms:modified>
  <cp:category>Company Confidential</cp:category>
  <cp:contentStatus>Company Confidential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0x010100702EF44B7A76214A9AE04B42D77E79DE</vt:lpwstr>
  </property>
  <property fmtid="{D5CDD505-2E9C-101B-9397-08002B2CF9AE}" pid="3" name="xd_Signature">
    <vt:bool>false</vt:bool>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MSIP_Label_20716ae7-b001-4fa8-afeb-b6311a04d6b1_Enabled">
    <vt:lpwstr>true</vt:lpwstr>
  </property>
  <property fmtid="{D5CDD505-2E9C-101B-9397-08002B2CF9AE}" pid="10" name="MSIP_Label_20716ae7-b001-4fa8-afeb-b6311a04d6b1_SetDate">
    <vt:lpwstr>2023-05-16T20:13:36Z</vt:lpwstr>
  </property>
  <property fmtid="{D5CDD505-2E9C-101B-9397-08002B2CF9AE}" pid="11" name="MSIP_Label_20716ae7-b001-4fa8-afeb-b6311a04d6b1_Method">
    <vt:lpwstr>Privileged</vt:lpwstr>
  </property>
  <property fmtid="{D5CDD505-2E9C-101B-9397-08002B2CF9AE}" pid="12" name="MSIP_Label_20716ae7-b001-4fa8-afeb-b6311a04d6b1_Name">
    <vt:lpwstr>20716ae7-b001-4fa8-afeb-b6311a04d6b1</vt:lpwstr>
  </property>
  <property fmtid="{D5CDD505-2E9C-101B-9397-08002B2CF9AE}" pid="13" name="MSIP_Label_20716ae7-b001-4fa8-afeb-b6311a04d6b1_SiteId">
    <vt:lpwstr>855b093e-7340-45c7-9f0c-96150415893e</vt:lpwstr>
  </property>
  <property fmtid="{D5CDD505-2E9C-101B-9397-08002B2CF9AE}" pid="14" name="MSIP_Label_20716ae7-b001-4fa8-afeb-b6311a04d6b1_ActionId">
    <vt:lpwstr>f351e10a-71ee-4bae-b7c2-1f0fade35042</vt:lpwstr>
  </property>
  <property fmtid="{D5CDD505-2E9C-101B-9397-08002B2CF9AE}" pid="15" name="MSIP_Label_20716ae7-b001-4fa8-afeb-b6311a04d6b1_ContentBits">
    <vt:lpwstr>2</vt:lpwstr>
  </property>
</Properties>
</file>