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59" r:id="rId4"/>
    <p:sldId id="262" r:id="rId5"/>
    <p:sldId id="263" r:id="rId6"/>
    <p:sldId id="264" r:id="rId7"/>
    <p:sldId id="265" r:id="rId8"/>
    <p:sldId id="258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8" y="-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CE0B-4A4C-A94A-8418-9101B69CF0EB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2013/6/18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49AA-E8B6-9C4B-AB77-B9489EC953C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19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D7DC-890F-244C-B31A-FC1FB8F7314D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2013/6/18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49AA-E8B6-9C4B-AB77-B9489EC953C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71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ADCA-A6E5-144A-AAA4-18334412C5C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2013/6/18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49AA-E8B6-9C4B-AB77-B9489EC953C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9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2796-0D98-184E-ACB7-C0DF9A1BED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2013/6/18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49AA-E8B6-9C4B-AB77-B9489EC953C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25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2244-30A1-FC4A-A092-A98A69A12D2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2013/6/18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49AA-E8B6-9C4B-AB77-B9489EC953C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33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E249A-38B6-2648-9095-58BD338C5BC9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2013/6/18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49AA-E8B6-9C4B-AB77-B9489EC953C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68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1AAD-6979-0A44-AC9C-9769C85C26E7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2013/6/18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49AA-E8B6-9C4B-AB77-B9489EC953C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39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7E62-C58B-4E40-A0FE-F934C02D8C3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2013/6/18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49AA-E8B6-9C4B-AB77-B9489EC953C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26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4E33-CEA1-6947-9B3F-31B65189F4D1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2013/6/18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49AA-E8B6-9C4B-AB77-B9489EC953C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44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8A1-3F99-4448-BD92-771D8DC8835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2013/6/18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49AA-E8B6-9C4B-AB77-B9489EC953C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72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E092-97DB-624D-98BC-DFB0C12CDC30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2013/6/18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49AA-E8B6-9C4B-AB77-B9489EC953C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96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73314655-9A40-144C-ABA3-A5E9BD97F7AE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2013/6/18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CD5A49AA-E8B6-9C4B-AB77-B9489EC953C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6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課題への取り組み</a:t>
            </a:r>
            <a:r>
              <a:rPr lang="en-US" altLang="ja-JP" dirty="0"/>
              <a:t>:</a:t>
            </a:r>
            <a:br>
              <a:rPr lang="en-US" altLang="ja-JP" dirty="0"/>
            </a:br>
            <a:r>
              <a:rPr lang="ja-JP" altLang="en-US" dirty="0"/>
              <a:t>ファイルアップロードでの課題</a:t>
            </a:r>
            <a:r>
              <a:rPr lang="ja-JP" altLang="en-US" dirty="0" smtClean="0"/>
              <a:t>提出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529739" y="6475161"/>
            <a:ext cx="2133600" cy="365125"/>
          </a:xfrm>
        </p:spPr>
        <p:txBody>
          <a:bodyPr/>
          <a:lstStyle/>
          <a:p>
            <a:fld id="{CD5A49AA-E8B6-9C4B-AB77-B9489EC953C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1988840"/>
            <a:ext cx="83529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・使っているブラウザが</a:t>
            </a:r>
            <a:r>
              <a:rPr lang="en-US" altLang="ja-JP" sz="2800" dirty="0"/>
              <a:t>Chrome, </a:t>
            </a:r>
            <a:r>
              <a:rPr lang="en-US" altLang="ja-JP" sz="2800" dirty="0" err="1" smtClean="0"/>
              <a:t>Firefox,Safari</a:t>
            </a:r>
            <a:r>
              <a:rPr lang="en-US" altLang="ja-JP" sz="2800" dirty="0"/>
              <a:t>, </a:t>
            </a:r>
            <a:r>
              <a:rPr lang="en-US" altLang="ja-JP" sz="2800" dirty="0" smtClean="0"/>
              <a:t>InternetExplorer10</a:t>
            </a:r>
            <a:r>
              <a:rPr lang="ja-JP" altLang="en-US" sz="2800" dirty="0"/>
              <a:t>以降の</a:t>
            </a:r>
            <a:r>
              <a:rPr lang="ja-JP" altLang="en-US" sz="2800" dirty="0" smtClean="0"/>
              <a:t>場合</a:t>
            </a:r>
            <a:endParaRPr lang="en-US" altLang="ja-JP" sz="2800" dirty="0" smtClean="0"/>
          </a:p>
          <a:p>
            <a:r>
              <a:rPr kumimoji="1" lang="en-US" altLang="ja-JP" sz="2800" dirty="0"/>
              <a:t>	</a:t>
            </a:r>
            <a:r>
              <a:rPr kumimoji="1" lang="ja-JP" altLang="en-US" sz="2800" dirty="0" smtClean="0"/>
              <a:t>→ファイルアップロードでの課題提出</a:t>
            </a:r>
            <a:r>
              <a:rPr kumimoji="1" lang="en-US" altLang="ja-JP" sz="2800" dirty="0" smtClean="0"/>
              <a:t>(3)</a:t>
            </a:r>
            <a:r>
              <a:rPr kumimoji="1" lang="ja-JP" altLang="en-US" sz="2800" dirty="0" smtClean="0"/>
              <a:t>へ</a:t>
            </a:r>
            <a:endParaRPr kumimoji="1" lang="en-US" altLang="ja-JP" sz="2800" dirty="0" smtClean="0"/>
          </a:p>
          <a:p>
            <a:endParaRPr lang="en-US" altLang="ja-JP" sz="2800" dirty="0"/>
          </a:p>
          <a:p>
            <a:r>
              <a:rPr kumimoji="1" lang="ja-JP" altLang="en-US" sz="2800" dirty="0" smtClean="0"/>
              <a:t>・使っているブラウザが</a:t>
            </a:r>
            <a:r>
              <a:rPr lang="en-US" altLang="ja-JP" sz="2800" dirty="0"/>
              <a:t>InternetExplorer9</a:t>
            </a:r>
            <a:r>
              <a:rPr lang="ja-JP" altLang="en-US" sz="2800" dirty="0" smtClean="0"/>
              <a:t>以前 </a:t>
            </a:r>
            <a:r>
              <a:rPr lang="en-US" altLang="ja-JP" sz="2800" dirty="0" smtClean="0"/>
              <a:t>(</a:t>
            </a:r>
            <a:r>
              <a:rPr lang="en-US" altLang="ja-JP" sz="2800" dirty="0"/>
              <a:t>ICC</a:t>
            </a:r>
            <a:r>
              <a:rPr lang="ja-JP" altLang="en-US" sz="2800" dirty="0" smtClean="0"/>
              <a:t>環境</a:t>
            </a:r>
            <a:r>
              <a:rPr lang="en-US" altLang="ja-JP" sz="2800" dirty="0" smtClean="0"/>
              <a:t>)</a:t>
            </a:r>
            <a:r>
              <a:rPr lang="ja-JP" altLang="en-US" sz="2800" dirty="0"/>
              <a:t>の</a:t>
            </a:r>
            <a:r>
              <a:rPr lang="ja-JP" altLang="en-US" sz="2800" dirty="0" smtClean="0"/>
              <a:t>場合</a:t>
            </a:r>
            <a:endParaRPr lang="en-US" altLang="ja-JP" sz="2800" dirty="0" smtClean="0"/>
          </a:p>
          <a:p>
            <a:r>
              <a:rPr kumimoji="1" lang="en-US" altLang="ja-JP" sz="2800" dirty="0"/>
              <a:t>	</a:t>
            </a:r>
            <a:r>
              <a:rPr kumimoji="1" lang="ja-JP" altLang="en-US" sz="2800" dirty="0" smtClean="0"/>
              <a:t>→ファイルアップロードでの課題提出：</a:t>
            </a:r>
            <a:r>
              <a:rPr kumimoji="1" lang="en-US" altLang="ja-JP" sz="2800" dirty="0" smtClean="0"/>
              <a:t>IE9</a:t>
            </a:r>
            <a:r>
              <a:rPr kumimoji="1" lang="ja-JP" altLang="en-US" sz="2800" dirty="0" smtClean="0"/>
              <a:t>編へ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2886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omoteru\Desktop\I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41" y="1592331"/>
            <a:ext cx="8025460" cy="480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角丸四角形 5"/>
          <p:cNvSpPr/>
          <p:nvPr/>
        </p:nvSpPr>
        <p:spPr>
          <a:xfrm>
            <a:off x="1297037" y="2529366"/>
            <a:ext cx="898699" cy="415177"/>
          </a:xfrm>
          <a:prstGeom prst="roundRect">
            <a:avLst>
              <a:gd name="adj" fmla="val 13359"/>
            </a:avLst>
          </a:prstGeom>
          <a:noFill/>
          <a:ln w="571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課題への取り組み</a:t>
            </a:r>
            <a:r>
              <a:rPr lang="en-US" altLang="ja-JP" dirty="0"/>
              <a:t>:</a:t>
            </a:r>
            <a:br>
              <a:rPr lang="en-US" altLang="ja-JP" dirty="0"/>
            </a:br>
            <a:r>
              <a:rPr lang="ja-JP" altLang="en-US" dirty="0"/>
              <a:t>ファイルアップロードでの</a:t>
            </a:r>
            <a:r>
              <a:rPr lang="ja-JP" altLang="en-US" dirty="0" smtClean="0"/>
              <a:t>課題提出：</a:t>
            </a:r>
            <a:r>
              <a:rPr lang="en-US" altLang="ja-JP" dirty="0" smtClean="0"/>
              <a:t>IE9</a:t>
            </a:r>
            <a:r>
              <a:rPr lang="ja-JP" altLang="en-US" dirty="0" smtClean="0"/>
              <a:t>編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49AA-E8B6-9C4B-AB77-B9489EC953C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角丸四角形吹き出し 4"/>
          <p:cNvSpPr/>
          <p:nvPr/>
        </p:nvSpPr>
        <p:spPr>
          <a:xfrm>
            <a:off x="0" y="3356992"/>
            <a:ext cx="2844800" cy="937035"/>
          </a:xfrm>
          <a:prstGeom prst="wedgeRoundRectCallout">
            <a:avLst>
              <a:gd name="adj1" fmla="val 7671"/>
              <a:gd name="adj2" fmla="val -81923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ja-JP" altLang="en-US" sz="2800" dirty="0" smtClean="0">
                <a:solidFill>
                  <a:srgbClr val="FFFFFF"/>
                </a:solidFill>
              </a:rPr>
              <a:t>追加ボタンを</a:t>
            </a:r>
            <a:endParaRPr lang="en-US" altLang="ja-JP" sz="2800" dirty="0" smtClean="0">
              <a:solidFill>
                <a:srgbClr val="FFFFFF"/>
              </a:solidFill>
            </a:endParaRPr>
          </a:p>
          <a:p>
            <a:pPr algn="ctr" defTabSz="457200"/>
            <a:r>
              <a:rPr lang="ja-JP" altLang="en-US" sz="2800" dirty="0" smtClean="0">
                <a:solidFill>
                  <a:srgbClr val="FFFFFF"/>
                </a:solidFill>
              </a:rPr>
              <a:t>クリックする</a:t>
            </a:r>
            <a:endParaRPr lang="ja-JP" altLang="en-US" sz="2800" dirty="0">
              <a:solidFill>
                <a:srgbClr val="FFFFFF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18540" y="6248320"/>
            <a:ext cx="68531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600" dirty="0">
                <a:solidFill>
                  <a:srgbClr val="FF0000"/>
                </a:solidFill>
              </a:rPr>
              <a:t>ファイルの最大サイズは</a:t>
            </a:r>
            <a:r>
              <a:rPr lang="en-US" altLang="ja-JP" sz="1600" dirty="0">
                <a:solidFill>
                  <a:srgbClr val="FF0000"/>
                </a:solidFill>
              </a:rPr>
              <a:t>64MB</a:t>
            </a:r>
            <a:br>
              <a:rPr lang="en-US" altLang="ja-JP" sz="1600" dirty="0">
                <a:solidFill>
                  <a:srgbClr val="FF0000"/>
                </a:solidFill>
              </a:rPr>
            </a:br>
            <a:r>
              <a:rPr lang="ja-JP" altLang="en-US" sz="1600" dirty="0">
                <a:solidFill>
                  <a:srgbClr val="FF0000"/>
                </a:solidFill>
              </a:rPr>
              <a:t>（これを超えるファイルを提出したい場合には、教員宛てに別途連絡をすること</a:t>
            </a:r>
            <a:r>
              <a:rPr lang="en-US" altLang="ja-JP" sz="1600" dirty="0">
                <a:solidFill>
                  <a:srgbClr val="FF0000"/>
                </a:solidFill>
              </a:rPr>
              <a:t>)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omoteru\Desktop\IEf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59" y="2106258"/>
            <a:ext cx="8507356" cy="446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課題への取り組み</a:t>
            </a:r>
            <a:r>
              <a:rPr lang="en-US" altLang="ja-JP" dirty="0"/>
              <a:t>:</a:t>
            </a:r>
            <a:br>
              <a:rPr lang="en-US" altLang="ja-JP" dirty="0"/>
            </a:br>
            <a:r>
              <a:rPr lang="ja-JP" altLang="en-US" dirty="0"/>
              <a:t>ファイルアップロードでの</a:t>
            </a:r>
            <a:r>
              <a:rPr lang="ja-JP" altLang="en-US" dirty="0" smtClean="0"/>
              <a:t>課題提出：</a:t>
            </a:r>
            <a:r>
              <a:rPr lang="en-US" altLang="ja-JP" dirty="0" smtClean="0"/>
              <a:t>IE9</a:t>
            </a:r>
            <a:r>
              <a:rPr lang="ja-JP" altLang="en-US" dirty="0" smtClean="0"/>
              <a:t>編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49AA-E8B6-9C4B-AB77-B9489EC953C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08584" y="1583038"/>
            <a:ext cx="821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・クリックする</a:t>
            </a:r>
            <a:r>
              <a:rPr kumimoji="1" lang="ja-JP" altLang="en-US" sz="2800" b="1" dirty="0" smtClean="0"/>
              <a:t>と「ファイル</a:t>
            </a:r>
            <a:r>
              <a:rPr lang="ja-JP" altLang="en-US" sz="2800" b="1" dirty="0" smtClean="0"/>
              <a:t>ピッカ」画面が表示される</a:t>
            </a:r>
            <a:endParaRPr kumimoji="1" lang="ja-JP" altLang="en-US" sz="28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8" y="2666232"/>
            <a:ext cx="2076806" cy="47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角丸四角形吹き出し 4"/>
          <p:cNvSpPr/>
          <p:nvPr/>
        </p:nvSpPr>
        <p:spPr>
          <a:xfrm>
            <a:off x="107504" y="3861047"/>
            <a:ext cx="2808312" cy="1512169"/>
          </a:xfrm>
          <a:prstGeom prst="wedgeRoundRectCallout">
            <a:avLst>
              <a:gd name="adj1" fmla="val 25990"/>
              <a:gd name="adj2" fmla="val -104340"/>
              <a:gd name="adj3" fmla="val 16667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0336" y="3965284"/>
            <a:ext cx="24714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solidFill>
                  <a:schemeClr val="bg1"/>
                </a:solidFill>
              </a:rPr>
              <a:t>「ファイル</a:t>
            </a:r>
            <a:r>
              <a:rPr lang="ja-JP" altLang="en-US" sz="2800" b="1" dirty="0" smtClean="0">
                <a:solidFill>
                  <a:schemeClr val="bg1"/>
                </a:solidFill>
              </a:rPr>
              <a:t>をアップロード</a:t>
            </a:r>
            <a:r>
              <a:rPr lang="ja-JP" altLang="en-US" sz="2800" b="1" dirty="0" smtClean="0">
                <a:solidFill>
                  <a:schemeClr val="bg1"/>
                </a:solidFill>
              </a:rPr>
              <a:t>する」を</a:t>
            </a:r>
            <a:r>
              <a:rPr lang="ja-JP" altLang="en-US" sz="2800" b="1" dirty="0" smtClean="0">
                <a:solidFill>
                  <a:schemeClr val="bg1"/>
                </a:solidFill>
              </a:rPr>
              <a:t>クリック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85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49AA-E8B6-9C4B-AB77-B9489EC953C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2" descr="C:\Users\tomoteru\Desktop\IEf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59" y="2106258"/>
            <a:ext cx="8507356" cy="446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課題への取り組み</a:t>
            </a:r>
            <a:r>
              <a:rPr lang="en-US" altLang="ja-JP" dirty="0"/>
              <a:t>:</a:t>
            </a:r>
            <a:br>
              <a:rPr lang="en-US" altLang="ja-JP" dirty="0"/>
            </a:br>
            <a:r>
              <a:rPr lang="ja-JP" altLang="en-US" dirty="0"/>
              <a:t>ファイルアップロードでの</a:t>
            </a:r>
            <a:r>
              <a:rPr lang="ja-JP" altLang="en-US" dirty="0" smtClean="0"/>
              <a:t>課題提出：</a:t>
            </a:r>
            <a:r>
              <a:rPr lang="en-US" altLang="ja-JP" dirty="0" smtClean="0"/>
              <a:t>IE9</a:t>
            </a:r>
            <a:r>
              <a:rPr lang="ja-JP" altLang="en-US" dirty="0" smtClean="0"/>
              <a:t>編</a:t>
            </a:r>
            <a:endParaRPr kumimoji="1" lang="ja-JP" altLang="en-US" dirty="0"/>
          </a:p>
        </p:txBody>
      </p:sp>
      <p:sp>
        <p:nvSpPr>
          <p:cNvPr id="13" name="スライド番号プレースホルダー 2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5A49AA-E8B6-9C4B-AB77-B9489EC953C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00336" y="3965284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chemeClr val="bg1"/>
                </a:solidFill>
              </a:rPr>
              <a:t>「ファイル</a:t>
            </a:r>
            <a:r>
              <a:rPr lang="ja-JP" altLang="en-US" sz="2400" b="1" dirty="0" smtClean="0">
                <a:solidFill>
                  <a:schemeClr val="bg1"/>
                </a:solidFill>
              </a:rPr>
              <a:t>をアップロード</a:t>
            </a:r>
            <a:r>
              <a:rPr lang="ja-JP" altLang="en-US" sz="2400" b="1" dirty="0" smtClean="0">
                <a:solidFill>
                  <a:schemeClr val="bg1"/>
                </a:solidFill>
              </a:rPr>
              <a:t>する」を</a:t>
            </a:r>
            <a:r>
              <a:rPr lang="ja-JP" altLang="en-US" sz="2400" b="1" dirty="0" smtClean="0">
                <a:solidFill>
                  <a:schemeClr val="bg1"/>
                </a:solidFill>
              </a:rPr>
              <a:t>クリック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角丸四角形吹き出し 17"/>
          <p:cNvSpPr/>
          <p:nvPr/>
        </p:nvSpPr>
        <p:spPr>
          <a:xfrm>
            <a:off x="1259632" y="1916832"/>
            <a:ext cx="2952328" cy="1393904"/>
          </a:xfrm>
          <a:prstGeom prst="wedgeRoundRectCallout">
            <a:avLst>
              <a:gd name="adj1" fmla="val -3196"/>
              <a:gd name="adj2" fmla="val 85735"/>
              <a:gd name="adj3" fmla="val 16667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490057" y="1929536"/>
            <a:ext cx="25922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「ファイル選択」画面が</a:t>
            </a:r>
            <a:r>
              <a:rPr lang="ja-JP" altLang="en-US" sz="2800" b="1" dirty="0">
                <a:solidFill>
                  <a:schemeClr val="bg1"/>
                </a:solidFill>
              </a:rPr>
              <a:t>表示される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2771800" y="3861048"/>
            <a:ext cx="5832648" cy="2887389"/>
          </a:xfrm>
          <a:prstGeom prst="roundRect">
            <a:avLst>
              <a:gd name="adj" fmla="val 13359"/>
            </a:avLst>
          </a:prstGeom>
          <a:noFill/>
          <a:ln w="571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1" name="角丸四角形吹き出し 20"/>
          <p:cNvSpPr/>
          <p:nvPr/>
        </p:nvSpPr>
        <p:spPr>
          <a:xfrm>
            <a:off x="5580112" y="2106259"/>
            <a:ext cx="3544687" cy="1606690"/>
          </a:xfrm>
          <a:prstGeom prst="wedgeRoundRectCallout">
            <a:avLst>
              <a:gd name="adj1" fmla="val -26425"/>
              <a:gd name="adj2" fmla="val 86974"/>
              <a:gd name="adj3" fmla="val 16667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688124" y="2167564"/>
            <a:ext cx="32763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参照をクリックして、アップロードしたいファイルを選択する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39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課題への取り組み</a:t>
            </a:r>
            <a:r>
              <a:rPr lang="en-US" altLang="ja-JP" dirty="0"/>
              <a:t>:</a:t>
            </a:r>
            <a:br>
              <a:rPr lang="en-US" altLang="ja-JP" dirty="0"/>
            </a:br>
            <a:r>
              <a:rPr lang="ja-JP" altLang="en-US" dirty="0"/>
              <a:t>ファイルアップロードでの課題提出：</a:t>
            </a:r>
            <a:r>
              <a:rPr lang="en-US" altLang="ja-JP" dirty="0" smtClean="0"/>
              <a:t>IE9</a:t>
            </a:r>
            <a:r>
              <a:rPr lang="ja-JP" altLang="en-US" dirty="0" smtClean="0"/>
              <a:t>編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49AA-E8B6-9C4B-AB77-B9489EC953C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5" name="Picture 3" descr="C:\Users\tomoteru\Desktop\IE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851" y="1847596"/>
            <a:ext cx="7164288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角丸四角形吹き出し 5"/>
          <p:cNvSpPr/>
          <p:nvPr/>
        </p:nvSpPr>
        <p:spPr>
          <a:xfrm>
            <a:off x="273123" y="1585053"/>
            <a:ext cx="2952328" cy="1393904"/>
          </a:xfrm>
          <a:prstGeom prst="wedgeRoundRectCallout">
            <a:avLst>
              <a:gd name="adj1" fmla="val -16213"/>
              <a:gd name="adj2" fmla="val 88587"/>
              <a:gd name="adj3" fmla="val 16667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3548" y="1597757"/>
            <a:ext cx="25922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「ファイル参照」画面が</a:t>
            </a:r>
            <a:r>
              <a:rPr lang="ja-JP" altLang="en-US" sz="2800" b="1" dirty="0">
                <a:solidFill>
                  <a:schemeClr val="bg1"/>
                </a:solidFill>
              </a:rPr>
              <a:t>表示される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225451" y="3140968"/>
            <a:ext cx="1440160" cy="360040"/>
          </a:xfrm>
          <a:prstGeom prst="roundRect">
            <a:avLst>
              <a:gd name="adj" fmla="val 13359"/>
            </a:avLst>
          </a:prstGeom>
          <a:noFill/>
          <a:ln w="571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4915472" y="1654086"/>
            <a:ext cx="2952328" cy="1393904"/>
          </a:xfrm>
          <a:prstGeom prst="wedgeRoundRectCallout">
            <a:avLst>
              <a:gd name="adj1" fmla="val -56612"/>
              <a:gd name="adj2" fmla="val 63868"/>
              <a:gd name="adj3" fmla="val 16667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916995" y="1844824"/>
            <a:ext cx="2950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提出したいファイルをクリックする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41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49AA-E8B6-9C4B-AB77-B9489EC953C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タイトル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課題への取り組み</a:t>
            </a:r>
            <a:r>
              <a:rPr lang="en-US" altLang="ja-JP" dirty="0"/>
              <a:t>:</a:t>
            </a:r>
            <a:br>
              <a:rPr lang="en-US" altLang="ja-JP" dirty="0"/>
            </a:br>
            <a:r>
              <a:rPr lang="ja-JP" altLang="en-US" dirty="0"/>
              <a:t>ファイルアップロードでの課題提出：</a:t>
            </a:r>
            <a:r>
              <a:rPr lang="en-US" altLang="ja-JP" dirty="0" smtClean="0"/>
              <a:t>IE9</a:t>
            </a:r>
            <a:r>
              <a:rPr lang="ja-JP" altLang="en-US" dirty="0" smtClean="0"/>
              <a:t>編</a:t>
            </a:r>
            <a:endParaRPr kumimoji="1" lang="ja-JP" altLang="en-US" dirty="0"/>
          </a:p>
        </p:txBody>
      </p:sp>
      <p:sp>
        <p:nvSpPr>
          <p:cNvPr id="19" name="スライド番号プレースホルダー 2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5A49AA-E8B6-9C4B-AB77-B9489EC953C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" name="Picture 3" descr="C:\Users\tomoteru\Desktop\IE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851" y="1847596"/>
            <a:ext cx="7164288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角丸四角形吹き出し 20"/>
          <p:cNvSpPr/>
          <p:nvPr/>
        </p:nvSpPr>
        <p:spPr>
          <a:xfrm>
            <a:off x="1043608" y="3764284"/>
            <a:ext cx="2952328" cy="1393904"/>
          </a:xfrm>
          <a:prstGeom prst="wedgeRoundRectCallout">
            <a:avLst>
              <a:gd name="adj1" fmla="val -3645"/>
              <a:gd name="adj2" fmla="val 85735"/>
              <a:gd name="adj3" fmla="val 16667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274033" y="3984182"/>
            <a:ext cx="2592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ファイルが選択されている状態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6228184" y="5877272"/>
            <a:ext cx="1045096" cy="360040"/>
          </a:xfrm>
          <a:prstGeom prst="roundRect">
            <a:avLst>
              <a:gd name="adj" fmla="val 13359"/>
            </a:avLst>
          </a:prstGeom>
          <a:noFill/>
          <a:ln w="571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4" name="角丸四角形吹き出し 23"/>
          <p:cNvSpPr/>
          <p:nvPr/>
        </p:nvSpPr>
        <p:spPr>
          <a:xfrm>
            <a:off x="6012160" y="3789040"/>
            <a:ext cx="3176466" cy="1393904"/>
          </a:xfrm>
          <a:prstGeom prst="wedgeRoundRectCallout">
            <a:avLst>
              <a:gd name="adj1" fmla="val -30129"/>
              <a:gd name="adj2" fmla="val 88587"/>
              <a:gd name="adj3" fmla="val 16667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400632" y="3797949"/>
            <a:ext cx="25922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ファイルを</a:t>
            </a:r>
            <a:r>
              <a:rPr lang="ja-JP" altLang="en-US" sz="2800" b="1" dirty="0">
                <a:solidFill>
                  <a:schemeClr val="bg1"/>
                </a:solidFill>
              </a:rPr>
              <a:t>選択</a:t>
            </a:r>
            <a:r>
              <a:rPr lang="ja-JP" altLang="en-US" sz="2800" b="1" dirty="0" smtClean="0">
                <a:solidFill>
                  <a:schemeClr val="bg1"/>
                </a:solidFill>
              </a:rPr>
              <a:t>したら「開く」をクリックする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2702902" y="5517232"/>
            <a:ext cx="3453273" cy="360040"/>
          </a:xfrm>
          <a:prstGeom prst="roundRect">
            <a:avLst>
              <a:gd name="adj" fmla="val 13359"/>
            </a:avLst>
          </a:prstGeom>
          <a:noFill/>
          <a:ln w="571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7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omoteru\Desktop\IE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722" y="2512989"/>
            <a:ext cx="6521276" cy="384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49AA-E8B6-9C4B-AB77-B9489EC953C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課題への取り組み</a:t>
            </a:r>
            <a:r>
              <a:rPr lang="en-US" altLang="ja-JP" dirty="0"/>
              <a:t>:</a:t>
            </a:r>
            <a:br>
              <a:rPr lang="en-US" altLang="ja-JP" dirty="0"/>
            </a:br>
            <a:r>
              <a:rPr lang="ja-JP" altLang="en-US" dirty="0"/>
              <a:t>ファイルアップロードでの</a:t>
            </a:r>
            <a:r>
              <a:rPr lang="ja-JP" altLang="en-US" dirty="0" smtClean="0"/>
              <a:t>課題提出：</a:t>
            </a:r>
            <a:r>
              <a:rPr lang="en-US" altLang="ja-JP" dirty="0" smtClean="0"/>
              <a:t>IE9</a:t>
            </a:r>
            <a:r>
              <a:rPr lang="ja-JP" altLang="en-US" dirty="0" smtClean="0"/>
              <a:t>編</a:t>
            </a:r>
            <a:endParaRPr kumimoji="1" lang="ja-JP" altLang="en-US" dirty="0"/>
          </a:p>
        </p:txBody>
      </p:sp>
      <p:sp>
        <p:nvSpPr>
          <p:cNvPr id="6" name="スライド番号プレースホルダー 2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5A49AA-E8B6-9C4B-AB77-B9489EC953C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024" y="2974357"/>
            <a:ext cx="2076806" cy="47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角丸四角形吹き出し 8"/>
          <p:cNvSpPr/>
          <p:nvPr/>
        </p:nvSpPr>
        <p:spPr>
          <a:xfrm>
            <a:off x="282696" y="2414990"/>
            <a:ext cx="2808312" cy="1512169"/>
          </a:xfrm>
          <a:prstGeom prst="wedgeRoundRectCallout">
            <a:avLst>
              <a:gd name="adj1" fmla="val 60438"/>
              <a:gd name="adj2" fmla="val -10569"/>
              <a:gd name="adj3" fmla="val 16667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4704" y="2694020"/>
            <a:ext cx="2592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chemeClr val="bg1"/>
                </a:solidFill>
              </a:rPr>
              <a:t>ファイル</a:t>
            </a:r>
            <a:r>
              <a:rPr lang="ja-JP" altLang="en-US" sz="2800" b="1" dirty="0" smtClean="0">
                <a:solidFill>
                  <a:schemeClr val="bg1"/>
                </a:solidFill>
              </a:rPr>
              <a:t>が参照されている状態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65920" y="1627583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・ファイルを開くと先ほどのファイルピッカ画面に戻る</a:t>
            </a:r>
            <a:endParaRPr kumimoji="1" lang="ja-JP" altLang="en-US" sz="2800" dirty="0"/>
          </a:p>
        </p:txBody>
      </p:sp>
      <p:sp>
        <p:nvSpPr>
          <p:cNvPr id="13" name="角丸四角形吹き出し 12"/>
          <p:cNvSpPr/>
          <p:nvPr/>
        </p:nvSpPr>
        <p:spPr>
          <a:xfrm>
            <a:off x="6156176" y="3356992"/>
            <a:ext cx="2808312" cy="3181921"/>
          </a:xfrm>
          <a:prstGeom prst="wedgeRoundRectCallout">
            <a:avLst>
              <a:gd name="adj1" fmla="val -67445"/>
              <a:gd name="adj2" fmla="val 10680"/>
              <a:gd name="adj3" fmla="val 16667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323856" y="3430370"/>
            <a:ext cx="25922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chemeClr val="bg1"/>
                </a:solidFill>
              </a:rPr>
              <a:t>ファイル</a:t>
            </a:r>
            <a:r>
              <a:rPr lang="ja-JP" altLang="en-US" sz="2800" b="1" dirty="0" smtClean="0">
                <a:solidFill>
                  <a:schemeClr val="bg1"/>
                </a:solidFill>
              </a:rPr>
              <a:t>が参照されているのを確認したら、「このファイルをアップロードする」ボタンをクリックする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024" y="5068406"/>
            <a:ext cx="2489104" cy="592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764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964488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課題への取り組み</a:t>
            </a:r>
            <a:r>
              <a:rPr lang="en-US" altLang="ja-JP" dirty="0"/>
              <a:t>:</a:t>
            </a:r>
            <a:br>
              <a:rPr lang="en-US" altLang="ja-JP" dirty="0"/>
            </a:br>
            <a:r>
              <a:rPr lang="ja-JP" altLang="en-US" dirty="0"/>
              <a:t>ファイルアップロードでの課題</a:t>
            </a:r>
            <a:r>
              <a:rPr lang="ja-JP" altLang="en-US" dirty="0" smtClean="0"/>
              <a:t>提出</a:t>
            </a:r>
            <a:r>
              <a:rPr lang="ja-JP" altLang="en-US" dirty="0"/>
              <a:t>：</a:t>
            </a:r>
            <a:r>
              <a:rPr lang="en-US" altLang="ja-JP" dirty="0" smtClean="0"/>
              <a:t>IE9</a:t>
            </a:r>
            <a:r>
              <a:rPr lang="ja-JP" altLang="en-US" dirty="0" smtClean="0"/>
              <a:t>編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49AA-E8B6-9C4B-AB77-B9489EC953C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2900"/>
            <a:ext cx="9144000" cy="3626778"/>
          </a:xfrm>
          <a:prstGeom prst="rect">
            <a:avLst/>
          </a:prstGeom>
        </p:spPr>
      </p:pic>
      <p:sp>
        <p:nvSpPr>
          <p:cNvPr id="5" name="角丸四角形吹き出し 4"/>
          <p:cNvSpPr/>
          <p:nvPr/>
        </p:nvSpPr>
        <p:spPr>
          <a:xfrm>
            <a:off x="251520" y="1861645"/>
            <a:ext cx="3240359" cy="937035"/>
          </a:xfrm>
          <a:prstGeom prst="wedgeRoundRectCallout">
            <a:avLst>
              <a:gd name="adj1" fmla="val 26937"/>
              <a:gd name="adj2" fmla="val 127759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ja-JP" altLang="en-US" sz="2800" dirty="0">
                <a:solidFill>
                  <a:srgbClr val="FFFFFF"/>
                </a:solidFill>
              </a:rPr>
              <a:t>提出するファイルが</a:t>
            </a:r>
            <a:r>
              <a:rPr lang="en-US" altLang="ja-JP" sz="2800" dirty="0">
                <a:solidFill>
                  <a:srgbClr val="FFFFFF"/>
                </a:solidFill>
              </a:rPr>
              <a:t/>
            </a:r>
            <a:br>
              <a:rPr lang="en-US" altLang="ja-JP" sz="2800" dirty="0">
                <a:solidFill>
                  <a:srgbClr val="FFFFFF"/>
                </a:solidFill>
              </a:rPr>
            </a:br>
            <a:r>
              <a:rPr lang="ja-JP" altLang="en-US" sz="2800" dirty="0">
                <a:solidFill>
                  <a:srgbClr val="FFFFFF"/>
                </a:solidFill>
              </a:rPr>
              <a:t>指定された状態</a:t>
            </a:r>
          </a:p>
        </p:txBody>
      </p:sp>
      <p:sp>
        <p:nvSpPr>
          <p:cNvPr id="6" name="角丸四角形吹き出し 5"/>
          <p:cNvSpPr/>
          <p:nvPr/>
        </p:nvSpPr>
        <p:spPr>
          <a:xfrm>
            <a:off x="4463441" y="4722005"/>
            <a:ext cx="4179518" cy="1999472"/>
          </a:xfrm>
          <a:prstGeom prst="wedgeRoundRectCallout">
            <a:avLst>
              <a:gd name="adj1" fmla="val -70129"/>
              <a:gd name="adj2" fmla="val -43192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ja-JP" altLang="en-US" sz="2800" dirty="0">
                <a:solidFill>
                  <a:prstClr val="white"/>
                </a:solidFill>
              </a:rPr>
              <a:t>この課題提出を</a:t>
            </a:r>
            <a:r>
              <a:rPr lang="en-US" altLang="ja-JP" sz="2800" dirty="0">
                <a:solidFill>
                  <a:prstClr val="white"/>
                </a:solidFill>
              </a:rPr>
              <a:t/>
            </a:r>
            <a:br>
              <a:rPr lang="en-US" altLang="ja-JP" sz="2800" dirty="0">
                <a:solidFill>
                  <a:prstClr val="white"/>
                </a:solidFill>
              </a:rPr>
            </a:br>
            <a:r>
              <a:rPr lang="ja-JP" altLang="en-US" sz="2800" dirty="0">
                <a:solidFill>
                  <a:prstClr val="white"/>
                </a:solidFill>
              </a:rPr>
              <a:t>完了するためのボタン</a:t>
            </a:r>
            <a:r>
              <a:rPr lang="en-US" altLang="ja-JP" sz="2800" u="sng" dirty="0">
                <a:solidFill>
                  <a:prstClr val="white"/>
                </a:solidFill>
              </a:rPr>
              <a:t/>
            </a:r>
            <a:br>
              <a:rPr lang="en-US" altLang="ja-JP" sz="2800" u="sng" dirty="0">
                <a:solidFill>
                  <a:prstClr val="white"/>
                </a:solidFill>
              </a:rPr>
            </a:br>
            <a:r>
              <a:rPr lang="ja-JP" altLang="en-US" sz="3600" u="sng" dirty="0">
                <a:solidFill>
                  <a:prstClr val="white"/>
                </a:solidFill>
              </a:rPr>
              <a:t>「変更を保存する」</a:t>
            </a:r>
            <a:r>
              <a:rPr lang="en-US" altLang="ja-JP" sz="3600" u="sng" dirty="0">
                <a:solidFill>
                  <a:prstClr val="white"/>
                </a:solidFill>
              </a:rPr>
              <a:t/>
            </a:r>
            <a:br>
              <a:rPr lang="en-US" altLang="ja-JP" sz="3600" u="sng" dirty="0">
                <a:solidFill>
                  <a:prstClr val="white"/>
                </a:solidFill>
              </a:rPr>
            </a:br>
            <a:r>
              <a:rPr lang="ja-JP" altLang="en-US" sz="2800" dirty="0">
                <a:solidFill>
                  <a:prstClr val="white"/>
                </a:solidFill>
              </a:rPr>
              <a:t>を押す</a:t>
            </a:r>
            <a:endParaRPr lang="en-US" altLang="ja-JP" sz="2800" dirty="0">
              <a:solidFill>
                <a:prstClr val="white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2416703" y="4722004"/>
            <a:ext cx="1245211" cy="517674"/>
          </a:xfrm>
          <a:prstGeom prst="roundRect">
            <a:avLst>
              <a:gd name="adj" fmla="val 13359"/>
            </a:avLst>
          </a:prstGeom>
          <a:noFill/>
          <a:ln w="571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8" name="円形吹き出し 7"/>
          <p:cNvSpPr/>
          <p:nvPr/>
        </p:nvSpPr>
        <p:spPr>
          <a:xfrm>
            <a:off x="6047620" y="2999618"/>
            <a:ext cx="2890762" cy="1064381"/>
          </a:xfrm>
          <a:prstGeom prst="wedgeEllipseCallout">
            <a:avLst>
              <a:gd name="adj1" fmla="val -8751"/>
              <a:gd name="adj2" fmla="val 11606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ja-JP" altLang="en-US" sz="2800" dirty="0">
                <a:solidFill>
                  <a:prstClr val="white"/>
                </a:solidFill>
              </a:rPr>
              <a:t>忘れずに！</a:t>
            </a:r>
          </a:p>
        </p:txBody>
      </p:sp>
    </p:spTree>
    <p:extLst>
      <p:ext uri="{BB962C8B-B14F-4D97-AF65-F5344CB8AC3E}">
        <p14:creationId xmlns:p14="http://schemas.microsoft.com/office/powerpoint/2010/main" val="86381879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200</Words>
  <Application>Microsoft Office PowerPoint</Application>
  <PresentationFormat>画面に合わせる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ホワイト</vt:lpstr>
      <vt:lpstr>課題への取り組み: ファイルアップロードでの課題提出</vt:lpstr>
      <vt:lpstr>課題への取り組み: ファイルアップロードでの課題提出：IE9編</vt:lpstr>
      <vt:lpstr>課題への取り組み: ファイルアップロードでの課題提出：IE9編</vt:lpstr>
      <vt:lpstr>課題への取り組み: ファイルアップロードでの課題提出：IE9編</vt:lpstr>
      <vt:lpstr>課題への取り組み: ファイルアップロードでの課題提出：IE9編</vt:lpstr>
      <vt:lpstr>課題への取り組み: ファイルアップロードでの課題提出：IE9編</vt:lpstr>
      <vt:lpstr>課題への取り組み: ファイルアップロードでの課題提出：IE9編</vt:lpstr>
      <vt:lpstr>課題への取り組み: ファイルアップロードでの課題提出：IE9編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課題への取り組み: ファイルアップロードでの課題提出(3)</dc:title>
  <dc:creator>tomoteru</dc:creator>
  <cp:lastModifiedBy>tomoteru</cp:lastModifiedBy>
  <cp:revision>12</cp:revision>
  <dcterms:created xsi:type="dcterms:W3CDTF">2013-06-16T14:07:18Z</dcterms:created>
  <dcterms:modified xsi:type="dcterms:W3CDTF">2013-06-18T15:03:04Z</dcterms:modified>
</cp:coreProperties>
</file>