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rgbClr val="F1CCE3"/>
          </a:solidFill>
        </a:fill>
      </a:tcStyle>
    </a:wholeTbl>
    <a:band2H>
      <a:tcTxStyle b="def" i="def"/>
      <a:tcStyle>
        <a:tcBdr/>
        <a:fill>
          <a:solidFill>
            <a:srgbClr val="F8E7F2"/>
          </a:solidFill>
        </a:fill>
      </a:tcStyle>
    </a:band2H>
    <a:firstCol>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chemeClr val="accent1"/>
          </a:solidFill>
        </a:fill>
      </a:tcStyle>
    </a:firstCol>
    <a:lastRow>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381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chemeClr val="accent1"/>
          </a:solidFill>
        </a:fill>
      </a:tcStyle>
    </a:lastRow>
    <a:firstRow>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381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rgbClr val="D6CCF1"/>
          </a:solidFill>
        </a:fill>
      </a:tcStyle>
    </a:wholeTbl>
    <a:band2H>
      <a:tcTxStyle b="def" i="def"/>
      <a:tcStyle>
        <a:tcBdr/>
        <a:fill>
          <a:solidFill>
            <a:srgbClr val="ECE7F8"/>
          </a:solidFill>
        </a:fill>
      </a:tcStyle>
    </a:band2H>
    <a:firstCol>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chemeClr val="accent3"/>
          </a:solidFill>
        </a:fill>
      </a:tcStyle>
    </a:firstCol>
    <a:lastRow>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381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chemeClr val="accent3"/>
          </a:solidFill>
        </a:fill>
      </a:tcStyle>
    </a:lastRow>
    <a:firstRow>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381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rgbClr val="CBE2EB"/>
          </a:solidFill>
        </a:fill>
      </a:tcStyle>
    </a:wholeTbl>
    <a:band2H>
      <a:tcTxStyle b="def" i="def"/>
      <a:tcStyle>
        <a:tcBdr/>
        <a:fill>
          <a:solidFill>
            <a:srgbClr val="E7F1F5"/>
          </a:solidFill>
        </a:fill>
      </a:tcStyle>
    </a:band2H>
    <a:firstCol>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chemeClr val="accent6"/>
          </a:solidFill>
        </a:fill>
      </a:tcStyle>
    </a:firstCol>
    <a:lastRow>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381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chemeClr val="accent6"/>
          </a:solidFill>
        </a:fill>
      </a:tcStyle>
    </a:lastRow>
    <a:firstRow>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381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1B2130"/>
          </a:solidFill>
        </a:fill>
      </a:tcStyle>
    </a:band2H>
    <a:firstCol>
      <a:tcTxStyle b="on" i="off">
        <a:fontRef idx="minor">
          <a:srgbClr val="1B2130"/>
        </a:fontRef>
        <a:srgbClr val="1B21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1B2130"/>
          </a:solidFill>
        </a:fill>
      </a:tcStyle>
    </a:lastRow>
    <a:firstRow>
      <a:tcTxStyle b="on" i="off">
        <a:fontRef idx="minor">
          <a:srgbClr val="1B2130"/>
        </a:fontRef>
        <a:srgbClr val="1B213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rgbClr val="000000"/>
          </a:solidFill>
        </a:fill>
      </a:tcStyle>
    </a:firstCol>
    <a:lastRow>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38100" cap="flat">
              <a:solidFill>
                <a:srgbClr val="1B2130"/>
              </a:solidFill>
              <a:prstDash val="solid"/>
              <a:round/>
            </a:ln>
          </a:top>
          <a:bottom>
            <a:ln w="127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rgbClr val="000000"/>
          </a:solidFill>
        </a:fill>
      </a:tcStyle>
    </a:lastRow>
    <a:firstRow>
      <a:tcTxStyle b="on" i="off">
        <a:fontRef idx="minor">
          <a:srgbClr val="1B2130"/>
        </a:fontRef>
        <a:srgbClr val="1B2130"/>
      </a:tcTxStyle>
      <a:tcStyle>
        <a:tcBdr>
          <a:left>
            <a:ln w="12700" cap="flat">
              <a:solidFill>
                <a:srgbClr val="1B2130"/>
              </a:solidFill>
              <a:prstDash val="solid"/>
              <a:round/>
            </a:ln>
          </a:left>
          <a:right>
            <a:ln w="12700" cap="flat">
              <a:solidFill>
                <a:srgbClr val="1B2130"/>
              </a:solidFill>
              <a:prstDash val="solid"/>
              <a:round/>
            </a:ln>
          </a:right>
          <a:top>
            <a:ln w="12700" cap="flat">
              <a:solidFill>
                <a:srgbClr val="1B2130"/>
              </a:solidFill>
              <a:prstDash val="solid"/>
              <a:round/>
            </a:ln>
          </a:top>
          <a:bottom>
            <a:ln w="38100" cap="flat">
              <a:solidFill>
                <a:srgbClr val="1B2130"/>
              </a:solidFill>
              <a:prstDash val="solid"/>
              <a:round/>
            </a:ln>
          </a:bottom>
          <a:insideH>
            <a:ln w="12700" cap="flat">
              <a:solidFill>
                <a:srgbClr val="1B2130"/>
              </a:solidFill>
              <a:prstDash val="solid"/>
              <a:round/>
            </a:ln>
          </a:insideH>
          <a:insideV>
            <a:ln w="12700" cap="flat">
              <a:solidFill>
                <a:srgbClr val="1B213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59" name="Shape 259"/>
          <p:cNvSpPr/>
          <p:nvPr>
            <p:ph type="sldImg"/>
          </p:nvPr>
        </p:nvSpPr>
        <p:spPr>
          <a:xfrm>
            <a:off x="1143000" y="685800"/>
            <a:ext cx="4572000" cy="3429000"/>
          </a:xfrm>
          <a:prstGeom prst="rect">
            <a:avLst/>
          </a:prstGeom>
        </p:spPr>
        <p:txBody>
          <a:bodyPr/>
          <a:lstStyle/>
          <a:p>
            <a:pPr/>
          </a:p>
        </p:txBody>
      </p:sp>
      <p:sp>
        <p:nvSpPr>
          <p:cNvPr id="260" name="Shape 2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Neue Haas Grotesk Text Pro"/>
      </a:defRPr>
    </a:lvl1pPr>
    <a:lvl2pPr indent="228600" defTabSz="457200" latinLnBrk="0">
      <a:defRPr sz="1200">
        <a:latin typeface="+mn-lt"/>
        <a:ea typeface="+mn-ea"/>
        <a:cs typeface="+mn-cs"/>
        <a:sym typeface="Neue Haas Grotesk Text Pro"/>
      </a:defRPr>
    </a:lvl2pPr>
    <a:lvl3pPr indent="457200" defTabSz="457200" latinLnBrk="0">
      <a:defRPr sz="1200">
        <a:latin typeface="+mn-lt"/>
        <a:ea typeface="+mn-ea"/>
        <a:cs typeface="+mn-cs"/>
        <a:sym typeface="Neue Haas Grotesk Text Pro"/>
      </a:defRPr>
    </a:lvl3pPr>
    <a:lvl4pPr indent="685800" defTabSz="457200" latinLnBrk="0">
      <a:defRPr sz="1200">
        <a:latin typeface="+mn-lt"/>
        <a:ea typeface="+mn-ea"/>
        <a:cs typeface="+mn-cs"/>
        <a:sym typeface="Neue Haas Grotesk Text Pro"/>
      </a:defRPr>
    </a:lvl4pPr>
    <a:lvl5pPr indent="914400" defTabSz="457200" latinLnBrk="0">
      <a:defRPr sz="1200">
        <a:latin typeface="+mn-lt"/>
        <a:ea typeface="+mn-ea"/>
        <a:cs typeface="+mn-cs"/>
        <a:sym typeface="Neue Haas Grotesk Text Pro"/>
      </a:defRPr>
    </a:lvl5pPr>
    <a:lvl6pPr indent="1143000" defTabSz="457200" latinLnBrk="0">
      <a:defRPr sz="1200">
        <a:latin typeface="+mn-lt"/>
        <a:ea typeface="+mn-ea"/>
        <a:cs typeface="+mn-cs"/>
        <a:sym typeface="Neue Haas Grotesk Text Pro"/>
      </a:defRPr>
    </a:lvl6pPr>
    <a:lvl7pPr indent="1371600" defTabSz="457200" latinLnBrk="0">
      <a:defRPr sz="1200">
        <a:latin typeface="+mn-lt"/>
        <a:ea typeface="+mn-ea"/>
        <a:cs typeface="+mn-cs"/>
        <a:sym typeface="Neue Haas Grotesk Text Pro"/>
      </a:defRPr>
    </a:lvl7pPr>
    <a:lvl8pPr indent="1600200" defTabSz="457200" latinLnBrk="0">
      <a:defRPr sz="1200">
        <a:latin typeface="+mn-lt"/>
        <a:ea typeface="+mn-ea"/>
        <a:cs typeface="+mn-cs"/>
        <a:sym typeface="Neue Haas Grotesk Text Pro"/>
      </a:defRPr>
    </a:lvl8pPr>
    <a:lvl9pPr indent="1828800" defTabSz="457200" latinLnBrk="0">
      <a:defRPr sz="1200">
        <a:latin typeface="+mn-lt"/>
        <a:ea typeface="+mn-ea"/>
        <a:cs typeface="+mn-cs"/>
        <a:sym typeface="Neue Haas Grotesk Text Pro"/>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44" name="Group 42"/>
          <p:cNvGrpSpPr/>
          <p:nvPr/>
        </p:nvGrpSpPr>
        <p:grpSpPr>
          <a:xfrm>
            <a:off x="6201385" y="0"/>
            <a:ext cx="5990617" cy="6858002"/>
            <a:chOff x="-1" y="0"/>
            <a:chExt cx="5990615" cy="6858001"/>
          </a:xfrm>
        </p:grpSpPr>
        <p:sp>
          <p:nvSpPr>
            <p:cNvPr id="20" name="Oval 44"/>
            <p:cNvSpPr/>
            <p:nvPr/>
          </p:nvSpPr>
          <p:spPr>
            <a:xfrm>
              <a:off x="-2"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1" name="Freeform 46"/>
            <p:cNvSpPr/>
            <p:nvPr/>
          </p:nvSpPr>
          <p:spPr>
            <a:xfrm>
              <a:off x="-1" y="1"/>
              <a:ext cx="1130728"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2" name="Freeform 48"/>
            <p:cNvSpPr/>
            <p:nvPr/>
          </p:nvSpPr>
          <p:spPr>
            <a:xfrm>
              <a:off x="1362866" y="6292425"/>
              <a:ext cx="1130725"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3" name="Oval 50"/>
            <p:cNvSpPr/>
            <p:nvPr/>
          </p:nvSpPr>
          <p:spPr>
            <a:xfrm>
              <a:off x="1362864"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4" name="Oval 59"/>
            <p:cNvSpPr/>
            <p:nvPr/>
          </p:nvSpPr>
          <p:spPr>
            <a:xfrm>
              <a:off x="1362864" y="2177880"/>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5" name="Oval 62"/>
            <p:cNvSpPr/>
            <p:nvPr/>
          </p:nvSpPr>
          <p:spPr>
            <a:xfrm>
              <a:off x="1362864" y="806366"/>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6" name="Freeform 63"/>
            <p:cNvSpPr/>
            <p:nvPr/>
          </p:nvSpPr>
          <p:spPr>
            <a:xfrm>
              <a:off x="1362865" y="1"/>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7" name="Freeform 64"/>
            <p:cNvSpPr/>
            <p:nvPr/>
          </p:nvSpPr>
          <p:spPr>
            <a:xfrm>
              <a:off x="2725729" y="6292425"/>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8" name="Oval 66"/>
            <p:cNvSpPr/>
            <p:nvPr/>
          </p:nvSpPr>
          <p:spPr>
            <a:xfrm>
              <a:off x="2725730" y="4920910"/>
              <a:ext cx="1130728"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9" name="Oval 67"/>
            <p:cNvSpPr/>
            <p:nvPr/>
          </p:nvSpPr>
          <p:spPr>
            <a:xfrm>
              <a:off x="2725730" y="3549395"/>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0" name="Oval 68"/>
            <p:cNvSpPr/>
            <p:nvPr/>
          </p:nvSpPr>
          <p:spPr>
            <a:xfrm>
              <a:off x="2725730" y="2177880"/>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1" name="Oval 69"/>
            <p:cNvSpPr/>
            <p:nvPr/>
          </p:nvSpPr>
          <p:spPr>
            <a:xfrm>
              <a:off x="2725730" y="806366"/>
              <a:ext cx="1130728"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 name="Freeform 70"/>
            <p:cNvSpPr/>
            <p:nvPr/>
          </p:nvSpPr>
          <p:spPr>
            <a:xfrm>
              <a:off x="2725729"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 name="Freeform 71"/>
            <p:cNvSpPr/>
            <p:nvPr/>
          </p:nvSpPr>
          <p:spPr>
            <a:xfrm>
              <a:off x="4088596" y="6292425"/>
              <a:ext cx="1130726"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4" name="Oval 72"/>
            <p:cNvSpPr/>
            <p:nvPr/>
          </p:nvSpPr>
          <p:spPr>
            <a:xfrm>
              <a:off x="4088596" y="4920910"/>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5" name="Oval 73"/>
            <p:cNvSpPr/>
            <p:nvPr/>
          </p:nvSpPr>
          <p:spPr>
            <a:xfrm>
              <a:off x="4088596"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6" name="Oval 74"/>
            <p:cNvSpPr/>
            <p:nvPr/>
          </p:nvSpPr>
          <p:spPr>
            <a:xfrm>
              <a:off x="4088596" y="806366"/>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 name="Freeform 75"/>
            <p:cNvSpPr/>
            <p:nvPr/>
          </p:nvSpPr>
          <p:spPr>
            <a:xfrm>
              <a:off x="4088595"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 name="Freeform 76"/>
            <p:cNvSpPr/>
            <p:nvPr/>
          </p:nvSpPr>
          <p:spPr>
            <a:xfrm>
              <a:off x="5451467" y="6295068"/>
              <a:ext cx="539148" cy="562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9"/>
                    <a:pt x="7764" y="2362"/>
                    <a:pt x="18085" y="33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9" name="Freeform 77"/>
            <p:cNvSpPr/>
            <p:nvPr/>
          </p:nvSpPr>
          <p:spPr>
            <a:xfrm>
              <a:off x="5451466" y="4923554"/>
              <a:ext cx="539149" cy="1125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0" name="Freeform 78"/>
            <p:cNvSpPr/>
            <p:nvPr/>
          </p:nvSpPr>
          <p:spPr>
            <a:xfrm>
              <a:off x="5451466" y="3552038"/>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 name="Freeform 79"/>
            <p:cNvSpPr/>
            <p:nvPr/>
          </p:nvSpPr>
          <p:spPr>
            <a:xfrm>
              <a:off x="5451466" y="2180523"/>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2" name="Freeform 80"/>
            <p:cNvSpPr/>
            <p:nvPr/>
          </p:nvSpPr>
          <p:spPr>
            <a:xfrm>
              <a:off x="5451466" y="809010"/>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3" name="Freeform 81"/>
            <p:cNvSpPr/>
            <p:nvPr/>
          </p:nvSpPr>
          <p:spPr>
            <a:xfrm>
              <a:off x="5451466" y="1"/>
              <a:ext cx="539149" cy="562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85" y="21261"/>
                  </a:lnTo>
                  <a:cubicBezTo>
                    <a:pt x="7764" y="19238"/>
                    <a:pt x="0" y="10491"/>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45" name="Başlık Metni"/>
          <p:cNvSpPr txBox="1"/>
          <p:nvPr>
            <p:ph type="title"/>
          </p:nvPr>
        </p:nvSpPr>
        <p:spPr>
          <a:xfrm>
            <a:off x="565150" y="768334"/>
            <a:ext cx="5066001" cy="2866407"/>
          </a:xfrm>
          <a:prstGeom prst="rect">
            <a:avLst/>
          </a:prstGeom>
        </p:spPr>
        <p:txBody>
          <a:bodyPr/>
          <a:lstStyle>
            <a:lvl1pPr>
              <a:defRPr sz="6000"/>
            </a:lvl1pPr>
          </a:lstStyle>
          <a:p>
            <a:pPr/>
            <a:r>
              <a:t>Başlık Metni</a:t>
            </a:r>
          </a:p>
        </p:txBody>
      </p:sp>
      <p:sp>
        <p:nvSpPr>
          <p:cNvPr id="46" name="Gövde Düzeyi Bir…"/>
          <p:cNvSpPr txBox="1"/>
          <p:nvPr>
            <p:ph type="body" sz="quarter" idx="1"/>
          </p:nvPr>
        </p:nvSpPr>
        <p:spPr>
          <a:xfrm>
            <a:off x="565150" y="4283238"/>
            <a:ext cx="5066001" cy="1475179"/>
          </a:xfrm>
          <a:prstGeom prst="rect">
            <a:avLst/>
          </a:prstGeom>
        </p:spPr>
        <p:txBody>
          <a:bodyPr anchor="b"/>
          <a:lstStyle>
            <a:lvl1pPr marL="0" indent="0">
              <a:buSzTx/>
              <a:buFontTx/>
              <a:buNone/>
              <a:defRPr sz="2000"/>
            </a:lvl1pPr>
            <a:lvl2pPr marL="0" indent="0">
              <a:buSzTx/>
              <a:buFontTx/>
              <a:buNone/>
              <a:defRPr sz="2000"/>
            </a:lvl2pPr>
            <a:lvl3pPr marL="0" indent="0">
              <a:buSzTx/>
              <a:buFontTx/>
              <a:buNone/>
              <a:defRPr sz="2000"/>
            </a:lvl3pPr>
            <a:lvl4pPr marL="0" indent="0">
              <a:buSzTx/>
              <a:buFontTx/>
              <a:buNone/>
              <a:defRPr sz="2000"/>
            </a:lvl4pPr>
            <a:lvl5pPr marL="0" indent="0">
              <a:buSzTx/>
              <a:buFontTx/>
              <a:buNone/>
              <a:defRPr sz="2000"/>
            </a:lvl5pPr>
          </a:lstStyle>
          <a:p>
            <a:pPr/>
            <a:r>
              <a:t>Gövde Düzeyi Bir</a:t>
            </a:r>
          </a:p>
          <a:p>
            <a:pPr lvl="1"/>
            <a:r>
              <a:t>Gövde Düzeyi İki</a:t>
            </a:r>
          </a:p>
          <a:p>
            <a:pPr lvl="2"/>
            <a:r>
              <a:t>Gövde Düzeyi Üç</a:t>
            </a:r>
          </a:p>
          <a:p>
            <a:pPr lvl="3"/>
            <a:r>
              <a:t>Gövde Düzeyi Dört</a:t>
            </a:r>
          </a:p>
          <a:p>
            <a:pPr lvl="4"/>
            <a:r>
              <a:t>Gövde Düzeyi Beş</a:t>
            </a:r>
          </a:p>
        </p:txBody>
      </p:sp>
      <p:sp>
        <p:nvSpPr>
          <p:cNvPr id="47" name="Straight Connector 6"/>
          <p:cNvSpPr/>
          <p:nvPr/>
        </p:nvSpPr>
        <p:spPr>
          <a:xfrm>
            <a:off x="565148" y="6087109"/>
            <a:ext cx="5066004" cy="2"/>
          </a:xfrm>
          <a:prstGeom prst="line">
            <a:avLst/>
          </a:prstGeom>
          <a:ln w="12700">
            <a:solidFill>
              <a:srgbClr val="A6A6A6"/>
            </a:solidFill>
            <a:miter/>
          </a:ln>
        </p:spPr>
        <p:txBody>
          <a:bodyPr lIns="45718" tIns="45718" rIns="45718" bIns="45718"/>
          <a:lstStyle/>
          <a:p>
            <a:pPr/>
          </a:p>
        </p:txBody>
      </p:sp>
      <p:sp>
        <p:nvSpPr>
          <p:cNvPr id="48" name="Slayt Numarası"/>
          <p:cNvSpPr txBox="1"/>
          <p:nvPr>
            <p:ph type="sldNum" sz="quarter" idx="2"/>
          </p:nvPr>
        </p:nvSpPr>
        <p:spPr>
          <a:xfrm>
            <a:off x="5385751" y="6201728"/>
            <a:ext cx="245401" cy="2438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21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0">
    <p:bg>
      <p:bgPr>
        <a:solidFill>
          <a:srgbClr val="1B2130"/>
        </a:solidFill>
      </p:bgPr>
    </p:bg>
    <p:spTree>
      <p:nvGrpSpPr>
        <p:cNvPr id="1" name=""/>
        <p:cNvGrpSpPr/>
        <p:nvPr/>
      </p:nvGrpSpPr>
      <p:grpSpPr>
        <a:xfrm>
          <a:off x="0" y="0"/>
          <a:ext cx="0" cy="0"/>
          <a:chOff x="0" y="0"/>
          <a:chExt cx="0" cy="0"/>
        </a:xfrm>
      </p:grpSpPr>
      <p:sp>
        <p:nvSpPr>
          <p:cNvPr id="225"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grpSp>
        <p:nvGrpSpPr>
          <p:cNvPr id="238" name="Group 15"/>
          <p:cNvGrpSpPr/>
          <p:nvPr/>
        </p:nvGrpSpPr>
        <p:grpSpPr>
          <a:xfrm>
            <a:off x="10290315" y="-3"/>
            <a:ext cx="1901689" cy="6858004"/>
            <a:chOff x="0" y="0"/>
            <a:chExt cx="1901688" cy="6858002"/>
          </a:xfrm>
        </p:grpSpPr>
        <p:sp>
          <p:nvSpPr>
            <p:cNvPr id="232" name="Freeform 17"/>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33" name="Freeform 18"/>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8"/>
                    <a:pt x="7769" y="2361"/>
                    <a:pt x="18096" y="33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34" name="Freeform 19"/>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35" name="Freeform 20"/>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36" name="Freeform 21"/>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37" name="Freeform 22"/>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96" y="21262"/>
                  </a:lnTo>
                  <a:cubicBezTo>
                    <a:pt x="7769" y="19239"/>
                    <a:pt x="0" y="10492"/>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239" name="Başlık Metni"/>
          <p:cNvSpPr txBox="1"/>
          <p:nvPr>
            <p:ph type="title"/>
          </p:nvPr>
        </p:nvSpPr>
        <p:spPr>
          <a:xfrm>
            <a:off x="565151" y="764972"/>
            <a:ext cx="3609982" cy="1395045"/>
          </a:xfrm>
          <a:prstGeom prst="rect">
            <a:avLst/>
          </a:prstGeom>
        </p:spPr>
        <p:txBody>
          <a:bodyPr/>
          <a:lstStyle>
            <a:lvl1pPr>
              <a:defRPr sz="3200"/>
            </a:lvl1pPr>
          </a:lstStyle>
          <a:p>
            <a:pPr/>
            <a:r>
              <a:t>Başlık Metni</a:t>
            </a:r>
          </a:p>
        </p:txBody>
      </p:sp>
      <p:sp>
        <p:nvSpPr>
          <p:cNvPr id="240" name="Gövde Düzeyi Bir…"/>
          <p:cNvSpPr txBox="1"/>
          <p:nvPr>
            <p:ph type="body" sz="half" idx="1"/>
          </p:nvPr>
        </p:nvSpPr>
        <p:spPr>
          <a:xfrm>
            <a:off x="5104831" y="770890"/>
            <a:ext cx="6112519" cy="4800571"/>
          </a:xfrm>
          <a:prstGeom prst="rect">
            <a:avLst/>
          </a:prstGeom>
        </p:spPr>
        <p:txBody>
          <a:bodyPr/>
          <a:lstStyle>
            <a:lvl1pPr>
              <a:defRPr sz="2800"/>
            </a:lvl1pPr>
            <a:lvl2pPr marL="723900" indent="-266700">
              <a:defRPr sz="2800"/>
            </a:lvl2pPr>
            <a:lvl3pPr marL="1234438" indent="-320038">
              <a:defRPr sz="2800"/>
            </a:lvl3pPr>
            <a:lvl4pPr marL="1727200" indent="-355600">
              <a:defRPr sz="2800"/>
            </a:lvl4pPr>
            <a:lvl5pPr marL="2228850" indent="-400050">
              <a:defRPr sz="2800"/>
            </a:lvl5pPr>
          </a:lstStyle>
          <a:p>
            <a:pPr/>
            <a:r>
              <a:t>Gövde Düzeyi Bir</a:t>
            </a:r>
          </a:p>
          <a:p>
            <a:pPr lvl="1"/>
            <a:r>
              <a:t>Gövde Düzeyi İki</a:t>
            </a:r>
          </a:p>
          <a:p>
            <a:pPr lvl="2"/>
            <a:r>
              <a:t>Gövde Düzeyi Üç</a:t>
            </a:r>
          </a:p>
          <a:p>
            <a:pPr lvl="3"/>
            <a:r>
              <a:t>Gövde Düzeyi Dört</a:t>
            </a:r>
          </a:p>
          <a:p>
            <a:pPr lvl="4"/>
            <a:r>
              <a:t>Gövde Düzeyi Beş</a:t>
            </a:r>
          </a:p>
        </p:txBody>
      </p:sp>
      <p:sp>
        <p:nvSpPr>
          <p:cNvPr id="241" name="Text Placeholder 3"/>
          <p:cNvSpPr/>
          <p:nvPr>
            <p:ph type="body" sz="quarter" idx="21"/>
          </p:nvPr>
        </p:nvSpPr>
        <p:spPr>
          <a:xfrm>
            <a:off x="565148" y="2160015"/>
            <a:ext cx="3609987" cy="3708975"/>
          </a:xfrm>
          <a:prstGeom prst="rect">
            <a:avLst/>
          </a:prstGeom>
        </p:spPr>
        <p:txBody>
          <a:bodyPr/>
          <a:lstStyle/>
          <a:p>
            <a:pPr/>
          </a:p>
        </p:txBody>
      </p:sp>
      <p:sp>
        <p:nvSpPr>
          <p:cNvPr id="242" name="Straight Connector 7"/>
          <p:cNvSpPr/>
          <p:nvPr/>
        </p:nvSpPr>
        <p:spPr>
          <a:xfrm>
            <a:off x="565150" y="6087109"/>
            <a:ext cx="11058344" cy="2"/>
          </a:xfrm>
          <a:prstGeom prst="line">
            <a:avLst/>
          </a:prstGeom>
          <a:ln w="12700">
            <a:solidFill>
              <a:srgbClr val="A6A6A6"/>
            </a:solidFill>
            <a:miter/>
          </a:ln>
        </p:spPr>
        <p:txBody>
          <a:bodyPr lIns="45718" tIns="45718" rIns="45718" bIns="45718"/>
          <a:lstStyle/>
          <a:p>
            <a:pPr/>
          </a:p>
        </p:txBody>
      </p:sp>
      <p:sp>
        <p:nvSpPr>
          <p:cNvPr id="24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50" name="Başlık Metni"/>
          <p:cNvSpPr txBox="1"/>
          <p:nvPr>
            <p:ph type="title"/>
          </p:nvPr>
        </p:nvSpPr>
        <p:spPr>
          <a:xfrm>
            <a:off x="565150" y="770888"/>
            <a:ext cx="3609984" cy="1389129"/>
          </a:xfrm>
          <a:prstGeom prst="rect">
            <a:avLst/>
          </a:prstGeom>
        </p:spPr>
        <p:txBody>
          <a:bodyPr/>
          <a:lstStyle>
            <a:lvl1pPr>
              <a:defRPr sz="3200"/>
            </a:lvl1pPr>
          </a:lstStyle>
          <a:p>
            <a:pPr/>
            <a:r>
              <a:t>Başlık Metni</a:t>
            </a:r>
          </a:p>
        </p:txBody>
      </p:sp>
      <p:sp>
        <p:nvSpPr>
          <p:cNvPr id="251" name="Picture Placeholder 2"/>
          <p:cNvSpPr/>
          <p:nvPr>
            <p:ph type="pic" sz="half" idx="21"/>
          </p:nvPr>
        </p:nvSpPr>
        <p:spPr>
          <a:xfrm>
            <a:off x="5223838" y="890815"/>
            <a:ext cx="6060138" cy="4870413"/>
          </a:xfrm>
          <a:prstGeom prst="rect">
            <a:avLst/>
          </a:prstGeom>
        </p:spPr>
        <p:txBody>
          <a:bodyPr lIns="91439" tIns="45719" rIns="91439" bIns="45719">
            <a:noAutofit/>
          </a:bodyPr>
          <a:lstStyle/>
          <a:p>
            <a:pPr/>
          </a:p>
        </p:txBody>
      </p:sp>
      <p:sp>
        <p:nvSpPr>
          <p:cNvPr id="252" name="Gövde Düzeyi Bir…"/>
          <p:cNvSpPr txBox="1"/>
          <p:nvPr>
            <p:ph type="body" sz="quarter" idx="1"/>
          </p:nvPr>
        </p:nvSpPr>
        <p:spPr>
          <a:xfrm>
            <a:off x="565150" y="2160016"/>
            <a:ext cx="3609984" cy="3601211"/>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Gövde Düzeyi Bir</a:t>
            </a:r>
          </a:p>
          <a:p>
            <a:pPr lvl="1"/>
            <a:r>
              <a:t>Gövde Düzeyi İki</a:t>
            </a:r>
          </a:p>
          <a:p>
            <a:pPr lvl="2"/>
            <a:r>
              <a:t>Gövde Düzeyi Üç</a:t>
            </a:r>
          </a:p>
          <a:p>
            <a:pPr lvl="3"/>
            <a:r>
              <a:t>Gövde Düzeyi Dört</a:t>
            </a:r>
          </a:p>
          <a:p>
            <a:pPr lvl="4"/>
            <a:r>
              <a:t>Gövde Düzeyi Beş</a:t>
            </a:r>
          </a:p>
        </p:txBody>
      </p:sp>
      <p:sp>
        <p:nvSpPr>
          <p:cNvPr id="25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0">
    <p:bg>
      <p:bgPr>
        <a:solidFill>
          <a:srgbClr val="1B2130"/>
        </a:solidFill>
      </p:bgPr>
    </p:bg>
    <p:spTree>
      <p:nvGrpSpPr>
        <p:cNvPr id="1" name=""/>
        <p:cNvGrpSpPr/>
        <p:nvPr/>
      </p:nvGrpSpPr>
      <p:grpSpPr>
        <a:xfrm>
          <a:off x="0" y="0"/>
          <a:ext cx="0" cy="0"/>
          <a:chOff x="0" y="0"/>
          <a:chExt cx="0" cy="0"/>
        </a:xfrm>
      </p:grpSpPr>
      <p:grpSp>
        <p:nvGrpSpPr>
          <p:cNvPr id="79" name="Group 42"/>
          <p:cNvGrpSpPr/>
          <p:nvPr/>
        </p:nvGrpSpPr>
        <p:grpSpPr>
          <a:xfrm>
            <a:off x="6201385" y="0"/>
            <a:ext cx="5990617" cy="6858002"/>
            <a:chOff x="-1" y="0"/>
            <a:chExt cx="5990615" cy="6858001"/>
          </a:xfrm>
        </p:grpSpPr>
        <p:sp>
          <p:nvSpPr>
            <p:cNvPr id="55" name="Oval 44"/>
            <p:cNvSpPr/>
            <p:nvPr/>
          </p:nvSpPr>
          <p:spPr>
            <a:xfrm>
              <a:off x="-2" y="3549395"/>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6" name="Freeform 46"/>
            <p:cNvSpPr/>
            <p:nvPr/>
          </p:nvSpPr>
          <p:spPr>
            <a:xfrm>
              <a:off x="-1" y="1"/>
              <a:ext cx="1130728"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 name="Freeform 48"/>
            <p:cNvSpPr/>
            <p:nvPr/>
          </p:nvSpPr>
          <p:spPr>
            <a:xfrm>
              <a:off x="1362866" y="6292425"/>
              <a:ext cx="1130725"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8" name="Oval 50"/>
            <p:cNvSpPr/>
            <p:nvPr/>
          </p:nvSpPr>
          <p:spPr>
            <a:xfrm>
              <a:off x="1362864" y="3549395"/>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9" name="Oval 59"/>
            <p:cNvSpPr/>
            <p:nvPr/>
          </p:nvSpPr>
          <p:spPr>
            <a:xfrm>
              <a:off x="1362864" y="2177880"/>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0" name="Oval 62"/>
            <p:cNvSpPr/>
            <p:nvPr/>
          </p:nvSpPr>
          <p:spPr>
            <a:xfrm>
              <a:off x="1362864" y="806366"/>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1" name="Freeform 63"/>
            <p:cNvSpPr/>
            <p:nvPr/>
          </p:nvSpPr>
          <p:spPr>
            <a:xfrm>
              <a:off x="1362865" y="1"/>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2" name="Freeform 64"/>
            <p:cNvSpPr/>
            <p:nvPr/>
          </p:nvSpPr>
          <p:spPr>
            <a:xfrm>
              <a:off x="2725729" y="6292425"/>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3" name="Oval 66"/>
            <p:cNvSpPr/>
            <p:nvPr/>
          </p:nvSpPr>
          <p:spPr>
            <a:xfrm>
              <a:off x="2725730" y="4920910"/>
              <a:ext cx="1130728"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4" name="Oval 67"/>
            <p:cNvSpPr/>
            <p:nvPr/>
          </p:nvSpPr>
          <p:spPr>
            <a:xfrm>
              <a:off x="2725730" y="3549395"/>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5" name="Oval 68"/>
            <p:cNvSpPr/>
            <p:nvPr/>
          </p:nvSpPr>
          <p:spPr>
            <a:xfrm>
              <a:off x="2725730" y="2177880"/>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6" name="Oval 69"/>
            <p:cNvSpPr/>
            <p:nvPr/>
          </p:nvSpPr>
          <p:spPr>
            <a:xfrm>
              <a:off x="2725730" y="806366"/>
              <a:ext cx="1130728"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7" name="Freeform 70"/>
            <p:cNvSpPr/>
            <p:nvPr/>
          </p:nvSpPr>
          <p:spPr>
            <a:xfrm>
              <a:off x="2725729"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8" name="Freeform 71"/>
            <p:cNvSpPr/>
            <p:nvPr/>
          </p:nvSpPr>
          <p:spPr>
            <a:xfrm>
              <a:off x="4088596" y="6292425"/>
              <a:ext cx="1130726"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9" name="Oval 72"/>
            <p:cNvSpPr/>
            <p:nvPr/>
          </p:nvSpPr>
          <p:spPr>
            <a:xfrm>
              <a:off x="4088596" y="4920910"/>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0" name="Oval 73"/>
            <p:cNvSpPr/>
            <p:nvPr/>
          </p:nvSpPr>
          <p:spPr>
            <a:xfrm>
              <a:off x="4088596" y="3549395"/>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1" name="Oval 74"/>
            <p:cNvSpPr/>
            <p:nvPr/>
          </p:nvSpPr>
          <p:spPr>
            <a:xfrm>
              <a:off x="4088596" y="806366"/>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2" name="Freeform 75"/>
            <p:cNvSpPr/>
            <p:nvPr/>
          </p:nvSpPr>
          <p:spPr>
            <a:xfrm>
              <a:off x="4088595"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3" name="Freeform 76"/>
            <p:cNvSpPr/>
            <p:nvPr/>
          </p:nvSpPr>
          <p:spPr>
            <a:xfrm>
              <a:off x="5451467" y="6295068"/>
              <a:ext cx="539148" cy="562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9"/>
                    <a:pt x="7764" y="2362"/>
                    <a:pt x="18085" y="339"/>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4" name="Freeform 77"/>
            <p:cNvSpPr/>
            <p:nvPr/>
          </p:nvSpPr>
          <p:spPr>
            <a:xfrm>
              <a:off x="5451466" y="4923554"/>
              <a:ext cx="539149" cy="1125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5" name="Freeform 78"/>
            <p:cNvSpPr/>
            <p:nvPr/>
          </p:nvSpPr>
          <p:spPr>
            <a:xfrm>
              <a:off x="5451466" y="3552038"/>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6" name="Freeform 79"/>
            <p:cNvSpPr/>
            <p:nvPr/>
          </p:nvSpPr>
          <p:spPr>
            <a:xfrm>
              <a:off x="5451466" y="2180523"/>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7" name="Freeform 80"/>
            <p:cNvSpPr/>
            <p:nvPr/>
          </p:nvSpPr>
          <p:spPr>
            <a:xfrm>
              <a:off x="5451466" y="809010"/>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8" name="Freeform 81"/>
            <p:cNvSpPr/>
            <p:nvPr/>
          </p:nvSpPr>
          <p:spPr>
            <a:xfrm>
              <a:off x="5451466" y="1"/>
              <a:ext cx="539149" cy="562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85" y="21261"/>
                  </a:lnTo>
                  <a:cubicBezTo>
                    <a:pt x="7764" y="19238"/>
                    <a:pt x="0" y="10491"/>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80" name="Başlık Metni"/>
          <p:cNvSpPr txBox="1"/>
          <p:nvPr>
            <p:ph type="title"/>
          </p:nvPr>
        </p:nvSpPr>
        <p:spPr>
          <a:xfrm>
            <a:off x="565150" y="768334"/>
            <a:ext cx="5066001" cy="2866407"/>
          </a:xfrm>
          <a:prstGeom prst="rect">
            <a:avLst/>
          </a:prstGeom>
        </p:spPr>
        <p:txBody>
          <a:bodyPr/>
          <a:lstStyle>
            <a:lvl1pPr>
              <a:defRPr sz="6000">
                <a:solidFill>
                  <a:srgbClr val="FFFFFF"/>
                </a:solidFill>
              </a:defRPr>
            </a:lvl1pPr>
          </a:lstStyle>
          <a:p>
            <a:pPr/>
            <a:r>
              <a:t>Başlık Metni</a:t>
            </a:r>
          </a:p>
        </p:txBody>
      </p:sp>
      <p:sp>
        <p:nvSpPr>
          <p:cNvPr id="81" name="Gövde Düzeyi Bir…"/>
          <p:cNvSpPr txBox="1"/>
          <p:nvPr>
            <p:ph type="body" sz="quarter" idx="1"/>
          </p:nvPr>
        </p:nvSpPr>
        <p:spPr>
          <a:xfrm>
            <a:off x="565150" y="4283238"/>
            <a:ext cx="5066001" cy="1475179"/>
          </a:xfrm>
          <a:prstGeom prst="rect">
            <a:avLst/>
          </a:prstGeom>
        </p:spPr>
        <p:txBody>
          <a:bodyPr anchor="b"/>
          <a:lstStyle>
            <a:lvl1pPr marL="0" indent="0">
              <a:buSzTx/>
              <a:buFontTx/>
              <a:buNone/>
              <a:defRPr sz="2000">
                <a:solidFill>
                  <a:srgbClr val="FFFFFF"/>
                </a:solidFill>
              </a:defRPr>
            </a:lvl1pPr>
            <a:lvl2pPr marL="0" indent="0">
              <a:buSzTx/>
              <a:buFontTx/>
              <a:buNone/>
              <a:defRPr sz="2000">
                <a:solidFill>
                  <a:srgbClr val="FFFFFF"/>
                </a:solidFill>
              </a:defRPr>
            </a:lvl2pPr>
            <a:lvl3pPr marL="0" indent="0">
              <a:buSzTx/>
              <a:buFontTx/>
              <a:buNone/>
              <a:defRPr sz="2000">
                <a:solidFill>
                  <a:srgbClr val="FFFFFF"/>
                </a:solidFill>
              </a:defRPr>
            </a:lvl3pPr>
            <a:lvl4pPr marL="0" indent="0">
              <a:buSzTx/>
              <a:buFontTx/>
              <a:buNone/>
              <a:defRPr sz="2000">
                <a:solidFill>
                  <a:srgbClr val="FFFFFF"/>
                </a:solidFill>
              </a:defRPr>
            </a:lvl4pPr>
            <a:lvl5pPr marL="0" indent="0">
              <a:buSzTx/>
              <a:buFontTx/>
              <a:buNone/>
              <a:defRPr sz="2000">
                <a:solidFill>
                  <a:srgbClr val="FFFFFF"/>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82" name="Straight Connector 6"/>
          <p:cNvSpPr/>
          <p:nvPr/>
        </p:nvSpPr>
        <p:spPr>
          <a:xfrm>
            <a:off x="565148" y="6087109"/>
            <a:ext cx="5066004" cy="2"/>
          </a:xfrm>
          <a:prstGeom prst="line">
            <a:avLst/>
          </a:prstGeom>
          <a:ln w="12700">
            <a:solidFill>
              <a:srgbClr val="000000"/>
            </a:solidFill>
            <a:miter/>
          </a:ln>
        </p:spPr>
        <p:txBody>
          <a:bodyPr lIns="45718" tIns="45718" rIns="45718" bIns="45718"/>
          <a:lstStyle/>
          <a:p>
            <a:pPr/>
          </a:p>
        </p:txBody>
      </p:sp>
      <p:sp>
        <p:nvSpPr>
          <p:cNvPr id="83" name="Slayt Numarası"/>
          <p:cNvSpPr txBox="1"/>
          <p:nvPr>
            <p:ph type="sldNum" sz="quarter" idx="2"/>
          </p:nvPr>
        </p:nvSpPr>
        <p:spPr>
          <a:xfrm>
            <a:off x="5385751" y="6201728"/>
            <a:ext cx="245401" cy="24383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103" name="Group 21"/>
          <p:cNvGrpSpPr/>
          <p:nvPr/>
        </p:nvGrpSpPr>
        <p:grpSpPr>
          <a:xfrm>
            <a:off x="8928527" y="-2"/>
            <a:ext cx="3263475" cy="6858004"/>
            <a:chOff x="0" y="0"/>
            <a:chExt cx="3263474" cy="6858002"/>
          </a:xfrm>
        </p:grpSpPr>
        <p:sp>
          <p:nvSpPr>
            <p:cNvPr id="90" name="Oval 22"/>
            <p:cNvSpPr/>
            <p:nvPr/>
          </p:nvSpPr>
          <p:spPr>
            <a:xfrm>
              <a:off x="-1" y="806361"/>
              <a:ext cx="1130727"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91" name="Freeform 23"/>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92" name="Freeform 24"/>
            <p:cNvSpPr/>
            <p:nvPr/>
          </p:nvSpPr>
          <p:spPr>
            <a:xfrm>
              <a:off x="1362863" y="6292417"/>
              <a:ext cx="1130726" cy="565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93" name="Oval 25"/>
            <p:cNvSpPr/>
            <p:nvPr/>
          </p:nvSpPr>
          <p:spPr>
            <a:xfrm>
              <a:off x="1362864" y="3549389"/>
              <a:ext cx="1130727"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94" name="Oval 26"/>
            <p:cNvSpPr/>
            <p:nvPr/>
          </p:nvSpPr>
          <p:spPr>
            <a:xfrm>
              <a:off x="1362864" y="2177875"/>
              <a:ext cx="1130727"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95" name="Oval 27"/>
            <p:cNvSpPr/>
            <p:nvPr/>
          </p:nvSpPr>
          <p:spPr>
            <a:xfrm>
              <a:off x="1362864" y="806362"/>
              <a:ext cx="1130727"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96" name="Freeform 28"/>
            <p:cNvSpPr/>
            <p:nvPr/>
          </p:nvSpPr>
          <p:spPr>
            <a:xfrm>
              <a:off x="1362864" y="-1"/>
              <a:ext cx="1130726"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97" name="Freeform 29"/>
            <p:cNvSpPr/>
            <p:nvPr/>
          </p:nvSpPr>
          <p:spPr>
            <a:xfrm>
              <a:off x="2725728" y="6295201"/>
              <a:ext cx="537746" cy="562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6"/>
                    <a:pt x="7784" y="2357"/>
                    <a:pt x="18133" y="33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98" name="Freeform 30"/>
            <p:cNvSpPr/>
            <p:nvPr/>
          </p:nvSpPr>
          <p:spPr>
            <a:xfrm>
              <a:off x="2725728" y="4923686"/>
              <a:ext cx="537746" cy="11251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99" name="Freeform 31"/>
            <p:cNvSpPr/>
            <p:nvPr/>
          </p:nvSpPr>
          <p:spPr>
            <a:xfrm>
              <a:off x="2725728" y="3552172"/>
              <a:ext cx="537746" cy="1125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00" name="Freeform 32"/>
            <p:cNvSpPr/>
            <p:nvPr/>
          </p:nvSpPr>
          <p:spPr>
            <a:xfrm>
              <a:off x="2725728" y="2180658"/>
              <a:ext cx="537746" cy="1125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01" name="Freeform 33"/>
            <p:cNvSpPr/>
            <p:nvPr/>
          </p:nvSpPr>
          <p:spPr>
            <a:xfrm>
              <a:off x="2725728" y="809145"/>
              <a:ext cx="537746" cy="1125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02" name="Freeform 34"/>
            <p:cNvSpPr/>
            <p:nvPr/>
          </p:nvSpPr>
          <p:spPr>
            <a:xfrm>
              <a:off x="2725728" y="-1"/>
              <a:ext cx="537746" cy="5627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133" y="21266"/>
                  </a:lnTo>
                  <a:cubicBezTo>
                    <a:pt x="7784" y="19243"/>
                    <a:pt x="0" y="10494"/>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04" name="Başlık Metni"/>
          <p:cNvSpPr txBox="1"/>
          <p:nvPr>
            <p:ph type="title"/>
          </p:nvPr>
        </p:nvSpPr>
        <p:spPr>
          <a:prstGeom prst="rect">
            <a:avLst/>
          </a:prstGeom>
        </p:spPr>
        <p:txBody>
          <a:bodyPr/>
          <a:lstStyle/>
          <a:p>
            <a:pPr/>
            <a:r>
              <a:t>Başlık Metni</a:t>
            </a:r>
          </a:p>
        </p:txBody>
      </p:sp>
      <p:sp>
        <p:nvSpPr>
          <p:cNvPr id="105" name="Gövde Düzeyi Bir…"/>
          <p:cNvSpPr txBox="1"/>
          <p:nvPr>
            <p:ph type="body" sz="half" idx="1"/>
          </p:nvPr>
        </p:nvSpPr>
        <p:spPr>
          <a:xfrm>
            <a:off x="565150" y="2160016"/>
            <a:ext cx="7335836" cy="3601212"/>
          </a:xfrm>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106" name="Straight Connector 6"/>
          <p:cNvSpPr/>
          <p:nvPr/>
        </p:nvSpPr>
        <p:spPr>
          <a:xfrm>
            <a:off x="565149" y="6087109"/>
            <a:ext cx="7335837" cy="2"/>
          </a:xfrm>
          <a:prstGeom prst="line">
            <a:avLst/>
          </a:prstGeom>
          <a:ln w="12700">
            <a:solidFill>
              <a:srgbClr val="A6A6A6"/>
            </a:solidFill>
            <a:miter/>
          </a:ln>
        </p:spPr>
        <p:txBody>
          <a:bodyPr lIns="45718" tIns="45718" rIns="45718" bIns="45718"/>
          <a:lstStyle/>
          <a:p>
            <a:pPr/>
          </a:p>
        </p:txBody>
      </p:sp>
      <p:sp>
        <p:nvSpPr>
          <p:cNvPr id="107" name="Slayt Numarası"/>
          <p:cNvSpPr txBox="1"/>
          <p:nvPr>
            <p:ph type="sldNum" sz="quarter" idx="2"/>
          </p:nvPr>
        </p:nvSpPr>
        <p:spPr>
          <a:xfrm>
            <a:off x="7655584" y="6201728"/>
            <a:ext cx="245402" cy="2438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0">
    <p:bg>
      <p:bgPr>
        <a:solidFill>
          <a:srgbClr val="1B2130"/>
        </a:solidFill>
      </p:bgPr>
    </p:bg>
    <p:spTree>
      <p:nvGrpSpPr>
        <p:cNvPr id="1" name=""/>
        <p:cNvGrpSpPr/>
        <p:nvPr/>
      </p:nvGrpSpPr>
      <p:grpSpPr>
        <a:xfrm>
          <a:off x="0" y="0"/>
          <a:ext cx="0" cy="0"/>
          <a:chOff x="0" y="0"/>
          <a:chExt cx="0" cy="0"/>
        </a:xfrm>
      </p:grpSpPr>
      <p:grpSp>
        <p:nvGrpSpPr>
          <p:cNvPr id="127" name="Group 21"/>
          <p:cNvGrpSpPr/>
          <p:nvPr/>
        </p:nvGrpSpPr>
        <p:grpSpPr>
          <a:xfrm>
            <a:off x="8928527" y="-2"/>
            <a:ext cx="3263475" cy="6858004"/>
            <a:chOff x="0" y="0"/>
            <a:chExt cx="3263474" cy="6858002"/>
          </a:xfrm>
        </p:grpSpPr>
        <p:sp>
          <p:nvSpPr>
            <p:cNvPr id="114" name="Oval 22"/>
            <p:cNvSpPr/>
            <p:nvPr/>
          </p:nvSpPr>
          <p:spPr>
            <a:xfrm>
              <a:off x="-1" y="806361"/>
              <a:ext cx="1130727"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15" name="Freeform 23"/>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16" name="Freeform 24"/>
            <p:cNvSpPr/>
            <p:nvPr/>
          </p:nvSpPr>
          <p:spPr>
            <a:xfrm>
              <a:off x="1362863" y="6292417"/>
              <a:ext cx="1130726" cy="565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17" name="Oval 25"/>
            <p:cNvSpPr/>
            <p:nvPr/>
          </p:nvSpPr>
          <p:spPr>
            <a:xfrm>
              <a:off x="1362864" y="3549389"/>
              <a:ext cx="1130727"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18" name="Oval 26"/>
            <p:cNvSpPr/>
            <p:nvPr/>
          </p:nvSpPr>
          <p:spPr>
            <a:xfrm>
              <a:off x="1362864" y="2177875"/>
              <a:ext cx="1130727"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19" name="Oval 27"/>
            <p:cNvSpPr/>
            <p:nvPr/>
          </p:nvSpPr>
          <p:spPr>
            <a:xfrm>
              <a:off x="1362864" y="806362"/>
              <a:ext cx="1130727"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20" name="Freeform 28"/>
            <p:cNvSpPr/>
            <p:nvPr/>
          </p:nvSpPr>
          <p:spPr>
            <a:xfrm>
              <a:off x="1362864" y="-1"/>
              <a:ext cx="1130726"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21" name="Freeform 29"/>
            <p:cNvSpPr/>
            <p:nvPr/>
          </p:nvSpPr>
          <p:spPr>
            <a:xfrm>
              <a:off x="2725728" y="6295201"/>
              <a:ext cx="537746" cy="562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6"/>
                    <a:pt x="7784" y="2357"/>
                    <a:pt x="18133" y="33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22" name="Freeform 30"/>
            <p:cNvSpPr/>
            <p:nvPr/>
          </p:nvSpPr>
          <p:spPr>
            <a:xfrm>
              <a:off x="2725728" y="4923686"/>
              <a:ext cx="537746" cy="11251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23" name="Freeform 31"/>
            <p:cNvSpPr/>
            <p:nvPr/>
          </p:nvSpPr>
          <p:spPr>
            <a:xfrm>
              <a:off x="2725728" y="3552172"/>
              <a:ext cx="537746" cy="1125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24" name="Freeform 32"/>
            <p:cNvSpPr/>
            <p:nvPr/>
          </p:nvSpPr>
          <p:spPr>
            <a:xfrm>
              <a:off x="2725728" y="2180658"/>
              <a:ext cx="537746" cy="1125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25" name="Freeform 33"/>
            <p:cNvSpPr/>
            <p:nvPr/>
          </p:nvSpPr>
          <p:spPr>
            <a:xfrm>
              <a:off x="2725728" y="809145"/>
              <a:ext cx="537746" cy="1125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33" y="21433"/>
                  </a:lnTo>
                  <a:cubicBezTo>
                    <a:pt x="7784" y="20421"/>
                    <a:pt x="0" y="16045"/>
                    <a:pt x="0" y="10800"/>
                  </a:cubicBezTo>
                  <a:cubicBezTo>
                    <a:pt x="0" y="5555"/>
                    <a:pt x="7784" y="1179"/>
                    <a:pt x="18133" y="167"/>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26" name="Freeform 34"/>
            <p:cNvSpPr/>
            <p:nvPr/>
          </p:nvSpPr>
          <p:spPr>
            <a:xfrm>
              <a:off x="2725728" y="-1"/>
              <a:ext cx="537746" cy="5627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133" y="21266"/>
                  </a:lnTo>
                  <a:cubicBezTo>
                    <a:pt x="7784" y="19243"/>
                    <a:pt x="0" y="10494"/>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28" name="Başlık Metni"/>
          <p:cNvSpPr txBox="1"/>
          <p:nvPr>
            <p:ph type="title"/>
          </p:nvPr>
        </p:nvSpPr>
        <p:spPr>
          <a:prstGeom prst="rect">
            <a:avLst/>
          </a:prstGeom>
        </p:spPr>
        <p:txBody>
          <a:bodyPr/>
          <a:lstStyle>
            <a:lvl1pPr>
              <a:defRPr>
                <a:solidFill>
                  <a:srgbClr val="FFFFFF"/>
                </a:solidFill>
              </a:defRPr>
            </a:lvl1pPr>
          </a:lstStyle>
          <a:p>
            <a:pPr/>
            <a:r>
              <a:t>Başlık Metni</a:t>
            </a:r>
          </a:p>
        </p:txBody>
      </p:sp>
      <p:sp>
        <p:nvSpPr>
          <p:cNvPr id="129" name="Gövde Düzeyi Bir…"/>
          <p:cNvSpPr txBox="1"/>
          <p:nvPr>
            <p:ph type="body" sz="half" idx="1"/>
          </p:nvPr>
        </p:nvSpPr>
        <p:spPr>
          <a:xfrm>
            <a:off x="565150" y="2160016"/>
            <a:ext cx="7335836" cy="3601212"/>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30" name="Straight Connector 6"/>
          <p:cNvSpPr/>
          <p:nvPr/>
        </p:nvSpPr>
        <p:spPr>
          <a:xfrm>
            <a:off x="565149" y="6087109"/>
            <a:ext cx="7335837" cy="2"/>
          </a:xfrm>
          <a:prstGeom prst="line">
            <a:avLst/>
          </a:prstGeom>
          <a:ln w="12700">
            <a:solidFill>
              <a:srgbClr val="000000"/>
            </a:solidFill>
            <a:miter/>
          </a:ln>
        </p:spPr>
        <p:txBody>
          <a:bodyPr lIns="45718" tIns="45718" rIns="45718" bIns="45718"/>
          <a:lstStyle/>
          <a:p>
            <a:pPr/>
          </a:p>
        </p:txBody>
      </p:sp>
      <p:sp>
        <p:nvSpPr>
          <p:cNvPr id="131" name="Slayt Numarası"/>
          <p:cNvSpPr txBox="1"/>
          <p:nvPr>
            <p:ph type="sldNum" sz="quarter" idx="2"/>
          </p:nvPr>
        </p:nvSpPr>
        <p:spPr>
          <a:xfrm>
            <a:off x="7655584" y="6201728"/>
            <a:ext cx="245402" cy="24383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grpSp>
        <p:nvGrpSpPr>
          <p:cNvPr id="162" name="Group 38"/>
          <p:cNvGrpSpPr/>
          <p:nvPr/>
        </p:nvGrpSpPr>
        <p:grpSpPr>
          <a:xfrm>
            <a:off x="6201385" y="0"/>
            <a:ext cx="5990617" cy="6858002"/>
            <a:chOff x="-1" y="0"/>
            <a:chExt cx="5990615" cy="6858001"/>
          </a:xfrm>
        </p:grpSpPr>
        <p:sp>
          <p:nvSpPr>
            <p:cNvPr id="138" name="Oval 39"/>
            <p:cNvSpPr/>
            <p:nvPr/>
          </p:nvSpPr>
          <p:spPr>
            <a:xfrm>
              <a:off x="-2"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39" name="Freeform 40"/>
            <p:cNvSpPr/>
            <p:nvPr/>
          </p:nvSpPr>
          <p:spPr>
            <a:xfrm>
              <a:off x="-1" y="1"/>
              <a:ext cx="1130728"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0" name="Freeform 41"/>
            <p:cNvSpPr/>
            <p:nvPr/>
          </p:nvSpPr>
          <p:spPr>
            <a:xfrm>
              <a:off x="1362866" y="6292425"/>
              <a:ext cx="1130725"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1" name="Oval 42"/>
            <p:cNvSpPr/>
            <p:nvPr/>
          </p:nvSpPr>
          <p:spPr>
            <a:xfrm>
              <a:off x="1362864"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2" name="Oval 43"/>
            <p:cNvSpPr/>
            <p:nvPr/>
          </p:nvSpPr>
          <p:spPr>
            <a:xfrm>
              <a:off x="1362864" y="2177880"/>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3" name="Oval 44"/>
            <p:cNvSpPr/>
            <p:nvPr/>
          </p:nvSpPr>
          <p:spPr>
            <a:xfrm>
              <a:off x="1362864" y="806366"/>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4" name="Freeform 45"/>
            <p:cNvSpPr/>
            <p:nvPr/>
          </p:nvSpPr>
          <p:spPr>
            <a:xfrm>
              <a:off x="1362865" y="1"/>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5" name="Freeform 46"/>
            <p:cNvSpPr/>
            <p:nvPr/>
          </p:nvSpPr>
          <p:spPr>
            <a:xfrm>
              <a:off x="2725729" y="6292425"/>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6" name="Oval 47"/>
            <p:cNvSpPr/>
            <p:nvPr/>
          </p:nvSpPr>
          <p:spPr>
            <a:xfrm>
              <a:off x="2725730" y="4920910"/>
              <a:ext cx="1130728"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7" name="Oval 48"/>
            <p:cNvSpPr/>
            <p:nvPr/>
          </p:nvSpPr>
          <p:spPr>
            <a:xfrm>
              <a:off x="2725730" y="3549395"/>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8" name="Oval 49"/>
            <p:cNvSpPr/>
            <p:nvPr/>
          </p:nvSpPr>
          <p:spPr>
            <a:xfrm>
              <a:off x="2725730" y="2177880"/>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49" name="Oval 50"/>
            <p:cNvSpPr/>
            <p:nvPr/>
          </p:nvSpPr>
          <p:spPr>
            <a:xfrm>
              <a:off x="2725730" y="806366"/>
              <a:ext cx="1130728"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0" name="Freeform 51"/>
            <p:cNvSpPr/>
            <p:nvPr/>
          </p:nvSpPr>
          <p:spPr>
            <a:xfrm>
              <a:off x="2725729"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1" name="Freeform 52"/>
            <p:cNvSpPr/>
            <p:nvPr/>
          </p:nvSpPr>
          <p:spPr>
            <a:xfrm>
              <a:off x="4088596" y="6292425"/>
              <a:ext cx="1130726"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2" name="Oval 53"/>
            <p:cNvSpPr/>
            <p:nvPr/>
          </p:nvSpPr>
          <p:spPr>
            <a:xfrm>
              <a:off x="4088596" y="4920910"/>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3" name="Oval 54"/>
            <p:cNvSpPr/>
            <p:nvPr/>
          </p:nvSpPr>
          <p:spPr>
            <a:xfrm>
              <a:off x="4088596"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4" name="Oval 55"/>
            <p:cNvSpPr/>
            <p:nvPr/>
          </p:nvSpPr>
          <p:spPr>
            <a:xfrm>
              <a:off x="4088596" y="806366"/>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5" name="Freeform 56"/>
            <p:cNvSpPr/>
            <p:nvPr/>
          </p:nvSpPr>
          <p:spPr>
            <a:xfrm>
              <a:off x="4088595"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6" name="Freeform 57"/>
            <p:cNvSpPr/>
            <p:nvPr/>
          </p:nvSpPr>
          <p:spPr>
            <a:xfrm>
              <a:off x="5451467" y="6295068"/>
              <a:ext cx="539148" cy="562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9"/>
                    <a:pt x="7764" y="2362"/>
                    <a:pt x="18085" y="33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7" name="Freeform 58"/>
            <p:cNvSpPr/>
            <p:nvPr/>
          </p:nvSpPr>
          <p:spPr>
            <a:xfrm>
              <a:off x="5451466" y="4923554"/>
              <a:ext cx="539149" cy="1125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8" name="Freeform 59"/>
            <p:cNvSpPr/>
            <p:nvPr/>
          </p:nvSpPr>
          <p:spPr>
            <a:xfrm>
              <a:off x="5451466" y="3552038"/>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59" name="Freeform 60"/>
            <p:cNvSpPr/>
            <p:nvPr/>
          </p:nvSpPr>
          <p:spPr>
            <a:xfrm>
              <a:off x="5451466" y="2180523"/>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60" name="Freeform 61"/>
            <p:cNvSpPr/>
            <p:nvPr/>
          </p:nvSpPr>
          <p:spPr>
            <a:xfrm>
              <a:off x="5451466" y="809010"/>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61" name="Freeform 62"/>
            <p:cNvSpPr/>
            <p:nvPr/>
          </p:nvSpPr>
          <p:spPr>
            <a:xfrm>
              <a:off x="5451466" y="1"/>
              <a:ext cx="539149" cy="562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85" y="21261"/>
                  </a:lnTo>
                  <a:cubicBezTo>
                    <a:pt x="7764" y="19238"/>
                    <a:pt x="0" y="10491"/>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63" name="Başlık Metni"/>
          <p:cNvSpPr txBox="1"/>
          <p:nvPr>
            <p:ph type="title"/>
          </p:nvPr>
        </p:nvSpPr>
        <p:spPr>
          <a:xfrm>
            <a:off x="565150" y="768351"/>
            <a:ext cx="5066001" cy="2334768"/>
          </a:xfrm>
          <a:prstGeom prst="rect">
            <a:avLst/>
          </a:prstGeom>
        </p:spPr>
        <p:txBody>
          <a:bodyPr/>
          <a:lstStyle>
            <a:lvl1pPr>
              <a:defRPr sz="4800"/>
            </a:lvl1pPr>
          </a:lstStyle>
          <a:p>
            <a:pPr/>
            <a:r>
              <a:t>Başlık Metni</a:t>
            </a:r>
          </a:p>
        </p:txBody>
      </p:sp>
      <p:sp>
        <p:nvSpPr>
          <p:cNvPr id="164" name="Gövde Düzeyi Bir…"/>
          <p:cNvSpPr txBox="1"/>
          <p:nvPr>
            <p:ph type="body" sz="quarter" idx="1"/>
          </p:nvPr>
        </p:nvSpPr>
        <p:spPr>
          <a:xfrm>
            <a:off x="565150" y="4255453"/>
            <a:ext cx="5066001" cy="1500189"/>
          </a:xfrm>
          <a:prstGeom prst="rect">
            <a:avLst/>
          </a:prstGeom>
        </p:spPr>
        <p:txBody>
          <a:bodyPr anchor="b"/>
          <a:lstStyle>
            <a:lvl1pPr marL="0" indent="0">
              <a:buSzTx/>
              <a:buFontTx/>
              <a:buNone/>
              <a:defRPr>
                <a:solidFill>
                  <a:srgbClr val="A6A6A6"/>
                </a:solidFill>
              </a:defRPr>
            </a:lvl1pPr>
            <a:lvl2pPr marL="0" indent="0">
              <a:buSzTx/>
              <a:buFontTx/>
              <a:buNone/>
              <a:defRPr>
                <a:solidFill>
                  <a:srgbClr val="A6A6A6"/>
                </a:solidFill>
              </a:defRPr>
            </a:lvl2pPr>
            <a:lvl3pPr marL="0" indent="0">
              <a:buSzTx/>
              <a:buFontTx/>
              <a:buNone/>
              <a:defRPr>
                <a:solidFill>
                  <a:srgbClr val="A6A6A6"/>
                </a:solidFill>
              </a:defRPr>
            </a:lvl3pPr>
            <a:lvl4pPr marL="0" indent="0">
              <a:buSzTx/>
              <a:buFontTx/>
              <a:buNone/>
              <a:defRPr>
                <a:solidFill>
                  <a:srgbClr val="A6A6A6"/>
                </a:solidFill>
              </a:defRPr>
            </a:lvl4pPr>
            <a:lvl5pPr marL="0" indent="0">
              <a:buSzTx/>
              <a:buFontTx/>
              <a:buNone/>
              <a:defRPr>
                <a:solidFill>
                  <a:srgbClr val="A6A6A6"/>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65" name="Straight Connector 6"/>
          <p:cNvSpPr/>
          <p:nvPr/>
        </p:nvSpPr>
        <p:spPr>
          <a:xfrm>
            <a:off x="565148" y="6087109"/>
            <a:ext cx="5066004" cy="2"/>
          </a:xfrm>
          <a:prstGeom prst="line">
            <a:avLst/>
          </a:prstGeom>
          <a:ln w="12700">
            <a:solidFill>
              <a:srgbClr val="A6A6A6"/>
            </a:solidFill>
            <a:miter/>
          </a:ln>
        </p:spPr>
        <p:txBody>
          <a:bodyPr lIns="45718" tIns="45718" rIns="45718" bIns="45718"/>
          <a:lstStyle/>
          <a:p>
            <a:pPr/>
          </a:p>
        </p:txBody>
      </p:sp>
      <p:sp>
        <p:nvSpPr>
          <p:cNvPr id="166" name="Slayt Numarası"/>
          <p:cNvSpPr txBox="1"/>
          <p:nvPr>
            <p:ph type="sldNum" sz="quarter" idx="2"/>
          </p:nvPr>
        </p:nvSpPr>
        <p:spPr>
          <a:xfrm>
            <a:off x="5385751" y="6201728"/>
            <a:ext cx="245401" cy="2438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73" name="Başlık Metni"/>
          <p:cNvSpPr txBox="1"/>
          <p:nvPr>
            <p:ph type="title"/>
          </p:nvPr>
        </p:nvSpPr>
        <p:spPr>
          <a:prstGeom prst="rect">
            <a:avLst/>
          </a:prstGeom>
        </p:spPr>
        <p:txBody>
          <a:bodyPr/>
          <a:lstStyle/>
          <a:p>
            <a:pPr/>
            <a:r>
              <a:t>Başlık Metni</a:t>
            </a:r>
          </a:p>
        </p:txBody>
      </p:sp>
      <p:sp>
        <p:nvSpPr>
          <p:cNvPr id="174" name="Gövde Düzeyi Bir…"/>
          <p:cNvSpPr txBox="1"/>
          <p:nvPr>
            <p:ph type="body" sz="half" idx="1"/>
          </p:nvPr>
        </p:nvSpPr>
        <p:spPr>
          <a:xfrm>
            <a:off x="562851" y="2365755"/>
            <a:ext cx="5239512" cy="3395473"/>
          </a:xfrm>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17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0">
    <p:bg>
      <p:bgPr>
        <a:solidFill>
          <a:srgbClr val="1B2130"/>
        </a:solidFill>
      </p:bgPr>
    </p:bg>
    <p:spTree>
      <p:nvGrpSpPr>
        <p:cNvPr id="1" name=""/>
        <p:cNvGrpSpPr/>
        <p:nvPr/>
      </p:nvGrpSpPr>
      <p:grpSpPr>
        <a:xfrm>
          <a:off x="0" y="0"/>
          <a:ext cx="0" cy="0"/>
          <a:chOff x="0" y="0"/>
          <a:chExt cx="0" cy="0"/>
        </a:xfrm>
      </p:grpSpPr>
      <p:grpSp>
        <p:nvGrpSpPr>
          <p:cNvPr id="189" name="Group 16"/>
          <p:cNvGrpSpPr/>
          <p:nvPr/>
        </p:nvGrpSpPr>
        <p:grpSpPr>
          <a:xfrm>
            <a:off x="10290315" y="-3"/>
            <a:ext cx="1901689" cy="6858004"/>
            <a:chOff x="0" y="0"/>
            <a:chExt cx="1901688" cy="6858002"/>
          </a:xfrm>
        </p:grpSpPr>
        <p:sp>
          <p:nvSpPr>
            <p:cNvPr id="182" name="Oval 17"/>
            <p:cNvSpPr/>
            <p:nvPr/>
          </p:nvSpPr>
          <p:spPr>
            <a:xfrm>
              <a:off x="-1" y="806361"/>
              <a:ext cx="1130727"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83" name="Freeform 18"/>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84" name="Freeform 19"/>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8"/>
                    <a:pt x="7769" y="2361"/>
                    <a:pt x="18096" y="33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85" name="Freeform 20"/>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86" name="Freeform 21"/>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87" name="Freeform 22"/>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88" name="Freeform 23"/>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96" y="21262"/>
                  </a:lnTo>
                  <a:cubicBezTo>
                    <a:pt x="7769" y="19239"/>
                    <a:pt x="0" y="10492"/>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90" name="Başlık Metni"/>
          <p:cNvSpPr txBox="1"/>
          <p:nvPr>
            <p:ph type="title"/>
          </p:nvPr>
        </p:nvSpPr>
        <p:spPr>
          <a:prstGeom prst="rect">
            <a:avLst/>
          </a:prstGeom>
        </p:spPr>
        <p:txBody>
          <a:bodyPr/>
          <a:lstStyle>
            <a:lvl1pPr>
              <a:defRPr>
                <a:solidFill>
                  <a:srgbClr val="FFFFFF"/>
                </a:solidFill>
              </a:defRPr>
            </a:lvl1pPr>
          </a:lstStyle>
          <a:p>
            <a:pPr/>
            <a:r>
              <a:t>Başlık Metni</a:t>
            </a:r>
          </a:p>
        </p:txBody>
      </p:sp>
      <p:sp>
        <p:nvSpPr>
          <p:cNvPr id="191" name="Gövde Düzeyi Bir…"/>
          <p:cNvSpPr txBox="1"/>
          <p:nvPr>
            <p:ph type="body" sz="half" idx="1"/>
          </p:nvPr>
        </p:nvSpPr>
        <p:spPr>
          <a:xfrm>
            <a:off x="562851" y="2365755"/>
            <a:ext cx="5239512" cy="339547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92" name="Straight Connector 7"/>
          <p:cNvSpPr/>
          <p:nvPr/>
        </p:nvSpPr>
        <p:spPr>
          <a:xfrm>
            <a:off x="565150" y="6087109"/>
            <a:ext cx="11058344" cy="2"/>
          </a:xfrm>
          <a:prstGeom prst="line">
            <a:avLst/>
          </a:prstGeom>
          <a:ln w="12700">
            <a:solidFill>
              <a:srgbClr val="000000"/>
            </a:solidFill>
            <a:miter/>
          </a:ln>
        </p:spPr>
        <p:txBody>
          <a:bodyPr lIns="45718" tIns="45718" rIns="45718" bIns="45718"/>
          <a:lstStyle/>
          <a:p>
            <a:pPr/>
          </a:p>
        </p:txBody>
      </p:sp>
      <p:sp>
        <p:nvSpPr>
          <p:cNvPr id="193"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00" name="Başlık Metni"/>
          <p:cNvSpPr txBox="1"/>
          <p:nvPr>
            <p:ph type="title"/>
          </p:nvPr>
        </p:nvSpPr>
        <p:spPr>
          <a:xfrm>
            <a:off x="566927" y="768094"/>
            <a:ext cx="7333491" cy="1271019"/>
          </a:xfrm>
          <a:prstGeom prst="rect">
            <a:avLst/>
          </a:prstGeom>
        </p:spPr>
        <p:txBody>
          <a:bodyPr/>
          <a:lstStyle/>
          <a:p>
            <a:pPr/>
            <a:r>
              <a:t>Başlık Metni</a:t>
            </a:r>
          </a:p>
        </p:txBody>
      </p:sp>
      <p:sp>
        <p:nvSpPr>
          <p:cNvPr id="201" name="Gövde Düzeyi Bir…"/>
          <p:cNvSpPr txBox="1"/>
          <p:nvPr>
            <p:ph type="body" sz="quarter" idx="1"/>
          </p:nvPr>
        </p:nvSpPr>
        <p:spPr>
          <a:xfrm>
            <a:off x="562149" y="2365755"/>
            <a:ext cx="5239512" cy="823914"/>
          </a:xfrm>
          <a:prstGeom prst="rect">
            <a:avLst/>
          </a:prstGeom>
        </p:spPr>
        <p:txBody>
          <a:bodyPr anchor="b"/>
          <a:lstStyle>
            <a:lvl1pPr marL="0" indent="0">
              <a:buSzTx/>
              <a:buFontTx/>
              <a:buNone/>
              <a:defRPr b="1"/>
            </a:lvl1pPr>
            <a:lvl2pPr marL="0" indent="0">
              <a:buSzTx/>
              <a:buFontTx/>
              <a:buNone/>
              <a:defRPr b="1"/>
            </a:lvl2pPr>
            <a:lvl3pPr marL="0" indent="0">
              <a:buSzTx/>
              <a:buFontTx/>
              <a:buNone/>
              <a:defRPr b="1"/>
            </a:lvl3pPr>
            <a:lvl4pPr marL="0" indent="0">
              <a:buSzTx/>
              <a:buFontTx/>
              <a:buNone/>
              <a:defRPr b="1"/>
            </a:lvl4pPr>
            <a:lvl5pPr marL="0" indent="0">
              <a:buSzTx/>
              <a:buFontTx/>
              <a:buNone/>
              <a:defRPr b="1"/>
            </a:lvl5pPr>
          </a:lstStyle>
          <a:p>
            <a:pPr/>
            <a:r>
              <a:t>Gövde Düzeyi Bir</a:t>
            </a:r>
          </a:p>
          <a:p>
            <a:pPr lvl="1"/>
            <a:r>
              <a:t>Gövde Düzeyi İki</a:t>
            </a:r>
          </a:p>
          <a:p>
            <a:pPr lvl="2"/>
            <a:r>
              <a:t>Gövde Düzeyi Üç</a:t>
            </a:r>
          </a:p>
          <a:p>
            <a:pPr lvl="3"/>
            <a:r>
              <a:t>Gövde Düzeyi Dört</a:t>
            </a:r>
          </a:p>
          <a:p>
            <a:pPr lvl="4"/>
            <a:r>
              <a:t>Gövde Düzeyi Beş</a:t>
            </a:r>
          </a:p>
        </p:txBody>
      </p:sp>
      <p:sp>
        <p:nvSpPr>
          <p:cNvPr id="202" name="Text Placeholder 4"/>
          <p:cNvSpPr/>
          <p:nvPr>
            <p:ph type="body" sz="quarter" idx="21"/>
          </p:nvPr>
        </p:nvSpPr>
        <p:spPr>
          <a:xfrm>
            <a:off x="6383064" y="2365755"/>
            <a:ext cx="5239515" cy="823914"/>
          </a:xfrm>
          <a:prstGeom prst="rect">
            <a:avLst/>
          </a:prstGeom>
        </p:spPr>
        <p:txBody>
          <a:bodyPr anchor="b"/>
          <a:lstStyle/>
          <a:p>
            <a:pPr/>
          </a:p>
        </p:txBody>
      </p:sp>
      <p:sp>
        <p:nvSpPr>
          <p:cNvPr id="20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10" name="Başlık Metni"/>
          <p:cNvSpPr txBox="1"/>
          <p:nvPr>
            <p:ph type="title"/>
          </p:nvPr>
        </p:nvSpPr>
        <p:spPr>
          <a:prstGeom prst="rect">
            <a:avLst/>
          </a:prstGeom>
        </p:spPr>
        <p:txBody>
          <a:bodyPr/>
          <a:lstStyle/>
          <a:p>
            <a:pPr/>
            <a:r>
              <a:t>Başlık Metni</a:t>
            </a:r>
          </a:p>
        </p:txBody>
      </p:sp>
      <p:sp>
        <p:nvSpPr>
          <p:cNvPr id="21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9" name="Group 14"/>
          <p:cNvGrpSpPr/>
          <p:nvPr/>
        </p:nvGrpSpPr>
        <p:grpSpPr>
          <a:xfrm>
            <a:off x="10290315" y="-3"/>
            <a:ext cx="1901689" cy="6858004"/>
            <a:chOff x="0" y="0"/>
            <a:chExt cx="1901688" cy="6858002"/>
          </a:xfrm>
        </p:grpSpPr>
        <p:sp>
          <p:nvSpPr>
            <p:cNvPr id="2" name="Oval 15"/>
            <p:cNvSpPr/>
            <p:nvPr/>
          </p:nvSpPr>
          <p:spPr>
            <a:xfrm>
              <a:off x="-1" y="806361"/>
              <a:ext cx="1130727"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 name="Freeform 16"/>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 name="Freeform 17"/>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8"/>
                    <a:pt x="7769" y="2361"/>
                    <a:pt x="18096" y="33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 name="Freeform 18"/>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6" name="Freeform 19"/>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7" name="Freeform 20"/>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8" name="Freeform 21"/>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96" y="21262"/>
                  </a:lnTo>
                  <a:cubicBezTo>
                    <a:pt x="7769" y="19239"/>
                    <a:pt x="0" y="10492"/>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0" name="Başlık Metni"/>
          <p:cNvSpPr txBox="1"/>
          <p:nvPr>
            <p:ph type="title"/>
          </p:nvPr>
        </p:nvSpPr>
        <p:spPr>
          <a:xfrm>
            <a:off x="565150" y="770890"/>
            <a:ext cx="7335836" cy="12689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Başlık Metni</a:t>
            </a:r>
          </a:p>
        </p:txBody>
      </p:sp>
      <p:sp>
        <p:nvSpPr>
          <p:cNvPr id="11" name="Straight Connector 5"/>
          <p:cNvSpPr/>
          <p:nvPr/>
        </p:nvSpPr>
        <p:spPr>
          <a:xfrm>
            <a:off x="565150" y="6087109"/>
            <a:ext cx="11058344" cy="2"/>
          </a:xfrm>
          <a:prstGeom prst="line">
            <a:avLst/>
          </a:prstGeom>
          <a:ln w="12700">
            <a:solidFill>
              <a:srgbClr val="A6A6A6"/>
            </a:solidFill>
            <a:miter/>
          </a:ln>
        </p:spPr>
        <p:txBody>
          <a:bodyPr lIns="45718" tIns="45718" rIns="45718" bIns="45718"/>
          <a:lstStyle/>
          <a:p>
            <a:pPr/>
          </a:p>
        </p:txBody>
      </p:sp>
      <p:sp>
        <p:nvSpPr>
          <p:cNvPr id="12" name="Gövde Düzeyi Bir…"/>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Gövde Düzeyi Bir</a:t>
            </a:r>
          </a:p>
          <a:p>
            <a:pPr lvl="1"/>
            <a:r>
              <a:t>Gövde Düzeyi İki</a:t>
            </a:r>
          </a:p>
          <a:p>
            <a:pPr lvl="2"/>
            <a:r>
              <a:t>Gövde Düzeyi Üç</a:t>
            </a:r>
          </a:p>
          <a:p>
            <a:pPr lvl="3"/>
            <a:r>
              <a:t>Gövde Düzeyi Dört</a:t>
            </a:r>
          </a:p>
          <a:p>
            <a:pPr lvl="4"/>
            <a:r>
              <a:t>Gövde Düzeyi Beş</a:t>
            </a:r>
          </a:p>
        </p:txBody>
      </p:sp>
      <p:sp>
        <p:nvSpPr>
          <p:cNvPr id="13" name="Slayt Numarası"/>
          <p:cNvSpPr txBox="1"/>
          <p:nvPr>
            <p:ph type="sldNum" sz="quarter" idx="2"/>
          </p:nvPr>
        </p:nvSpPr>
        <p:spPr>
          <a:xfrm>
            <a:off x="11378094" y="6201728"/>
            <a:ext cx="245401" cy="243839"/>
          </a:xfrm>
          <a:prstGeom prst="rect">
            <a:avLst/>
          </a:prstGeom>
          <a:ln w="12700">
            <a:miter lim="400000"/>
          </a:ln>
        </p:spPr>
        <p:txBody>
          <a:bodyPr wrap="none" lIns="45718" tIns="45718" rIns="45718" bIns="45718" anchor="ctr">
            <a:spAutoFit/>
          </a:bodyPr>
          <a:lstStyle>
            <a:lvl1pPr algn="r">
              <a:defRPr sz="10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Neue Haas Grotesk Text Pro"/>
        </a:defRPr>
      </a:lvl1pPr>
      <a:lvl2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Neue Haas Grotesk Text Pro"/>
        </a:defRPr>
      </a:lvl2pPr>
      <a:lvl3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Neue Haas Grotesk Text Pro"/>
        </a:defRPr>
      </a:lvl3pPr>
      <a:lvl4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Neue Haas Grotesk Text Pro"/>
        </a:defRPr>
      </a:lvl4pPr>
      <a:lvl5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Neue Haas Grotesk Text Pro"/>
        </a:defRPr>
      </a:lvl5pPr>
      <a:lvl6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Neue Haas Grotesk Text Pro"/>
        </a:defRPr>
      </a:lvl6pPr>
      <a:lvl7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Neue Haas Grotesk Text Pro"/>
        </a:defRPr>
      </a:lvl7pPr>
      <a:lvl8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Neue Haas Grotesk Text Pro"/>
        </a:defRPr>
      </a:lvl8pPr>
      <a:lvl9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n-lt"/>
          <a:ea typeface="+mn-ea"/>
          <a:cs typeface="+mn-cs"/>
          <a:sym typeface="Neue Haas Grotesk Text Pro"/>
        </a:defRPr>
      </a:lvl9pPr>
    </p:titleStyle>
    <p:bodyStyle>
      <a:lvl1pPr marL="228600" marR="0" indent="-228600" algn="l" defTabSz="914400" rtl="0" latinLnBrk="0">
        <a:lnSpc>
          <a:spcPct val="100000"/>
        </a:lnSpc>
        <a:spcBef>
          <a:spcPts val="900"/>
        </a:spcBef>
        <a:spcAft>
          <a:spcPts val="0"/>
        </a:spcAft>
        <a:buClrTx/>
        <a:buSzPct val="100000"/>
        <a:buFont typeface="Arial"/>
        <a:buChar char="•"/>
        <a:tabLst/>
        <a:defRPr b="0" baseline="0" cap="none" i="0" spc="0" strike="noStrike" sz="2400" u="none">
          <a:solidFill>
            <a:srgbClr val="000000"/>
          </a:solidFill>
          <a:uFillTx/>
          <a:latin typeface="+mn-lt"/>
          <a:ea typeface="+mn-ea"/>
          <a:cs typeface="+mn-cs"/>
          <a:sym typeface="Neue Haas Grotesk Text Pro"/>
        </a:defRPr>
      </a:lvl1pPr>
      <a:lvl2pPr marL="731519" marR="0" indent="-274319" algn="l" defTabSz="914400" rtl="0" latinLnBrk="0">
        <a:lnSpc>
          <a:spcPct val="100000"/>
        </a:lnSpc>
        <a:spcBef>
          <a:spcPts val="900"/>
        </a:spcBef>
        <a:spcAft>
          <a:spcPts val="0"/>
        </a:spcAft>
        <a:buClrTx/>
        <a:buSzPct val="100000"/>
        <a:buFont typeface="Arial"/>
        <a:buChar char="•"/>
        <a:tabLst/>
        <a:defRPr b="0" baseline="0" cap="none" i="0" spc="0" strike="noStrike" sz="2400" u="none">
          <a:solidFill>
            <a:srgbClr val="000000"/>
          </a:solidFill>
          <a:uFillTx/>
          <a:latin typeface="+mn-lt"/>
          <a:ea typeface="+mn-ea"/>
          <a:cs typeface="+mn-cs"/>
          <a:sym typeface="Neue Haas Grotesk Text Pro"/>
        </a:defRPr>
      </a:lvl2pPr>
      <a:lvl3pPr marL="1219200" marR="0" indent="-304800" algn="l" defTabSz="914400" rtl="0" latinLnBrk="0">
        <a:lnSpc>
          <a:spcPct val="100000"/>
        </a:lnSpc>
        <a:spcBef>
          <a:spcPts val="900"/>
        </a:spcBef>
        <a:spcAft>
          <a:spcPts val="0"/>
        </a:spcAft>
        <a:buClrTx/>
        <a:buSzPct val="100000"/>
        <a:buFont typeface="Arial"/>
        <a:buChar char="•"/>
        <a:tabLst/>
        <a:defRPr b="0" baseline="0" cap="none" i="0" spc="0" strike="noStrike" sz="2400" u="none">
          <a:solidFill>
            <a:srgbClr val="000000"/>
          </a:solidFill>
          <a:uFillTx/>
          <a:latin typeface="+mn-lt"/>
          <a:ea typeface="+mn-ea"/>
          <a:cs typeface="+mn-cs"/>
          <a:sym typeface="Neue Haas Grotesk Text Pro"/>
        </a:defRPr>
      </a:lvl3pPr>
      <a:lvl4pPr marL="1714500" marR="0" indent="-342900" algn="l" defTabSz="914400" rtl="0" latinLnBrk="0">
        <a:lnSpc>
          <a:spcPct val="100000"/>
        </a:lnSpc>
        <a:spcBef>
          <a:spcPts val="900"/>
        </a:spcBef>
        <a:spcAft>
          <a:spcPts val="0"/>
        </a:spcAft>
        <a:buClrTx/>
        <a:buSzPct val="100000"/>
        <a:buFont typeface="Arial"/>
        <a:buChar char="•"/>
        <a:tabLst/>
        <a:defRPr b="0" baseline="0" cap="none" i="0" spc="0" strike="noStrike" sz="2400" u="none">
          <a:solidFill>
            <a:srgbClr val="000000"/>
          </a:solidFill>
          <a:uFillTx/>
          <a:latin typeface="+mn-lt"/>
          <a:ea typeface="+mn-ea"/>
          <a:cs typeface="+mn-cs"/>
          <a:sym typeface="Neue Haas Grotesk Text Pro"/>
        </a:defRPr>
      </a:lvl4pPr>
      <a:lvl5pPr marL="2220684" marR="0" indent="-391884" algn="l" defTabSz="914400" rtl="0" latinLnBrk="0">
        <a:lnSpc>
          <a:spcPct val="100000"/>
        </a:lnSpc>
        <a:spcBef>
          <a:spcPts val="900"/>
        </a:spcBef>
        <a:spcAft>
          <a:spcPts val="0"/>
        </a:spcAft>
        <a:buClrTx/>
        <a:buSzPct val="100000"/>
        <a:buFont typeface="Arial"/>
        <a:buChar char="•"/>
        <a:tabLst/>
        <a:defRPr b="0" baseline="0" cap="none" i="0" spc="0" strike="noStrike" sz="2400" u="none">
          <a:solidFill>
            <a:srgbClr val="000000"/>
          </a:solidFill>
          <a:uFillTx/>
          <a:latin typeface="+mn-lt"/>
          <a:ea typeface="+mn-ea"/>
          <a:cs typeface="+mn-cs"/>
          <a:sym typeface="Neue Haas Grotesk Text Pro"/>
        </a:defRPr>
      </a:lvl5pPr>
      <a:lvl6pPr marL="2590800" marR="0" indent="-304800" algn="l" defTabSz="914400" rtl="0" latinLnBrk="0">
        <a:lnSpc>
          <a:spcPct val="100000"/>
        </a:lnSpc>
        <a:spcBef>
          <a:spcPts val="900"/>
        </a:spcBef>
        <a:spcAft>
          <a:spcPts val="0"/>
        </a:spcAft>
        <a:buClrTx/>
        <a:buSzPct val="100000"/>
        <a:buFont typeface="Arial"/>
        <a:buChar char="•"/>
        <a:tabLst/>
        <a:defRPr b="0" baseline="0" cap="none" i="0" spc="0" strike="noStrike" sz="2400" u="none">
          <a:solidFill>
            <a:srgbClr val="000000"/>
          </a:solidFill>
          <a:uFillTx/>
          <a:latin typeface="+mn-lt"/>
          <a:ea typeface="+mn-ea"/>
          <a:cs typeface="+mn-cs"/>
          <a:sym typeface="Neue Haas Grotesk Text Pro"/>
        </a:defRPr>
      </a:lvl6pPr>
      <a:lvl7pPr marL="3048000" marR="0" indent="-304800" algn="l" defTabSz="914400" rtl="0" latinLnBrk="0">
        <a:lnSpc>
          <a:spcPct val="100000"/>
        </a:lnSpc>
        <a:spcBef>
          <a:spcPts val="900"/>
        </a:spcBef>
        <a:spcAft>
          <a:spcPts val="0"/>
        </a:spcAft>
        <a:buClrTx/>
        <a:buSzPct val="100000"/>
        <a:buFont typeface="Arial"/>
        <a:buChar char="•"/>
        <a:tabLst/>
        <a:defRPr b="0" baseline="0" cap="none" i="0" spc="0" strike="noStrike" sz="2400" u="none">
          <a:solidFill>
            <a:srgbClr val="000000"/>
          </a:solidFill>
          <a:uFillTx/>
          <a:latin typeface="+mn-lt"/>
          <a:ea typeface="+mn-ea"/>
          <a:cs typeface="+mn-cs"/>
          <a:sym typeface="Neue Haas Grotesk Text Pro"/>
        </a:defRPr>
      </a:lvl7pPr>
      <a:lvl8pPr marL="3505200" marR="0" indent="-304800" algn="l" defTabSz="914400" rtl="0" latinLnBrk="0">
        <a:lnSpc>
          <a:spcPct val="100000"/>
        </a:lnSpc>
        <a:spcBef>
          <a:spcPts val="900"/>
        </a:spcBef>
        <a:spcAft>
          <a:spcPts val="0"/>
        </a:spcAft>
        <a:buClrTx/>
        <a:buSzPct val="100000"/>
        <a:buFont typeface="Arial"/>
        <a:buChar char="•"/>
        <a:tabLst/>
        <a:defRPr b="0" baseline="0" cap="none" i="0" spc="0" strike="noStrike" sz="2400" u="none">
          <a:solidFill>
            <a:srgbClr val="000000"/>
          </a:solidFill>
          <a:uFillTx/>
          <a:latin typeface="+mn-lt"/>
          <a:ea typeface="+mn-ea"/>
          <a:cs typeface="+mn-cs"/>
          <a:sym typeface="Neue Haas Grotesk Text Pro"/>
        </a:defRPr>
      </a:lvl8pPr>
      <a:lvl9pPr marL="3962400" marR="0" indent="-304800" algn="l" defTabSz="914400" rtl="0" latinLnBrk="0">
        <a:lnSpc>
          <a:spcPct val="100000"/>
        </a:lnSpc>
        <a:spcBef>
          <a:spcPts val="900"/>
        </a:spcBef>
        <a:spcAft>
          <a:spcPts val="0"/>
        </a:spcAft>
        <a:buClrTx/>
        <a:buSzPct val="100000"/>
        <a:buFont typeface="Arial"/>
        <a:buChar char="•"/>
        <a:tabLst/>
        <a:defRPr b="0" baseline="0" cap="none" i="0" spc="0" strike="noStrike" sz="2400" u="none">
          <a:solidFill>
            <a:srgbClr val="000000"/>
          </a:solidFill>
          <a:uFillTx/>
          <a:latin typeface="+mn-lt"/>
          <a:ea typeface="+mn-ea"/>
          <a:cs typeface="+mn-cs"/>
          <a:sym typeface="Neue Haas Grotesk Text Pro"/>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Neue Haas Grotesk Text Pro"/>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Neue Haas Grotesk Text Pro"/>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Neue Haas Grotesk Text Pro"/>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Neue Haas Grotesk Text Pro"/>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Neue Haas Grotesk Text Pro"/>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Neue Haas Grotesk Text Pro"/>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Neue Haas Grotesk Text Pro"/>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Neue Haas Grotesk Text Pro"/>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Neue Haas Grotesk Text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tandfonline.com/doi/full/10.1080/0960085X.2022.2026621" TargetMode="External"/><Relationship Id="rId3" Type="http://schemas.openxmlformats.org/officeDocument/2006/relationships/hyperlink" Target="https://www.responsible.ai/faq" TargetMode="External"/><Relationship Id="rId4" Type="http://schemas.openxmlformats.org/officeDocument/2006/relationships/hyperlink" Target="https://www.techtarget.com/searchenterpriseai/definition/responsible-AI" TargetMode="External"/><Relationship Id="rId5" Type="http://schemas.openxmlformats.org/officeDocument/2006/relationships/hyperlink" Target="https://www.youtube.com/watch?v=NZGa-1w0PgE&amp;ab_channel=Accenture" TargetMode="External"/><Relationship Id="rId6" Type="http://schemas.openxmlformats.org/officeDocument/2006/relationships/hyperlink" Target="https://www.youtube.com/watch?v=dXTg8PmP5wI&amp;t=375s&amp;ab_channel=MicrosoftUSPartnerCommunity" TargetMode="External"/><Relationship Id="rId7" Type="http://schemas.openxmlformats.org/officeDocument/2006/relationships/hyperlink" Target="https://www.youtube.com/watch?v=dnC8-uUZXSc&amp;t=24s&amp;ab_channel=Microsoft"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Rectangle 42"/>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pic>
        <p:nvPicPr>
          <p:cNvPr id="263" name="Picture 3" descr="Picture 3"/>
          <p:cNvPicPr>
            <a:picLocks noChangeAspect="1"/>
          </p:cNvPicPr>
          <p:nvPr/>
        </p:nvPicPr>
        <p:blipFill>
          <a:blip r:embed="rId2">
            <a:extLst/>
          </a:blip>
          <a:srcRect l="0" t="0" r="0" b="3433"/>
          <a:stretch>
            <a:fillRect/>
          </a:stretch>
        </p:blipFill>
        <p:spPr>
          <a:xfrm>
            <a:off x="18" y="-1"/>
            <a:ext cx="12191982" cy="6858002"/>
          </a:xfrm>
          <a:prstGeom prst="rect">
            <a:avLst/>
          </a:prstGeom>
          <a:ln w="12700">
            <a:miter lim="400000"/>
          </a:ln>
        </p:spPr>
      </p:pic>
      <p:sp>
        <p:nvSpPr>
          <p:cNvPr id="264" name="Rectangle"/>
          <p:cNvSpPr/>
          <p:nvPr/>
        </p:nvSpPr>
        <p:spPr>
          <a:xfrm>
            <a:off x="-2" y="-2"/>
            <a:ext cx="8469494" cy="6858001"/>
          </a:xfrm>
          <a:prstGeom prst="rect">
            <a:avLst/>
          </a:prstGeom>
          <a:gradFill>
            <a:gsLst>
              <a:gs pos="0">
                <a:srgbClr val="000000"/>
              </a:gs>
              <a:gs pos="31000">
                <a:srgbClr val="000000">
                  <a:alpha val="80000"/>
                </a:srgbClr>
              </a:gs>
              <a:gs pos="100000">
                <a:srgbClr val="000000">
                  <a:alpha val="34000"/>
                </a:srgbClr>
              </a:gs>
            </a:gsLst>
            <a:path path="circle">
              <a:fillToRect l="37721" t="-19636" r="62278" b="119636"/>
            </a:path>
          </a:gradFill>
          <a:ln w="12700">
            <a:miter lim="400000"/>
          </a:ln>
        </p:spPr>
        <p:txBody>
          <a:bodyPr lIns="45718" tIns="45718" rIns="45718" bIns="45718" anchor="ctr"/>
          <a:lstStyle/>
          <a:p>
            <a:pPr algn="ctr">
              <a:defRPr cap="all" sz="2600">
                <a:solidFill>
                  <a:srgbClr val="FFFFFF"/>
                </a:solidFill>
              </a:defRPr>
            </a:pPr>
          </a:p>
        </p:txBody>
      </p:sp>
      <p:sp>
        <p:nvSpPr>
          <p:cNvPr id="265" name="Başlık 1"/>
          <p:cNvSpPr txBox="1"/>
          <p:nvPr>
            <p:ph type="title"/>
          </p:nvPr>
        </p:nvSpPr>
        <p:spPr>
          <a:xfrm>
            <a:off x="565150" y="768332"/>
            <a:ext cx="6969505" cy="2866409"/>
          </a:xfrm>
          <a:prstGeom prst="rect">
            <a:avLst/>
          </a:prstGeom>
        </p:spPr>
        <p:txBody>
          <a:bodyPr/>
          <a:lstStyle/>
          <a:p>
            <a:pPr defTabSz="905255">
              <a:lnSpc>
                <a:spcPct val="90000"/>
              </a:lnSpc>
              <a:defRPr sz="6500"/>
            </a:pPr>
            <a:r>
              <a:t>Responsible</a:t>
            </a:r>
            <a:br/>
            <a:r>
              <a:t>Artificial</a:t>
            </a:r>
            <a:br/>
            <a:r>
              <a:t>Intelligence</a:t>
            </a:r>
          </a:p>
        </p:txBody>
      </p:sp>
      <p:sp>
        <p:nvSpPr>
          <p:cNvPr id="266" name="Alt Başlık 2"/>
          <p:cNvSpPr txBox="1"/>
          <p:nvPr>
            <p:ph type="body" sz="quarter" idx="1"/>
          </p:nvPr>
        </p:nvSpPr>
        <p:spPr>
          <a:xfrm>
            <a:off x="565150" y="4283238"/>
            <a:ext cx="6969505" cy="1475179"/>
          </a:xfrm>
          <a:prstGeom prst="rect">
            <a:avLst/>
          </a:prstGeom>
        </p:spPr>
        <p:txBody>
          <a:bodyPr/>
          <a:lstStyle/>
          <a:p>
            <a:pPr/>
            <a:r>
              <a:t>UTKU MERT</a:t>
            </a:r>
          </a:p>
          <a:p>
            <a:pPr/>
            <a:r>
              <a:t>2017555041</a:t>
            </a:r>
          </a:p>
        </p:txBody>
      </p:sp>
      <p:sp>
        <p:nvSpPr>
          <p:cNvPr id="267" name="Straight Connector 46"/>
          <p:cNvSpPr/>
          <p:nvPr/>
        </p:nvSpPr>
        <p:spPr>
          <a:xfrm>
            <a:off x="565149" y="6087109"/>
            <a:ext cx="7335837" cy="2"/>
          </a:xfrm>
          <a:prstGeom prst="line">
            <a:avLst/>
          </a:prstGeom>
          <a:ln w="12700">
            <a:solidFill>
              <a:srgbClr val="F0F3F1"/>
            </a:solidFill>
            <a:miter/>
          </a:ln>
        </p:spPr>
        <p:txBody>
          <a:bodyPr lIns="45718" tIns="45718" rIns="45718" bIns="45718"/>
          <a:lstStyle/>
          <a:p>
            <a:pPr/>
          </a:p>
        </p:txBody>
      </p:sp>
      <p:grpSp>
        <p:nvGrpSpPr>
          <p:cNvPr id="275" name="Group 48"/>
          <p:cNvGrpSpPr/>
          <p:nvPr/>
        </p:nvGrpSpPr>
        <p:grpSpPr>
          <a:xfrm>
            <a:off x="10291745" y="-3"/>
            <a:ext cx="1900258" cy="6858004"/>
            <a:chOff x="0" y="0"/>
            <a:chExt cx="1900256" cy="6858002"/>
          </a:xfrm>
        </p:grpSpPr>
        <p:sp>
          <p:nvSpPr>
            <p:cNvPr id="268" name="Freeform 40"/>
            <p:cNvSpPr/>
            <p:nvPr/>
          </p:nvSpPr>
          <p:spPr>
            <a:xfrm>
              <a:off x="1364082" y="809309"/>
              <a:ext cx="536174"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69" name="Freeform 41"/>
            <p:cNvSpPr/>
            <p:nvPr/>
          </p:nvSpPr>
          <p:spPr>
            <a:xfrm>
              <a:off x="2" y="-1"/>
              <a:ext cx="1130727"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70" name="Freeform 42"/>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71" name="Freeform 43"/>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72" name="Freeform 44"/>
            <p:cNvSpPr/>
            <p:nvPr/>
          </p:nvSpPr>
          <p:spPr>
            <a:xfrm>
              <a:off x="-1" y="806364"/>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73" name="Freeform 45"/>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74" name="Freeform 53"/>
            <p:cNvSpPr/>
            <p:nvPr/>
          </p:nvSpPr>
          <p:spPr>
            <a:xfrm>
              <a:off x="1364895" y="6295916"/>
              <a:ext cx="535360"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1500"/>
                                  </p:stCondLst>
                                  <p:iterate type="el" backwards="0">
                                    <p:tmAbs val="0"/>
                                  </p:iterate>
                                  <p:childTnLst>
                                    <p:set>
                                      <p:cBhvr>
                                        <p:cTn id="6" fill="hold"/>
                                        <p:tgtEl>
                                          <p:spTgt spid="266">
                                            <p:bg/>
                                          </p:spTgt>
                                        </p:tgtEl>
                                        <p:attrNameLst>
                                          <p:attrName>style.visibility</p:attrName>
                                        </p:attrNameLst>
                                      </p:cBhvr>
                                      <p:to>
                                        <p:strVal val="visible"/>
                                      </p:to>
                                    </p:set>
                                    <p:animEffect filter="fade" transition="in">
                                      <p:cBhvr>
                                        <p:cTn id="7" dur="700"/>
                                        <p:tgtEl>
                                          <p:spTgt spid="266">
                                            <p:bg/>
                                          </p:spTgt>
                                        </p:tgtEl>
                                      </p:cBhvr>
                                    </p:animEffect>
                                  </p:childTnLst>
                                </p:cTn>
                              </p:par>
                              <p:par>
                                <p:cTn id="8" presetClass="entr" nodeType="withEffect" presetSubtype="0" presetID="10" grpId="1" fill="hold">
                                  <p:stCondLst>
                                    <p:cond delay="1500"/>
                                  </p:stCondLst>
                                  <p:iterate type="el" backwards="0">
                                    <p:tmAbs val="0"/>
                                  </p:iterate>
                                  <p:childTnLst>
                                    <p:set>
                                      <p:cBhvr>
                                        <p:cTn id="9" fill="hold"/>
                                        <p:tgtEl>
                                          <p:spTgt spid="266">
                                            <p:txEl>
                                              <p:pRg st="0" end="0"/>
                                            </p:txEl>
                                          </p:spTgt>
                                        </p:tgtEl>
                                        <p:attrNameLst>
                                          <p:attrName>style.visibility</p:attrName>
                                        </p:attrNameLst>
                                      </p:cBhvr>
                                      <p:to>
                                        <p:strVal val="visible"/>
                                      </p:to>
                                    </p:set>
                                    <p:animEffect filter="fade" transition="in">
                                      <p:cBhvr>
                                        <p:cTn id="10" dur="700"/>
                                        <p:tgtEl>
                                          <p:spTgt spid="266">
                                            <p:txEl>
                                              <p:pRg st="0" end="0"/>
                                            </p:txEl>
                                          </p:spTgt>
                                        </p:tgtEl>
                                      </p:cBhvr>
                                    </p:animEffect>
                                  </p:childTnLst>
                                </p:cTn>
                              </p:par>
                            </p:childTnLst>
                          </p:cTn>
                        </p:par>
                        <p:par>
                          <p:cTn id="11" fill="hold">
                            <p:stCondLst>
                              <p:cond delay="2200"/>
                            </p:stCondLst>
                            <p:childTnLst>
                              <p:par>
                                <p:cTn id="12" presetClass="entr" nodeType="afterEffect" presetID="10" grpId="1" fill="hold">
                                  <p:stCondLst>
                                    <p:cond delay="1500"/>
                                  </p:stCondLst>
                                  <p:iterate type="el" backwards="0">
                                    <p:tmAbs val="0"/>
                                  </p:iterate>
                                  <p:childTnLst>
                                    <p:set>
                                      <p:cBhvr>
                                        <p:cTn id="13" fill="hold"/>
                                        <p:tgtEl>
                                          <p:spTgt spid="266">
                                            <p:txEl>
                                              <p:pRg st="1" end="1"/>
                                            </p:txEl>
                                          </p:spTgt>
                                        </p:tgtEl>
                                        <p:attrNameLst>
                                          <p:attrName>style.visibility</p:attrName>
                                        </p:attrNameLst>
                                      </p:cBhvr>
                                      <p:to>
                                        <p:strVal val="visible"/>
                                      </p:to>
                                    </p:set>
                                    <p:animEffect filter="fade" transition="in">
                                      <p:cBhvr>
                                        <p:cTn id="14" dur="700"/>
                                        <p:tgtEl>
                                          <p:spTgt spid="266">
                                            <p:txEl>
                                              <p:pRg st="1" end="1"/>
                                            </p:txEl>
                                          </p:spTgt>
                                        </p:tgtEl>
                                      </p:cBhvr>
                                    </p:animEffect>
                                  </p:childTnLst>
                                </p:cTn>
                              </p:par>
                            </p:childTnLst>
                          </p:cTn>
                        </p:par>
                        <p:par>
                          <p:cTn id="15" fill="hold">
                            <p:stCondLst>
                              <p:cond delay="4400"/>
                            </p:stCondLst>
                            <p:childTnLst>
                              <p:par>
                                <p:cTn id="16" presetClass="entr" nodeType="afterEffect" presetID="10" grpId="2" fill="hold">
                                  <p:stCondLst>
                                    <p:cond delay="1000"/>
                                  </p:stCondLst>
                                  <p:iterate type="el" backwards="0">
                                    <p:tmAbs val="0"/>
                                  </p:iterate>
                                  <p:childTnLst>
                                    <p:set>
                                      <p:cBhvr>
                                        <p:cTn id="17" fill="hold"/>
                                        <p:tgtEl>
                                          <p:spTgt spid="265"/>
                                        </p:tgtEl>
                                        <p:attrNameLst>
                                          <p:attrName>style.visibility</p:attrName>
                                        </p:attrNameLst>
                                      </p:cBhvr>
                                      <p:to>
                                        <p:strVal val="visible"/>
                                      </p:to>
                                    </p:set>
                                    <p:animEffect filter="fade" transition="in">
                                      <p:cBhvr>
                                        <p:cTn id="18" dur="7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6" grpId="1"/>
      <p:bldP build="whole" bldLvl="1" animBg="1" rev="0" advAuto="0" spid="265" grpId="2"/>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Rectangle 7"/>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436" name="Başlık 1"/>
          <p:cNvSpPr txBox="1"/>
          <p:nvPr>
            <p:ph type="title"/>
          </p:nvPr>
        </p:nvSpPr>
        <p:spPr>
          <a:xfrm>
            <a:off x="565149" y="770890"/>
            <a:ext cx="10130226" cy="1268984"/>
          </a:xfrm>
          <a:prstGeom prst="rect">
            <a:avLst/>
          </a:prstGeom>
        </p:spPr>
        <p:txBody>
          <a:bodyPr/>
          <a:lstStyle/>
          <a:p>
            <a:pPr/>
          </a:p>
        </p:txBody>
      </p:sp>
      <p:sp>
        <p:nvSpPr>
          <p:cNvPr id="437" name="İçerik Yer Tutucusu 2"/>
          <p:cNvSpPr txBox="1"/>
          <p:nvPr>
            <p:ph type="body" idx="1"/>
          </p:nvPr>
        </p:nvSpPr>
        <p:spPr>
          <a:xfrm>
            <a:off x="565149" y="2160016"/>
            <a:ext cx="10130226" cy="3601213"/>
          </a:xfrm>
          <a:prstGeom prst="rect">
            <a:avLst/>
          </a:prstGeom>
        </p:spPr>
        <p:txBody>
          <a:bodyPr/>
          <a:lstStyle/>
          <a:p>
            <a:pPr marL="342900" indent="-342900"/>
          </a:p>
          <a:p>
            <a:pPr marL="342900" indent="-342900"/>
            <a:r>
              <a:t>Organizations and individuals developing, deploying or operating AI systems should be held accountable for their proper functioning in line with the above principles.</a:t>
            </a:r>
          </a:p>
        </p:txBody>
      </p:sp>
      <p:grpSp>
        <p:nvGrpSpPr>
          <p:cNvPr id="444" name="Group 9"/>
          <p:cNvGrpSpPr/>
          <p:nvPr/>
        </p:nvGrpSpPr>
        <p:grpSpPr>
          <a:xfrm>
            <a:off x="10291747" y="-3"/>
            <a:ext cx="1900256" cy="6858004"/>
            <a:chOff x="0" y="0"/>
            <a:chExt cx="1900254" cy="6858002"/>
          </a:xfrm>
        </p:grpSpPr>
        <p:sp>
          <p:nvSpPr>
            <p:cNvPr id="438" name="Freeform 24"/>
            <p:cNvSpPr/>
            <p:nvPr/>
          </p:nvSpPr>
          <p:spPr>
            <a:xfrm>
              <a:off x="1364082" y="809309"/>
              <a:ext cx="536173"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39" name="Freeform 25"/>
            <p:cNvSpPr/>
            <p:nvPr/>
          </p:nvSpPr>
          <p:spPr>
            <a:xfrm>
              <a:off x="0" y="-1"/>
              <a:ext cx="1130728"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40" name="Freeform 26"/>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41" name="Freeform 27"/>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42" name="Freeform 29"/>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43" name="Freeform 30"/>
            <p:cNvSpPr/>
            <p:nvPr/>
          </p:nvSpPr>
          <p:spPr>
            <a:xfrm>
              <a:off x="1364895" y="6295916"/>
              <a:ext cx="535361"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445" name="Straight Connector 17"/>
          <p:cNvSpPr/>
          <p:nvPr/>
        </p:nvSpPr>
        <p:spPr>
          <a:xfrm>
            <a:off x="565150" y="6087109"/>
            <a:ext cx="11058344" cy="2"/>
          </a:xfrm>
          <a:prstGeom prst="line">
            <a:avLst/>
          </a:prstGeom>
          <a:ln w="12700">
            <a:solidFill>
              <a:srgbClr val="FFFFFF"/>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B2130"/>
        </a:solidFill>
      </p:bgPr>
    </p:bg>
    <p:spTree>
      <p:nvGrpSpPr>
        <p:cNvPr id="1" name=""/>
        <p:cNvGrpSpPr/>
        <p:nvPr/>
      </p:nvGrpSpPr>
      <p:grpSpPr>
        <a:xfrm>
          <a:off x="0" y="0"/>
          <a:ext cx="0" cy="0"/>
          <a:chOff x="0" y="0"/>
          <a:chExt cx="0" cy="0"/>
        </a:xfrm>
      </p:grpSpPr>
      <p:grpSp>
        <p:nvGrpSpPr>
          <p:cNvPr id="471" name="Group 67"/>
          <p:cNvGrpSpPr/>
          <p:nvPr/>
        </p:nvGrpSpPr>
        <p:grpSpPr>
          <a:xfrm>
            <a:off x="6201385" y="0"/>
            <a:ext cx="5990617" cy="6858002"/>
            <a:chOff x="-1" y="0"/>
            <a:chExt cx="5990615" cy="6858001"/>
          </a:xfrm>
        </p:grpSpPr>
        <p:sp>
          <p:nvSpPr>
            <p:cNvPr id="447" name="Oval 68"/>
            <p:cNvSpPr/>
            <p:nvPr/>
          </p:nvSpPr>
          <p:spPr>
            <a:xfrm>
              <a:off x="-2"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48" name="Freeform 46"/>
            <p:cNvSpPr/>
            <p:nvPr/>
          </p:nvSpPr>
          <p:spPr>
            <a:xfrm>
              <a:off x="-1" y="1"/>
              <a:ext cx="1130728"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49" name="Freeform 48"/>
            <p:cNvSpPr/>
            <p:nvPr/>
          </p:nvSpPr>
          <p:spPr>
            <a:xfrm>
              <a:off x="1362866" y="6292425"/>
              <a:ext cx="1130725"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0" name="Oval 71"/>
            <p:cNvSpPr/>
            <p:nvPr/>
          </p:nvSpPr>
          <p:spPr>
            <a:xfrm>
              <a:off x="1362864"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1" name="Oval 72"/>
            <p:cNvSpPr/>
            <p:nvPr/>
          </p:nvSpPr>
          <p:spPr>
            <a:xfrm>
              <a:off x="1362864" y="2177880"/>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2" name="Oval 73"/>
            <p:cNvSpPr/>
            <p:nvPr/>
          </p:nvSpPr>
          <p:spPr>
            <a:xfrm>
              <a:off x="1362864" y="806366"/>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3" name="Freeform 63"/>
            <p:cNvSpPr/>
            <p:nvPr/>
          </p:nvSpPr>
          <p:spPr>
            <a:xfrm>
              <a:off x="1362865" y="1"/>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4" name="Freeform 64"/>
            <p:cNvSpPr/>
            <p:nvPr/>
          </p:nvSpPr>
          <p:spPr>
            <a:xfrm>
              <a:off x="2725729" y="6292425"/>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5" name="Oval 76"/>
            <p:cNvSpPr/>
            <p:nvPr/>
          </p:nvSpPr>
          <p:spPr>
            <a:xfrm>
              <a:off x="2725730" y="4920910"/>
              <a:ext cx="1130728"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6" name="Oval 77"/>
            <p:cNvSpPr/>
            <p:nvPr/>
          </p:nvSpPr>
          <p:spPr>
            <a:xfrm>
              <a:off x="2725730" y="3549395"/>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7" name="Oval 78"/>
            <p:cNvSpPr/>
            <p:nvPr/>
          </p:nvSpPr>
          <p:spPr>
            <a:xfrm>
              <a:off x="2725730" y="2177880"/>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8" name="Oval 79"/>
            <p:cNvSpPr/>
            <p:nvPr/>
          </p:nvSpPr>
          <p:spPr>
            <a:xfrm>
              <a:off x="2725730" y="806366"/>
              <a:ext cx="1130728"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59" name="Freeform 70"/>
            <p:cNvSpPr/>
            <p:nvPr/>
          </p:nvSpPr>
          <p:spPr>
            <a:xfrm>
              <a:off x="2725729"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0" name="Freeform 71"/>
            <p:cNvSpPr/>
            <p:nvPr/>
          </p:nvSpPr>
          <p:spPr>
            <a:xfrm>
              <a:off x="4088596" y="6292425"/>
              <a:ext cx="1130726"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1" name="Oval 82"/>
            <p:cNvSpPr/>
            <p:nvPr/>
          </p:nvSpPr>
          <p:spPr>
            <a:xfrm>
              <a:off x="4088596" y="4920910"/>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2" name="Oval 83"/>
            <p:cNvSpPr/>
            <p:nvPr/>
          </p:nvSpPr>
          <p:spPr>
            <a:xfrm>
              <a:off x="4088596"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3" name="Oval 84"/>
            <p:cNvSpPr/>
            <p:nvPr/>
          </p:nvSpPr>
          <p:spPr>
            <a:xfrm>
              <a:off x="4088596" y="806366"/>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4" name="Freeform 75"/>
            <p:cNvSpPr/>
            <p:nvPr/>
          </p:nvSpPr>
          <p:spPr>
            <a:xfrm>
              <a:off x="4088595"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5" name="Freeform 76"/>
            <p:cNvSpPr/>
            <p:nvPr/>
          </p:nvSpPr>
          <p:spPr>
            <a:xfrm>
              <a:off x="5451467" y="6295068"/>
              <a:ext cx="539148" cy="562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9"/>
                    <a:pt x="7764" y="2362"/>
                    <a:pt x="18085" y="33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6" name="Freeform 77"/>
            <p:cNvSpPr/>
            <p:nvPr/>
          </p:nvSpPr>
          <p:spPr>
            <a:xfrm>
              <a:off x="5451466" y="4923554"/>
              <a:ext cx="539149" cy="1125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7" name="Freeform 78"/>
            <p:cNvSpPr/>
            <p:nvPr/>
          </p:nvSpPr>
          <p:spPr>
            <a:xfrm>
              <a:off x="5451466" y="3552038"/>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8" name="Freeform 79"/>
            <p:cNvSpPr/>
            <p:nvPr/>
          </p:nvSpPr>
          <p:spPr>
            <a:xfrm>
              <a:off x="5451466" y="2180523"/>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69" name="Freeform 80"/>
            <p:cNvSpPr/>
            <p:nvPr/>
          </p:nvSpPr>
          <p:spPr>
            <a:xfrm>
              <a:off x="5451466" y="809010"/>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70" name="Freeform 81"/>
            <p:cNvSpPr/>
            <p:nvPr/>
          </p:nvSpPr>
          <p:spPr>
            <a:xfrm>
              <a:off x="5451466" y="1"/>
              <a:ext cx="539149" cy="562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85" y="21261"/>
                  </a:lnTo>
                  <a:cubicBezTo>
                    <a:pt x="7764" y="19238"/>
                    <a:pt x="0" y="10491"/>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472" name="Straight Connector 93"/>
          <p:cNvSpPr/>
          <p:nvPr/>
        </p:nvSpPr>
        <p:spPr>
          <a:xfrm>
            <a:off x="565148" y="6087109"/>
            <a:ext cx="5066004" cy="2"/>
          </a:xfrm>
          <a:prstGeom prst="line">
            <a:avLst/>
          </a:prstGeom>
          <a:ln w="12700">
            <a:solidFill>
              <a:srgbClr val="A6A6A6"/>
            </a:solidFill>
            <a:miter/>
          </a:ln>
        </p:spPr>
        <p:txBody>
          <a:bodyPr lIns="45718" tIns="45718" rIns="45718" bIns="45718"/>
          <a:lstStyle/>
          <a:p>
            <a:pPr/>
          </a:p>
        </p:txBody>
      </p:sp>
      <p:sp>
        <p:nvSpPr>
          <p:cNvPr id="473" name="Rectangle 95"/>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grpSp>
        <p:nvGrpSpPr>
          <p:cNvPr id="481" name="Group 97"/>
          <p:cNvGrpSpPr/>
          <p:nvPr/>
        </p:nvGrpSpPr>
        <p:grpSpPr>
          <a:xfrm>
            <a:off x="10290315" y="-3"/>
            <a:ext cx="1901689" cy="6858004"/>
            <a:chOff x="0" y="0"/>
            <a:chExt cx="1901688" cy="6858002"/>
          </a:xfrm>
        </p:grpSpPr>
        <p:sp>
          <p:nvSpPr>
            <p:cNvPr id="474" name="Oval 98"/>
            <p:cNvSpPr/>
            <p:nvPr/>
          </p:nvSpPr>
          <p:spPr>
            <a:xfrm>
              <a:off x="-1" y="3549389"/>
              <a:ext cx="1130727"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75" name="Freeform 85"/>
            <p:cNvSpPr/>
            <p:nvPr/>
          </p:nvSpPr>
          <p:spPr>
            <a:xfrm>
              <a:off x="-1" y="-1"/>
              <a:ext cx="1130727"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76" name="Freeform 86"/>
            <p:cNvSpPr/>
            <p:nvPr/>
          </p:nvSpPr>
          <p:spPr>
            <a:xfrm>
              <a:off x="1362865" y="6295093"/>
              <a:ext cx="538824" cy="562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8"/>
                    <a:pt x="7769" y="2361"/>
                    <a:pt x="18096" y="33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77" name="Freeform 87"/>
            <p:cNvSpPr/>
            <p:nvPr/>
          </p:nvSpPr>
          <p:spPr>
            <a:xfrm>
              <a:off x="1362865" y="3552066"/>
              <a:ext cx="538824"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78" name="Freeform 88"/>
            <p:cNvSpPr/>
            <p:nvPr/>
          </p:nvSpPr>
          <p:spPr>
            <a:xfrm>
              <a:off x="1362865" y="2180552"/>
              <a:ext cx="538824"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79" name="Freeform 89"/>
            <p:cNvSpPr/>
            <p:nvPr/>
          </p:nvSpPr>
          <p:spPr>
            <a:xfrm>
              <a:off x="1362865" y="809038"/>
              <a:ext cx="538824" cy="1125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80" name="Freeform 97"/>
            <p:cNvSpPr/>
            <p:nvPr/>
          </p:nvSpPr>
          <p:spPr>
            <a:xfrm>
              <a:off x="1362865" y="-1"/>
              <a:ext cx="538824" cy="562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96" y="21262"/>
                  </a:lnTo>
                  <a:cubicBezTo>
                    <a:pt x="7769" y="19239"/>
                    <a:pt x="0" y="10492"/>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482" name="Başlık 1"/>
          <p:cNvSpPr txBox="1"/>
          <p:nvPr>
            <p:ph type="title"/>
          </p:nvPr>
        </p:nvSpPr>
        <p:spPr>
          <a:xfrm>
            <a:off x="4739751" y="768332"/>
            <a:ext cx="6479629" cy="2866409"/>
          </a:xfrm>
          <a:prstGeom prst="rect">
            <a:avLst/>
          </a:prstGeom>
        </p:spPr>
        <p:txBody>
          <a:bodyPr/>
          <a:lstStyle>
            <a:lvl1pPr>
              <a:defRPr sz="6000">
                <a:solidFill>
                  <a:srgbClr val="F0F3F1"/>
                </a:solidFill>
              </a:defRPr>
            </a:lvl1pPr>
          </a:lstStyle>
          <a:p>
            <a:pPr/>
            <a:r>
              <a:t>How To Design a Responsible AI?</a:t>
            </a:r>
          </a:p>
        </p:txBody>
      </p:sp>
      <p:pic>
        <p:nvPicPr>
          <p:cNvPr id="483" name="Picture 19" descr="Picture 19"/>
          <p:cNvPicPr>
            <a:picLocks noChangeAspect="1"/>
          </p:cNvPicPr>
          <p:nvPr/>
        </p:nvPicPr>
        <p:blipFill>
          <a:blip r:embed="rId2">
            <a:extLst/>
          </a:blip>
          <a:srcRect l="4335" t="0" r="55044" b="0"/>
          <a:stretch>
            <a:fillRect/>
          </a:stretch>
        </p:blipFill>
        <p:spPr>
          <a:xfrm>
            <a:off x="19" y="1"/>
            <a:ext cx="4173351" cy="6857863"/>
          </a:xfrm>
          <a:prstGeom prst="rect">
            <a:avLst/>
          </a:prstGeom>
          <a:ln w="12700">
            <a:miter lim="400000"/>
          </a:ln>
        </p:spPr>
      </p:pic>
      <p:sp>
        <p:nvSpPr>
          <p:cNvPr id="484" name="Straight Connector 106"/>
          <p:cNvSpPr/>
          <p:nvPr/>
        </p:nvSpPr>
        <p:spPr>
          <a:xfrm>
            <a:off x="4739752" y="6087109"/>
            <a:ext cx="6883743" cy="2"/>
          </a:xfrm>
          <a:prstGeom prst="line">
            <a:avLst/>
          </a:prstGeom>
          <a:ln w="12700">
            <a:solidFill>
              <a:srgbClr val="A6A6A6"/>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Rectangle 7"/>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487" name="Başlık 1"/>
          <p:cNvSpPr txBox="1"/>
          <p:nvPr>
            <p:ph type="title"/>
          </p:nvPr>
        </p:nvSpPr>
        <p:spPr>
          <a:xfrm>
            <a:off x="565149" y="770890"/>
            <a:ext cx="10130226" cy="1268984"/>
          </a:xfrm>
          <a:prstGeom prst="rect">
            <a:avLst/>
          </a:prstGeom>
        </p:spPr>
        <p:txBody>
          <a:bodyPr/>
          <a:lstStyle/>
          <a:p>
            <a:pPr/>
          </a:p>
        </p:txBody>
      </p:sp>
      <p:sp>
        <p:nvSpPr>
          <p:cNvPr id="488" name="İçerik Yer Tutucusu 2"/>
          <p:cNvSpPr txBox="1"/>
          <p:nvPr>
            <p:ph type="body" idx="1"/>
          </p:nvPr>
        </p:nvSpPr>
        <p:spPr>
          <a:xfrm>
            <a:off x="565149" y="2160016"/>
            <a:ext cx="10130226" cy="3601213"/>
          </a:xfrm>
          <a:prstGeom prst="rect">
            <a:avLst/>
          </a:prstGeom>
        </p:spPr>
        <p:txBody>
          <a:bodyPr/>
          <a:lstStyle/>
          <a:p>
            <a:pPr/>
            <a:r>
              <a:t>Building a responsible AI governance framework can be a lot of work. Ongoing scrutiny is crucial to ensure an organization is committed to providing an unbiased, trustworthy AI. This is why it is crucial for an organization to have a maturity model or rubric to follow while designing and implementing an AI system.</a:t>
            </a:r>
          </a:p>
        </p:txBody>
      </p:sp>
      <p:grpSp>
        <p:nvGrpSpPr>
          <p:cNvPr id="495" name="Group 9"/>
          <p:cNvGrpSpPr/>
          <p:nvPr/>
        </p:nvGrpSpPr>
        <p:grpSpPr>
          <a:xfrm>
            <a:off x="10291747" y="-3"/>
            <a:ext cx="1900256" cy="6858004"/>
            <a:chOff x="0" y="0"/>
            <a:chExt cx="1900254" cy="6858002"/>
          </a:xfrm>
        </p:grpSpPr>
        <p:sp>
          <p:nvSpPr>
            <p:cNvPr id="489" name="Freeform 24"/>
            <p:cNvSpPr/>
            <p:nvPr/>
          </p:nvSpPr>
          <p:spPr>
            <a:xfrm>
              <a:off x="1364082" y="809309"/>
              <a:ext cx="536173"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90" name="Freeform 25"/>
            <p:cNvSpPr/>
            <p:nvPr/>
          </p:nvSpPr>
          <p:spPr>
            <a:xfrm>
              <a:off x="0" y="-1"/>
              <a:ext cx="1130728"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91" name="Freeform 26"/>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92" name="Freeform 27"/>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93" name="Freeform 29"/>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94" name="Freeform 30"/>
            <p:cNvSpPr/>
            <p:nvPr/>
          </p:nvSpPr>
          <p:spPr>
            <a:xfrm>
              <a:off x="1364895" y="6295916"/>
              <a:ext cx="535361"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496" name="Straight Connector 17"/>
          <p:cNvSpPr/>
          <p:nvPr/>
        </p:nvSpPr>
        <p:spPr>
          <a:xfrm>
            <a:off x="565150" y="6087109"/>
            <a:ext cx="11058344" cy="2"/>
          </a:xfrm>
          <a:prstGeom prst="line">
            <a:avLst/>
          </a:prstGeom>
          <a:ln w="12700">
            <a:solidFill>
              <a:srgbClr val="FFFFFF"/>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B2130"/>
        </a:solidFill>
      </p:bgPr>
    </p:bg>
    <p:spTree>
      <p:nvGrpSpPr>
        <p:cNvPr id="1" name=""/>
        <p:cNvGrpSpPr/>
        <p:nvPr/>
      </p:nvGrpSpPr>
      <p:grpSpPr>
        <a:xfrm>
          <a:off x="0" y="0"/>
          <a:ext cx="0" cy="0"/>
          <a:chOff x="0" y="0"/>
          <a:chExt cx="0" cy="0"/>
        </a:xfrm>
      </p:grpSpPr>
      <p:sp>
        <p:nvSpPr>
          <p:cNvPr id="498" name="Rectangle 52"/>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grpSp>
        <p:nvGrpSpPr>
          <p:cNvPr id="503" name="Group 54"/>
          <p:cNvGrpSpPr/>
          <p:nvPr/>
        </p:nvGrpSpPr>
        <p:grpSpPr>
          <a:xfrm>
            <a:off x="10290315" y="-2"/>
            <a:ext cx="1901689" cy="4677443"/>
            <a:chOff x="0" y="-1"/>
            <a:chExt cx="1901688" cy="4677441"/>
          </a:xfrm>
        </p:grpSpPr>
        <p:sp>
          <p:nvSpPr>
            <p:cNvPr id="499" name="Freeform 34"/>
            <p:cNvSpPr/>
            <p:nvPr/>
          </p:nvSpPr>
          <p:spPr>
            <a:xfrm>
              <a:off x="-1" y="-2"/>
              <a:ext cx="1130727"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00" name="Freeform 36"/>
            <p:cNvSpPr/>
            <p:nvPr/>
          </p:nvSpPr>
          <p:spPr>
            <a:xfrm>
              <a:off x="1362865" y="3552065"/>
              <a:ext cx="538824" cy="1125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01" name="Freeform 38"/>
            <p:cNvSpPr/>
            <p:nvPr/>
          </p:nvSpPr>
          <p:spPr>
            <a:xfrm>
              <a:off x="1362865" y="809037"/>
              <a:ext cx="538824" cy="1125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02" name="Freeform 50"/>
            <p:cNvSpPr/>
            <p:nvPr/>
          </p:nvSpPr>
          <p:spPr>
            <a:xfrm>
              <a:off x="1362865" y="-2"/>
              <a:ext cx="538824" cy="562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96" y="21262"/>
                  </a:lnTo>
                  <a:cubicBezTo>
                    <a:pt x="7769" y="19239"/>
                    <a:pt x="0" y="10492"/>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504" name="İçerik Yer Tutucusu 2"/>
          <p:cNvSpPr txBox="1"/>
          <p:nvPr>
            <p:ph type="body" sz="half" idx="1"/>
          </p:nvPr>
        </p:nvSpPr>
        <p:spPr>
          <a:xfrm>
            <a:off x="7493279" y="645307"/>
            <a:ext cx="4133561" cy="5115923"/>
          </a:xfrm>
          <a:prstGeom prst="rect">
            <a:avLst/>
          </a:prstGeom>
        </p:spPr>
        <p:txBody>
          <a:bodyPr/>
          <a:lstStyle/>
          <a:p>
            <a:pPr marL="0" indent="0">
              <a:lnSpc>
                <a:spcPct val="90000"/>
              </a:lnSpc>
              <a:defRPr sz="1500">
                <a:solidFill>
                  <a:srgbClr val="F0F3F1"/>
                </a:solidFill>
              </a:defRPr>
            </a:pPr>
            <a:r>
              <a:t>At a base level, to be considered responsible, AI must be built with resources and technology according to a company-wide development standard that mandates the use of:</a:t>
            </a:r>
          </a:p>
          <a:p>
            <a:pPr>
              <a:lnSpc>
                <a:spcPct val="90000"/>
              </a:lnSpc>
              <a:defRPr sz="1500">
                <a:solidFill>
                  <a:srgbClr val="F0F3F1"/>
                </a:solidFill>
              </a:defRPr>
            </a:pPr>
            <a:r>
              <a:t>Shared code repositories</a:t>
            </a:r>
          </a:p>
          <a:p>
            <a:pPr>
              <a:lnSpc>
                <a:spcPct val="90000"/>
              </a:lnSpc>
              <a:defRPr sz="1500">
                <a:solidFill>
                  <a:srgbClr val="F0F3F1"/>
                </a:solidFill>
              </a:defRPr>
            </a:pPr>
            <a:r>
              <a:t>Approved model architectures</a:t>
            </a:r>
          </a:p>
          <a:p>
            <a:pPr>
              <a:lnSpc>
                <a:spcPct val="90000"/>
              </a:lnSpc>
              <a:defRPr sz="1500">
                <a:solidFill>
                  <a:srgbClr val="F0F3F1"/>
                </a:solidFill>
              </a:defRPr>
            </a:pPr>
            <a:r>
              <a:t>Sanctioned variables</a:t>
            </a:r>
          </a:p>
          <a:p>
            <a:pPr>
              <a:lnSpc>
                <a:spcPct val="90000"/>
              </a:lnSpc>
              <a:defRPr sz="1500">
                <a:solidFill>
                  <a:srgbClr val="F0F3F1"/>
                </a:solidFill>
              </a:defRPr>
            </a:pPr>
            <a:r>
              <a:t>Established bias testing methodologies to help determine the validity of tests for AI systems</a:t>
            </a:r>
          </a:p>
          <a:p>
            <a:pPr>
              <a:lnSpc>
                <a:spcPct val="90000"/>
              </a:lnSpc>
              <a:defRPr sz="1500">
                <a:solidFill>
                  <a:srgbClr val="F0F3F1"/>
                </a:solidFill>
              </a:defRPr>
            </a:pPr>
            <a:r>
              <a:t>Stability standards for active machine learning models to make sure AI programming works as intended</a:t>
            </a:r>
          </a:p>
        </p:txBody>
      </p:sp>
      <p:pic>
        <p:nvPicPr>
          <p:cNvPr id="505" name="Resim 4" descr="Resim 4"/>
          <p:cNvPicPr>
            <a:picLocks noChangeAspect="1"/>
          </p:cNvPicPr>
          <p:nvPr/>
        </p:nvPicPr>
        <p:blipFill>
          <a:blip r:embed="rId2">
            <a:extLst/>
          </a:blip>
          <a:srcRect l="1517" t="0" r="2" b="2"/>
          <a:stretch>
            <a:fillRect/>
          </a:stretch>
        </p:blipFill>
        <p:spPr>
          <a:xfrm>
            <a:off x="20" y="-1"/>
            <a:ext cx="6927144" cy="6858002"/>
          </a:xfrm>
          <a:prstGeom prst="rect">
            <a:avLst/>
          </a:prstGeom>
          <a:ln w="12700">
            <a:miter lim="400000"/>
          </a:ln>
        </p:spPr>
      </p:pic>
      <p:sp>
        <p:nvSpPr>
          <p:cNvPr id="506" name="Straight Connector 60"/>
          <p:cNvSpPr/>
          <p:nvPr/>
        </p:nvSpPr>
        <p:spPr>
          <a:xfrm>
            <a:off x="7493279" y="6087109"/>
            <a:ext cx="4133561" cy="2"/>
          </a:xfrm>
          <a:prstGeom prst="line">
            <a:avLst/>
          </a:prstGeom>
          <a:ln w="12700">
            <a:solidFill>
              <a:srgbClr val="A6A6A6"/>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8" name="Başlık 1"/>
          <p:cNvSpPr txBox="1"/>
          <p:nvPr>
            <p:ph type="title"/>
          </p:nvPr>
        </p:nvSpPr>
        <p:spPr>
          <a:xfrm>
            <a:off x="565149" y="770890"/>
            <a:ext cx="7335836" cy="1268984"/>
          </a:xfrm>
          <a:prstGeom prst="rect">
            <a:avLst/>
          </a:prstGeom>
        </p:spPr>
        <p:txBody>
          <a:bodyPr/>
          <a:lstStyle>
            <a:lvl1pPr defTabSz="539494">
              <a:defRPr sz="2300"/>
            </a:lvl1pPr>
          </a:lstStyle>
          <a:p>
            <a:pPr/>
            <a:r>
              <a:t>Examples of companies embracing responsible AI</a:t>
            </a:r>
          </a:p>
        </p:txBody>
      </p:sp>
      <p:sp>
        <p:nvSpPr>
          <p:cNvPr id="509" name="İçerik Yer Tutucusu 3"/>
          <p:cNvSpPr txBox="1"/>
          <p:nvPr>
            <p:ph type="body" sz="half" idx="1"/>
          </p:nvPr>
        </p:nvSpPr>
        <p:spPr>
          <a:xfrm>
            <a:off x="562851" y="2365755"/>
            <a:ext cx="5239512" cy="3395474"/>
          </a:xfrm>
          <a:prstGeom prst="rect">
            <a:avLst/>
          </a:prstGeom>
        </p:spPr>
        <p:txBody>
          <a:bodyPr/>
          <a:lstStyle>
            <a:lvl1pPr>
              <a:lnSpc>
                <a:spcPct val="80000"/>
              </a:lnSpc>
              <a:defRPr sz="1800"/>
            </a:lvl1pPr>
          </a:lstStyle>
          <a:p>
            <a:pPr/>
            <a:r>
              <a:t>Microsoft has created its own responsible AI governance framework with help from their AI, Ethics, and Effects in Engineering and Research (AETHER) Committee and Office of Responsible AI (ORA) groups. These two groups work together within Microsoft to spread and uphold their defined responsible AI values. ORA, specifically, is responsible for setting company-wide rules for responsible AI, through the implementation of governance and public policy work. Microsoft has implemented a number of responsible AI guidelines, checklists and templates.</a:t>
            </a:r>
          </a:p>
        </p:txBody>
      </p:sp>
      <p:sp>
        <p:nvSpPr>
          <p:cNvPr id="510" name="İçerik Yer Tutucusu 4"/>
          <p:cNvSpPr txBox="1"/>
          <p:nvPr/>
        </p:nvSpPr>
        <p:spPr>
          <a:xfrm>
            <a:off x="6435357" y="2365756"/>
            <a:ext cx="5148074" cy="33954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914400">
              <a:lnSpc>
                <a:spcPct val="80000"/>
              </a:lnSpc>
              <a:spcBef>
                <a:spcPts val="900"/>
              </a:spcBef>
              <a:buSzPct val="100000"/>
              <a:buFont typeface="Arial"/>
              <a:buChar char="•"/>
              <a:defRPr>
                <a:solidFill>
                  <a:srgbClr val="FFFFFF"/>
                </a:solidFill>
              </a:defRPr>
            </a:pPr>
            <a:r>
              <a:t>IBM has its own ethics board dedicated to the issues surrounding artificial intelligence. The IBM AI Ethics Board is a central body that supports the creation of ethical and responsible AI throughout IBM. Some guidelines and resources IBM focuses on include:</a:t>
            </a:r>
          </a:p>
          <a:p>
            <a:pPr marL="228600" indent="-228600" defTabSz="914400">
              <a:lnSpc>
                <a:spcPct val="80000"/>
              </a:lnSpc>
              <a:spcBef>
                <a:spcPts val="900"/>
              </a:spcBef>
              <a:buSzPct val="100000"/>
              <a:buFont typeface="Arial"/>
              <a:buChar char="•"/>
              <a:defRPr>
                <a:solidFill>
                  <a:srgbClr val="FFFFFF"/>
                </a:solidFill>
              </a:defRPr>
            </a:pPr>
            <a:r>
              <a:t>AI trust and transparency</a:t>
            </a:r>
          </a:p>
          <a:p>
            <a:pPr marL="228600" indent="-228600" defTabSz="914400">
              <a:lnSpc>
                <a:spcPct val="80000"/>
              </a:lnSpc>
              <a:spcBef>
                <a:spcPts val="900"/>
              </a:spcBef>
              <a:buSzPct val="100000"/>
              <a:buFont typeface="Arial"/>
              <a:buChar char="•"/>
              <a:defRPr>
                <a:solidFill>
                  <a:srgbClr val="FFFFFF"/>
                </a:solidFill>
              </a:defRPr>
            </a:pPr>
            <a:r>
              <a:t>Everyday ethics for AI</a:t>
            </a:r>
          </a:p>
          <a:p>
            <a:pPr marL="228600" indent="-228600" defTabSz="914400">
              <a:lnSpc>
                <a:spcPct val="80000"/>
              </a:lnSpc>
              <a:spcBef>
                <a:spcPts val="900"/>
              </a:spcBef>
              <a:buSzPct val="100000"/>
              <a:buFont typeface="Arial"/>
              <a:buChar char="•"/>
              <a:defRPr>
                <a:solidFill>
                  <a:srgbClr val="FFFFFF"/>
                </a:solidFill>
              </a:defRPr>
            </a:pPr>
            <a:r>
              <a:t>Open source community resources</a:t>
            </a:r>
          </a:p>
          <a:p>
            <a:pPr marL="228600" indent="-228600" defTabSz="914400">
              <a:lnSpc>
                <a:spcPct val="80000"/>
              </a:lnSpc>
              <a:spcBef>
                <a:spcPts val="900"/>
              </a:spcBef>
              <a:buSzPct val="100000"/>
              <a:buFont typeface="Arial"/>
              <a:buChar char="•"/>
              <a:defRPr>
                <a:solidFill>
                  <a:srgbClr val="FFFFFF"/>
                </a:solidFill>
              </a:defRPr>
            </a:pPr>
            <a:r>
              <a:t>Research into trusted AI</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Rectangle 7"/>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513" name="Başlık 1"/>
          <p:cNvSpPr txBox="1"/>
          <p:nvPr>
            <p:ph type="title"/>
          </p:nvPr>
        </p:nvSpPr>
        <p:spPr>
          <a:xfrm>
            <a:off x="565150" y="770890"/>
            <a:ext cx="9198761" cy="1268984"/>
          </a:xfrm>
          <a:prstGeom prst="rect">
            <a:avLst/>
          </a:prstGeom>
        </p:spPr>
        <p:txBody>
          <a:bodyPr/>
          <a:lstStyle/>
          <a:p>
            <a:pPr/>
            <a:r>
              <a:t>Microsoft's Responsible AI Lifecycle</a:t>
            </a:r>
          </a:p>
        </p:txBody>
      </p:sp>
      <p:pic>
        <p:nvPicPr>
          <p:cNvPr id="514" name="Resim 5" descr="Resim 5"/>
          <p:cNvPicPr>
            <a:picLocks noChangeAspect="1"/>
          </p:cNvPicPr>
          <p:nvPr/>
        </p:nvPicPr>
        <p:blipFill>
          <a:blip r:embed="rId2">
            <a:extLst/>
          </a:blip>
          <a:stretch>
            <a:fillRect/>
          </a:stretch>
        </p:blipFill>
        <p:spPr>
          <a:xfrm>
            <a:off x="1234647" y="1946282"/>
            <a:ext cx="7283620" cy="3601215"/>
          </a:xfrm>
          <a:prstGeom prst="rect">
            <a:avLst/>
          </a:prstGeom>
          <a:ln w="12700">
            <a:miter lim="400000"/>
          </a:ln>
        </p:spPr>
      </p:pic>
      <p:sp>
        <p:nvSpPr>
          <p:cNvPr id="515" name="Straight Connector 9"/>
          <p:cNvSpPr/>
          <p:nvPr/>
        </p:nvSpPr>
        <p:spPr>
          <a:xfrm>
            <a:off x="565150" y="6087109"/>
            <a:ext cx="9198763" cy="2"/>
          </a:xfrm>
          <a:prstGeom prst="line">
            <a:avLst/>
          </a:prstGeom>
          <a:ln w="12700">
            <a:solidFill>
              <a:srgbClr val="F0F3F1"/>
            </a:solidFill>
            <a:miter/>
          </a:ln>
        </p:spPr>
        <p:txBody>
          <a:bodyPr lIns="45718" tIns="45718" rIns="45718" bIns="45718"/>
          <a:lstStyle/>
          <a:p>
            <a:pPr/>
          </a:p>
        </p:txBody>
      </p:sp>
      <p:grpSp>
        <p:nvGrpSpPr>
          <p:cNvPr id="523" name="Group 11"/>
          <p:cNvGrpSpPr/>
          <p:nvPr/>
        </p:nvGrpSpPr>
        <p:grpSpPr>
          <a:xfrm>
            <a:off x="10291745" y="-3"/>
            <a:ext cx="1900258" cy="6858004"/>
            <a:chOff x="0" y="0"/>
            <a:chExt cx="1900256" cy="6858002"/>
          </a:xfrm>
        </p:grpSpPr>
        <p:sp>
          <p:nvSpPr>
            <p:cNvPr id="516" name="Freeform 24"/>
            <p:cNvSpPr/>
            <p:nvPr/>
          </p:nvSpPr>
          <p:spPr>
            <a:xfrm>
              <a:off x="1364082" y="809309"/>
              <a:ext cx="536174"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17" name="Freeform 25"/>
            <p:cNvSpPr/>
            <p:nvPr/>
          </p:nvSpPr>
          <p:spPr>
            <a:xfrm>
              <a:off x="2" y="-1"/>
              <a:ext cx="1130727"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18" name="Freeform 26"/>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19" name="Freeform 27"/>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20" name="Freeform 28"/>
            <p:cNvSpPr/>
            <p:nvPr/>
          </p:nvSpPr>
          <p:spPr>
            <a:xfrm>
              <a:off x="-1" y="806364"/>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21" name="Freeform 29"/>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22" name="Freeform 30"/>
            <p:cNvSpPr/>
            <p:nvPr/>
          </p:nvSpPr>
          <p:spPr>
            <a:xfrm>
              <a:off x="1364895" y="6295916"/>
              <a:ext cx="535360"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Rectangle 23"/>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526" name="Başlık 1"/>
          <p:cNvSpPr txBox="1"/>
          <p:nvPr>
            <p:ph type="title"/>
          </p:nvPr>
        </p:nvSpPr>
        <p:spPr>
          <a:xfrm>
            <a:off x="565150" y="770888"/>
            <a:ext cx="9198761" cy="777064"/>
          </a:xfrm>
          <a:prstGeom prst="rect">
            <a:avLst/>
          </a:prstGeom>
        </p:spPr>
        <p:txBody>
          <a:bodyPr/>
          <a:lstStyle/>
          <a:p>
            <a:pPr/>
            <a:r>
              <a:t>References</a:t>
            </a:r>
          </a:p>
        </p:txBody>
      </p:sp>
      <p:sp>
        <p:nvSpPr>
          <p:cNvPr id="527" name="İçerik Yer Tutucusu 2"/>
          <p:cNvSpPr txBox="1"/>
          <p:nvPr>
            <p:ph type="body" idx="1"/>
          </p:nvPr>
        </p:nvSpPr>
        <p:spPr>
          <a:xfrm>
            <a:off x="565149" y="1513761"/>
            <a:ext cx="10684180" cy="4247469"/>
          </a:xfrm>
          <a:prstGeom prst="rect">
            <a:avLst/>
          </a:prstGeom>
        </p:spPr>
        <p:txBody>
          <a:bodyPr/>
          <a:lstStyle/>
          <a:p>
            <a:pPr>
              <a:defRPr sz="2200" u="sng">
                <a:solidFill>
                  <a:srgbClr val="3F5EBF"/>
                </a:solidFill>
                <a:uFill>
                  <a:solidFill>
                    <a:srgbClr val="3F5EBF"/>
                  </a:solidFill>
                </a:uFill>
              </a:defRPr>
            </a:pPr>
            <a:r>
              <a:rPr>
                <a:solidFill>
                  <a:srgbClr val="0000FF"/>
                </a:solidFill>
                <a:uFill>
                  <a:solidFill>
                    <a:srgbClr val="0000FF"/>
                  </a:solidFill>
                </a:uFill>
                <a:hlinkClick r:id="rId2" invalidUrl="" action="" tgtFrame="" tooltip="" history="1" highlightClick="0" endSnd="0"/>
              </a:rPr>
              <a:t>https://www.tandfonline.com/doi/full/10.1080/0960085X.2022.2026621</a:t>
            </a:r>
          </a:p>
          <a:p>
            <a:pPr>
              <a:defRPr sz="2200" u="sng">
                <a:solidFill>
                  <a:srgbClr val="3F5EBF"/>
                </a:solidFill>
                <a:uFill>
                  <a:solidFill>
                    <a:srgbClr val="3F5EBF"/>
                  </a:solidFill>
                </a:uFill>
              </a:defRPr>
            </a:pPr>
            <a:r>
              <a:rPr>
                <a:solidFill>
                  <a:srgbClr val="0000FF"/>
                </a:solidFill>
                <a:uFill>
                  <a:solidFill>
                    <a:srgbClr val="0000FF"/>
                  </a:solidFill>
                </a:uFill>
                <a:hlinkClick r:id="rId3" invalidUrl="" action="" tgtFrame="" tooltip="" history="1" highlightClick="0" endSnd="0"/>
              </a:rPr>
              <a:t>https://www.responsible.ai/faq</a:t>
            </a:r>
          </a:p>
          <a:p>
            <a:pPr>
              <a:defRPr sz="2200" u="sng">
                <a:solidFill>
                  <a:srgbClr val="3F5EBF"/>
                </a:solidFill>
                <a:uFill>
                  <a:solidFill>
                    <a:srgbClr val="3F5EBF"/>
                  </a:solidFill>
                </a:uFill>
              </a:defRPr>
            </a:pPr>
            <a:r>
              <a:rPr>
                <a:solidFill>
                  <a:srgbClr val="0000FF"/>
                </a:solidFill>
                <a:uFill>
                  <a:solidFill>
                    <a:srgbClr val="0000FF"/>
                  </a:solidFill>
                </a:uFill>
                <a:hlinkClick r:id="rId4" invalidUrl="" action="" tgtFrame="" tooltip="" history="1" highlightClick="0" endSnd="0"/>
              </a:rPr>
              <a:t>https://www.techtarget.com/searchenterpriseai/definition/responsible-AI</a:t>
            </a:r>
          </a:p>
          <a:p>
            <a:pPr>
              <a:defRPr sz="2200" u="sng">
                <a:solidFill>
                  <a:srgbClr val="3F5EBF"/>
                </a:solidFill>
                <a:uFill>
                  <a:solidFill>
                    <a:srgbClr val="3F5EBF"/>
                  </a:solidFill>
                </a:uFill>
              </a:defRPr>
            </a:pPr>
            <a:r>
              <a:rPr>
                <a:solidFill>
                  <a:srgbClr val="0000FF"/>
                </a:solidFill>
                <a:uFill>
                  <a:solidFill>
                    <a:srgbClr val="0000FF"/>
                  </a:solidFill>
                </a:uFill>
                <a:hlinkClick r:id="rId5" invalidUrl="" action="" tgtFrame="" tooltip="" history="1" highlightClick="0" endSnd="0"/>
              </a:rPr>
              <a:t>https://www.youtube.com/watch?v=NZGa-1w0PgE&amp;ab_channel=Accenture</a:t>
            </a:r>
          </a:p>
          <a:p>
            <a:pPr>
              <a:defRPr sz="2200" u="sng">
                <a:solidFill>
                  <a:srgbClr val="3F5EBF"/>
                </a:solidFill>
                <a:uFill>
                  <a:solidFill>
                    <a:srgbClr val="3F5EBF"/>
                  </a:solidFill>
                </a:uFill>
              </a:defRPr>
            </a:pPr>
            <a:r>
              <a:rPr>
                <a:solidFill>
                  <a:srgbClr val="0000FF"/>
                </a:solidFill>
                <a:uFill>
                  <a:solidFill>
                    <a:srgbClr val="0000FF"/>
                  </a:solidFill>
                </a:uFill>
                <a:hlinkClick r:id="rId6" invalidUrl="" action="" tgtFrame="" tooltip="" history="1" highlightClick="0" endSnd="0"/>
              </a:rPr>
              <a:t>https://www.youtube.com/watch?v=dXTg8PmP5wI&amp;t=375s&amp;ab_channel=MicrosoftUSPartnerCommunity</a:t>
            </a:r>
          </a:p>
          <a:p>
            <a:pPr>
              <a:defRPr sz="2200" u="sng">
                <a:solidFill>
                  <a:srgbClr val="3F5EBF"/>
                </a:solidFill>
                <a:uFill>
                  <a:solidFill>
                    <a:srgbClr val="3F5EBF"/>
                  </a:solidFill>
                </a:uFill>
              </a:defRPr>
            </a:pPr>
            <a:r>
              <a:rPr>
                <a:solidFill>
                  <a:srgbClr val="0000FF"/>
                </a:solidFill>
                <a:uFill>
                  <a:solidFill>
                    <a:srgbClr val="0000FF"/>
                  </a:solidFill>
                </a:uFill>
                <a:hlinkClick r:id="rId7" invalidUrl="" action="" tgtFrame="" tooltip="" history="1" highlightClick="0" endSnd="0"/>
              </a:rPr>
              <a:t>https://www.youtube.com/watch?v=dnC8-uUZXSc&amp;t=24s&amp;ab_channel=Microsoft</a:t>
            </a:r>
          </a:p>
        </p:txBody>
      </p:sp>
      <p:sp>
        <p:nvSpPr>
          <p:cNvPr id="528" name="Straight Connector 25"/>
          <p:cNvSpPr/>
          <p:nvPr/>
        </p:nvSpPr>
        <p:spPr>
          <a:xfrm>
            <a:off x="565150" y="6087109"/>
            <a:ext cx="9198763" cy="2"/>
          </a:xfrm>
          <a:prstGeom prst="line">
            <a:avLst/>
          </a:prstGeom>
          <a:ln w="12700">
            <a:solidFill>
              <a:srgbClr val="F0F3F1"/>
            </a:solidFill>
            <a:miter/>
          </a:ln>
        </p:spPr>
        <p:txBody>
          <a:bodyPr lIns="45718" tIns="45718" rIns="45718" bIns="45718"/>
          <a:lstStyle/>
          <a:p>
            <a:pPr/>
          </a:p>
        </p:txBody>
      </p:sp>
      <p:grpSp>
        <p:nvGrpSpPr>
          <p:cNvPr id="536" name="Group 27"/>
          <p:cNvGrpSpPr/>
          <p:nvPr/>
        </p:nvGrpSpPr>
        <p:grpSpPr>
          <a:xfrm>
            <a:off x="10291745" y="-3"/>
            <a:ext cx="1900258" cy="6858004"/>
            <a:chOff x="0" y="0"/>
            <a:chExt cx="1900256" cy="6858002"/>
          </a:xfrm>
        </p:grpSpPr>
        <p:sp>
          <p:nvSpPr>
            <p:cNvPr id="529" name="Freeform 24"/>
            <p:cNvSpPr/>
            <p:nvPr/>
          </p:nvSpPr>
          <p:spPr>
            <a:xfrm>
              <a:off x="1364082" y="809309"/>
              <a:ext cx="536174"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30" name="Freeform 25"/>
            <p:cNvSpPr/>
            <p:nvPr/>
          </p:nvSpPr>
          <p:spPr>
            <a:xfrm>
              <a:off x="2" y="-1"/>
              <a:ext cx="1130727"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31" name="Freeform 26"/>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32" name="Freeform 27"/>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33" name="Freeform 28"/>
            <p:cNvSpPr/>
            <p:nvPr/>
          </p:nvSpPr>
          <p:spPr>
            <a:xfrm>
              <a:off x="-1" y="806364"/>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34" name="Freeform 29"/>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35" name="Freeform 30"/>
            <p:cNvSpPr/>
            <p:nvPr/>
          </p:nvSpPr>
          <p:spPr>
            <a:xfrm>
              <a:off x="1364895" y="6295916"/>
              <a:ext cx="535360"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62" name="Group 23"/>
          <p:cNvGrpSpPr/>
          <p:nvPr/>
        </p:nvGrpSpPr>
        <p:grpSpPr>
          <a:xfrm>
            <a:off x="6201385" y="0"/>
            <a:ext cx="5990617" cy="6858002"/>
            <a:chOff x="-1" y="0"/>
            <a:chExt cx="5990615" cy="6858001"/>
          </a:xfrm>
        </p:grpSpPr>
        <p:sp>
          <p:nvSpPr>
            <p:cNvPr id="538" name="Oval 24"/>
            <p:cNvSpPr/>
            <p:nvPr/>
          </p:nvSpPr>
          <p:spPr>
            <a:xfrm>
              <a:off x="-2" y="3549395"/>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39" name="Freeform 46"/>
            <p:cNvSpPr/>
            <p:nvPr/>
          </p:nvSpPr>
          <p:spPr>
            <a:xfrm>
              <a:off x="-1" y="1"/>
              <a:ext cx="1130728"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0" name="Freeform 48"/>
            <p:cNvSpPr/>
            <p:nvPr/>
          </p:nvSpPr>
          <p:spPr>
            <a:xfrm>
              <a:off x="1362866" y="6292425"/>
              <a:ext cx="1130725"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1" name="Oval 27"/>
            <p:cNvSpPr/>
            <p:nvPr/>
          </p:nvSpPr>
          <p:spPr>
            <a:xfrm>
              <a:off x="1362864" y="3549395"/>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2" name="Oval 28"/>
            <p:cNvSpPr/>
            <p:nvPr/>
          </p:nvSpPr>
          <p:spPr>
            <a:xfrm>
              <a:off x="1362864" y="2177880"/>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3" name="Oval 29"/>
            <p:cNvSpPr/>
            <p:nvPr/>
          </p:nvSpPr>
          <p:spPr>
            <a:xfrm>
              <a:off x="1362864" y="806366"/>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4" name="Freeform 63"/>
            <p:cNvSpPr/>
            <p:nvPr/>
          </p:nvSpPr>
          <p:spPr>
            <a:xfrm>
              <a:off x="1362865" y="1"/>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5" name="Freeform 64"/>
            <p:cNvSpPr/>
            <p:nvPr/>
          </p:nvSpPr>
          <p:spPr>
            <a:xfrm>
              <a:off x="2725729" y="6292425"/>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6" name="Oval 32"/>
            <p:cNvSpPr/>
            <p:nvPr/>
          </p:nvSpPr>
          <p:spPr>
            <a:xfrm>
              <a:off x="2725730" y="4920910"/>
              <a:ext cx="1130728"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7" name="Oval 33"/>
            <p:cNvSpPr/>
            <p:nvPr/>
          </p:nvSpPr>
          <p:spPr>
            <a:xfrm>
              <a:off x="2725730" y="3549395"/>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8" name="Oval 34"/>
            <p:cNvSpPr/>
            <p:nvPr/>
          </p:nvSpPr>
          <p:spPr>
            <a:xfrm>
              <a:off x="2725730" y="2177880"/>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49" name="Oval 35"/>
            <p:cNvSpPr/>
            <p:nvPr/>
          </p:nvSpPr>
          <p:spPr>
            <a:xfrm>
              <a:off x="2725730" y="806366"/>
              <a:ext cx="1130728"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0" name="Freeform 70"/>
            <p:cNvSpPr/>
            <p:nvPr/>
          </p:nvSpPr>
          <p:spPr>
            <a:xfrm>
              <a:off x="2725729"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1" name="Freeform 71"/>
            <p:cNvSpPr/>
            <p:nvPr/>
          </p:nvSpPr>
          <p:spPr>
            <a:xfrm>
              <a:off x="4088596" y="6292425"/>
              <a:ext cx="1130726"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2" name="Oval 38"/>
            <p:cNvSpPr/>
            <p:nvPr/>
          </p:nvSpPr>
          <p:spPr>
            <a:xfrm>
              <a:off x="4088596" y="4920910"/>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3" name="Oval 39"/>
            <p:cNvSpPr/>
            <p:nvPr/>
          </p:nvSpPr>
          <p:spPr>
            <a:xfrm>
              <a:off x="4088596" y="3549395"/>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4" name="Oval 40"/>
            <p:cNvSpPr/>
            <p:nvPr/>
          </p:nvSpPr>
          <p:spPr>
            <a:xfrm>
              <a:off x="4088596" y="806366"/>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5" name="Freeform 75"/>
            <p:cNvSpPr/>
            <p:nvPr/>
          </p:nvSpPr>
          <p:spPr>
            <a:xfrm>
              <a:off x="4088595"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6" name="Freeform 76"/>
            <p:cNvSpPr/>
            <p:nvPr/>
          </p:nvSpPr>
          <p:spPr>
            <a:xfrm>
              <a:off x="5451467" y="6295068"/>
              <a:ext cx="539148" cy="562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9"/>
                    <a:pt x="7764" y="2362"/>
                    <a:pt x="18085" y="339"/>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7" name="Freeform 77"/>
            <p:cNvSpPr/>
            <p:nvPr/>
          </p:nvSpPr>
          <p:spPr>
            <a:xfrm>
              <a:off x="5451466" y="4923554"/>
              <a:ext cx="539149" cy="1125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8" name="Freeform 78"/>
            <p:cNvSpPr/>
            <p:nvPr/>
          </p:nvSpPr>
          <p:spPr>
            <a:xfrm>
              <a:off x="5451466" y="3552038"/>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59" name="Freeform 79"/>
            <p:cNvSpPr/>
            <p:nvPr/>
          </p:nvSpPr>
          <p:spPr>
            <a:xfrm>
              <a:off x="5451466" y="2180523"/>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60" name="Freeform 80"/>
            <p:cNvSpPr/>
            <p:nvPr/>
          </p:nvSpPr>
          <p:spPr>
            <a:xfrm>
              <a:off x="5451466" y="809010"/>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61" name="Freeform 81"/>
            <p:cNvSpPr/>
            <p:nvPr/>
          </p:nvSpPr>
          <p:spPr>
            <a:xfrm>
              <a:off x="5451466" y="1"/>
              <a:ext cx="539149" cy="562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85" y="21261"/>
                  </a:lnTo>
                  <a:cubicBezTo>
                    <a:pt x="7764" y="19238"/>
                    <a:pt x="0" y="10491"/>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563" name="Straight Connector 49"/>
          <p:cNvSpPr/>
          <p:nvPr/>
        </p:nvSpPr>
        <p:spPr>
          <a:xfrm>
            <a:off x="565148" y="6087109"/>
            <a:ext cx="5066004" cy="2"/>
          </a:xfrm>
          <a:prstGeom prst="line">
            <a:avLst/>
          </a:prstGeom>
          <a:ln w="12700">
            <a:solidFill>
              <a:srgbClr val="000000"/>
            </a:solidFill>
            <a:miter/>
          </a:ln>
        </p:spPr>
        <p:txBody>
          <a:bodyPr lIns="45718" tIns="45718" rIns="45718" bIns="45718"/>
          <a:lstStyle/>
          <a:p>
            <a:pPr/>
          </a:p>
        </p:txBody>
      </p:sp>
      <p:sp>
        <p:nvSpPr>
          <p:cNvPr id="564" name="Rectangle 51"/>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565" name="Başlık 1"/>
          <p:cNvSpPr txBox="1"/>
          <p:nvPr>
            <p:ph type="title"/>
          </p:nvPr>
        </p:nvSpPr>
        <p:spPr>
          <a:xfrm>
            <a:off x="565149" y="768333"/>
            <a:ext cx="7335836" cy="5316382"/>
          </a:xfrm>
          <a:prstGeom prst="rect">
            <a:avLst/>
          </a:prstGeom>
        </p:spPr>
        <p:txBody>
          <a:bodyPr/>
          <a:lstStyle/>
          <a:p>
            <a:pPr defTabSz="758951">
              <a:defRPr sz="5900"/>
            </a:pPr>
            <a:r>
              <a:t>Thanks For Watching</a:t>
            </a:r>
            <a:br/>
            <a:br/>
            <a:br/>
            <a:br/>
            <a:r>
              <a:rPr sz="1900"/>
              <a:t>UTKU MERT</a:t>
            </a:r>
            <a:br>
              <a:rPr sz="1900"/>
            </a:br>
            <a:r>
              <a:rPr sz="1900"/>
              <a:t>2017555041</a:t>
            </a:r>
          </a:p>
        </p:txBody>
      </p:sp>
      <p:sp>
        <p:nvSpPr>
          <p:cNvPr id="566" name="Straight Connector 53"/>
          <p:cNvSpPr/>
          <p:nvPr/>
        </p:nvSpPr>
        <p:spPr>
          <a:xfrm>
            <a:off x="565149" y="6087109"/>
            <a:ext cx="7335837" cy="2"/>
          </a:xfrm>
          <a:prstGeom prst="line">
            <a:avLst/>
          </a:prstGeom>
          <a:ln w="12700">
            <a:solidFill>
              <a:srgbClr val="F0F3F1"/>
            </a:solidFill>
            <a:miter/>
          </a:ln>
        </p:spPr>
        <p:txBody>
          <a:bodyPr lIns="45718" tIns="45718" rIns="45718" bIns="45718"/>
          <a:lstStyle/>
          <a:p>
            <a:pPr/>
          </a:p>
        </p:txBody>
      </p:sp>
      <p:grpSp>
        <p:nvGrpSpPr>
          <p:cNvPr id="580" name="Group 55"/>
          <p:cNvGrpSpPr/>
          <p:nvPr/>
        </p:nvGrpSpPr>
        <p:grpSpPr>
          <a:xfrm>
            <a:off x="8925973" y="0"/>
            <a:ext cx="3266028" cy="6858002"/>
            <a:chOff x="0" y="0"/>
            <a:chExt cx="3266027" cy="6858001"/>
          </a:xfrm>
        </p:grpSpPr>
        <p:sp>
          <p:nvSpPr>
            <p:cNvPr id="567" name="Oval 56"/>
            <p:cNvSpPr/>
            <p:nvPr/>
          </p:nvSpPr>
          <p:spPr>
            <a:xfrm>
              <a:off x="1364082" y="806366"/>
              <a:ext cx="1130727"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68" name="Freeform 36"/>
            <p:cNvSpPr/>
            <p:nvPr/>
          </p:nvSpPr>
          <p:spPr>
            <a:xfrm>
              <a:off x="2726948" y="6295075"/>
              <a:ext cx="539080" cy="562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8"/>
                    <a:pt x="7765" y="2362"/>
                    <a:pt x="18088"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69" name="Freeform 37"/>
            <p:cNvSpPr/>
            <p:nvPr/>
          </p:nvSpPr>
          <p:spPr>
            <a:xfrm>
              <a:off x="2726948" y="3552045"/>
              <a:ext cx="539080" cy="11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8" y="21430"/>
                  </a:lnTo>
                  <a:cubicBezTo>
                    <a:pt x="7765" y="20419"/>
                    <a:pt x="0" y="16044"/>
                    <a:pt x="0" y="10800"/>
                  </a:cubicBezTo>
                  <a:cubicBezTo>
                    <a:pt x="0" y="5556"/>
                    <a:pt x="7765" y="1181"/>
                    <a:pt x="18088"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0" name="Freeform 38"/>
            <p:cNvSpPr/>
            <p:nvPr/>
          </p:nvSpPr>
          <p:spPr>
            <a:xfrm>
              <a:off x="2726948" y="2180531"/>
              <a:ext cx="539080" cy="11254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8" y="21430"/>
                  </a:lnTo>
                  <a:cubicBezTo>
                    <a:pt x="7765" y="20419"/>
                    <a:pt x="0" y="16044"/>
                    <a:pt x="0" y="10800"/>
                  </a:cubicBezTo>
                  <a:cubicBezTo>
                    <a:pt x="0" y="5556"/>
                    <a:pt x="7765" y="1181"/>
                    <a:pt x="18088"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1" name="Freeform 39"/>
            <p:cNvSpPr/>
            <p:nvPr/>
          </p:nvSpPr>
          <p:spPr>
            <a:xfrm>
              <a:off x="2726948" y="0"/>
              <a:ext cx="539080" cy="562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88" y="21261"/>
                  </a:lnTo>
                  <a:cubicBezTo>
                    <a:pt x="7765" y="19238"/>
                    <a:pt x="0" y="10492"/>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2" name="Freeform 40"/>
            <p:cNvSpPr/>
            <p:nvPr/>
          </p:nvSpPr>
          <p:spPr>
            <a:xfrm>
              <a:off x="2" y="0"/>
              <a:ext cx="1130726"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3" name="Freeform 41"/>
            <p:cNvSpPr/>
            <p:nvPr/>
          </p:nvSpPr>
          <p:spPr>
            <a:xfrm>
              <a:off x="1364831" y="0"/>
              <a:ext cx="1130728"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4" name="Freeform 42"/>
            <p:cNvSpPr/>
            <p:nvPr/>
          </p:nvSpPr>
          <p:spPr>
            <a:xfrm>
              <a:off x="2729662" y="809288"/>
              <a:ext cx="536366" cy="11248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385" y="638"/>
                  </a:lnTo>
                  <a:cubicBezTo>
                    <a:pt x="8477" y="1605"/>
                    <a:pt x="1023" y="5785"/>
                    <a:pt x="1023" y="10796"/>
                  </a:cubicBezTo>
                  <a:cubicBezTo>
                    <a:pt x="1023" y="15806"/>
                    <a:pt x="8477" y="19987"/>
                    <a:pt x="18385" y="20954"/>
                  </a:cubicBezTo>
                  <a:lnTo>
                    <a:pt x="21600" y="21108"/>
                  </a:lnTo>
                  <a:lnTo>
                    <a:pt x="21600" y="21600"/>
                  </a:lnTo>
                  <a:lnTo>
                    <a:pt x="18179" y="21436"/>
                  </a:lnTo>
                  <a:cubicBezTo>
                    <a:pt x="7804" y="20423"/>
                    <a:pt x="0" y="16046"/>
                    <a:pt x="0" y="10800"/>
                  </a:cubicBezTo>
                  <a:cubicBezTo>
                    <a:pt x="0" y="5554"/>
                    <a:pt x="7804" y="1177"/>
                    <a:pt x="18179"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5" name="Freeform 43"/>
            <p:cNvSpPr/>
            <p:nvPr/>
          </p:nvSpPr>
          <p:spPr>
            <a:xfrm>
              <a:off x="1364831" y="2178091"/>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6" name="Freeform 44"/>
            <p:cNvSpPr/>
            <p:nvPr/>
          </p:nvSpPr>
          <p:spPr>
            <a:xfrm>
              <a:off x="0" y="806365"/>
              <a:ext cx="1130727"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7" name="Freeform 45"/>
            <p:cNvSpPr/>
            <p:nvPr/>
          </p:nvSpPr>
          <p:spPr>
            <a:xfrm>
              <a:off x="1364831" y="3549818"/>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8" name="Freeform 46"/>
            <p:cNvSpPr/>
            <p:nvPr/>
          </p:nvSpPr>
          <p:spPr>
            <a:xfrm>
              <a:off x="2729662" y="4924470"/>
              <a:ext cx="536366" cy="1124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385" y="638"/>
                  </a:lnTo>
                  <a:cubicBezTo>
                    <a:pt x="8477" y="1605"/>
                    <a:pt x="1023" y="5785"/>
                    <a:pt x="1023" y="10796"/>
                  </a:cubicBezTo>
                  <a:cubicBezTo>
                    <a:pt x="1023" y="15806"/>
                    <a:pt x="8477" y="19987"/>
                    <a:pt x="18385" y="20954"/>
                  </a:cubicBezTo>
                  <a:lnTo>
                    <a:pt x="21600" y="21108"/>
                  </a:lnTo>
                  <a:lnTo>
                    <a:pt x="21600" y="21600"/>
                  </a:lnTo>
                  <a:lnTo>
                    <a:pt x="18179" y="21436"/>
                  </a:lnTo>
                  <a:cubicBezTo>
                    <a:pt x="7804" y="20423"/>
                    <a:pt x="0" y="16046"/>
                    <a:pt x="0" y="10800"/>
                  </a:cubicBezTo>
                  <a:cubicBezTo>
                    <a:pt x="0" y="5554"/>
                    <a:pt x="7804" y="1177"/>
                    <a:pt x="18179"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579" name="Freeform 47"/>
            <p:cNvSpPr/>
            <p:nvPr/>
          </p:nvSpPr>
          <p:spPr>
            <a:xfrm>
              <a:off x="1364895" y="6293273"/>
              <a:ext cx="1130600" cy="564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020" y="0"/>
                    <a:pt x="20375" y="7412"/>
                    <a:pt x="21382" y="17266"/>
                  </a:cubicBezTo>
                  <a:lnTo>
                    <a:pt x="21600" y="21600"/>
                  </a:lnTo>
                  <a:lnTo>
                    <a:pt x="21115" y="21600"/>
                  </a:lnTo>
                  <a:lnTo>
                    <a:pt x="20906" y="17454"/>
                  </a:lnTo>
                  <a:cubicBezTo>
                    <a:pt x="19944" y="8043"/>
                    <a:pt x="15785" y="963"/>
                    <a:pt x="10800" y="963"/>
                  </a:cubicBezTo>
                  <a:cubicBezTo>
                    <a:pt x="5815" y="963"/>
                    <a:pt x="1656" y="8043"/>
                    <a:pt x="694" y="17454"/>
                  </a:cubicBezTo>
                  <a:lnTo>
                    <a:pt x="485" y="21600"/>
                  </a:lnTo>
                  <a:lnTo>
                    <a:pt x="0" y="21600"/>
                  </a:lnTo>
                  <a:lnTo>
                    <a:pt x="218" y="17266"/>
                  </a:lnTo>
                  <a:cubicBezTo>
                    <a:pt x="1225" y="7412"/>
                    <a:pt x="5580"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B2130"/>
        </a:solidFill>
      </p:bgPr>
    </p:bg>
    <p:spTree>
      <p:nvGrpSpPr>
        <p:cNvPr id="1" name=""/>
        <p:cNvGrpSpPr/>
        <p:nvPr/>
      </p:nvGrpSpPr>
      <p:grpSpPr>
        <a:xfrm>
          <a:off x="0" y="0"/>
          <a:ext cx="0" cy="0"/>
          <a:chOff x="0" y="0"/>
          <a:chExt cx="0" cy="0"/>
        </a:xfrm>
      </p:grpSpPr>
      <p:sp>
        <p:nvSpPr>
          <p:cNvPr id="277" name="Rectangle 25"/>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grpSp>
        <p:nvGrpSpPr>
          <p:cNvPr id="282" name="Group 27"/>
          <p:cNvGrpSpPr/>
          <p:nvPr/>
        </p:nvGrpSpPr>
        <p:grpSpPr>
          <a:xfrm>
            <a:off x="10290315" y="-2"/>
            <a:ext cx="1901689" cy="4677443"/>
            <a:chOff x="0" y="-1"/>
            <a:chExt cx="1901688" cy="4677441"/>
          </a:xfrm>
        </p:grpSpPr>
        <p:sp>
          <p:nvSpPr>
            <p:cNvPr id="278" name="Freeform 34"/>
            <p:cNvSpPr/>
            <p:nvPr/>
          </p:nvSpPr>
          <p:spPr>
            <a:xfrm>
              <a:off x="-1" y="-2"/>
              <a:ext cx="1130727"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79" name="Freeform 36"/>
            <p:cNvSpPr/>
            <p:nvPr/>
          </p:nvSpPr>
          <p:spPr>
            <a:xfrm>
              <a:off x="1362865" y="3552065"/>
              <a:ext cx="538824" cy="1125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80" name="Freeform 38"/>
            <p:cNvSpPr/>
            <p:nvPr/>
          </p:nvSpPr>
          <p:spPr>
            <a:xfrm>
              <a:off x="1362865" y="809037"/>
              <a:ext cx="538824" cy="1125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81" name="Freeform 50"/>
            <p:cNvSpPr/>
            <p:nvPr/>
          </p:nvSpPr>
          <p:spPr>
            <a:xfrm>
              <a:off x="1362865" y="-2"/>
              <a:ext cx="538824" cy="562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96" y="21262"/>
                  </a:lnTo>
                  <a:cubicBezTo>
                    <a:pt x="7769" y="19239"/>
                    <a:pt x="0" y="10492"/>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283" name="Başlık 1"/>
          <p:cNvSpPr txBox="1"/>
          <p:nvPr>
            <p:ph type="title"/>
          </p:nvPr>
        </p:nvSpPr>
        <p:spPr>
          <a:xfrm>
            <a:off x="7493279" y="770890"/>
            <a:ext cx="4133561" cy="1268984"/>
          </a:xfrm>
          <a:prstGeom prst="rect">
            <a:avLst/>
          </a:prstGeom>
        </p:spPr>
        <p:txBody>
          <a:bodyPr/>
          <a:lstStyle/>
          <a:p>
            <a:pPr>
              <a:defRPr sz="3600">
                <a:solidFill>
                  <a:srgbClr val="FFFFFF"/>
                </a:solidFill>
              </a:defRPr>
            </a:pPr>
            <a:r>
              <a:t>What is</a:t>
            </a:r>
            <a:br/>
            <a:r>
              <a:t>Responsible AI</a:t>
            </a:r>
          </a:p>
        </p:txBody>
      </p:sp>
      <p:sp>
        <p:nvSpPr>
          <p:cNvPr id="284" name="İçerik Yer Tutucusu 2"/>
          <p:cNvSpPr txBox="1"/>
          <p:nvPr>
            <p:ph type="body" sz="quarter" idx="1"/>
          </p:nvPr>
        </p:nvSpPr>
        <p:spPr>
          <a:xfrm>
            <a:off x="7493279" y="2160016"/>
            <a:ext cx="4133561" cy="3601213"/>
          </a:xfrm>
          <a:prstGeom prst="rect">
            <a:avLst/>
          </a:prstGeom>
        </p:spPr>
        <p:txBody>
          <a:bodyPr/>
          <a:lstStyle>
            <a:lvl1pPr>
              <a:lnSpc>
                <a:spcPct val="90000"/>
              </a:lnSpc>
              <a:defRPr sz="2000">
                <a:solidFill>
                  <a:srgbClr val="FFFFFF"/>
                </a:solidFill>
              </a:defRPr>
            </a:lvl1pPr>
          </a:lstStyle>
          <a:p>
            <a:pPr/>
            <a:r>
              <a:t>Responsible Artificial Intelligence is an emerging area that investigates the ethics of AI to understand the moral responsibility in emerging technology. The need for responsible AI has stemmed from a limited understanding of important issues that emerge with the use of such technologies.</a:t>
            </a:r>
          </a:p>
        </p:txBody>
      </p:sp>
      <p:pic>
        <p:nvPicPr>
          <p:cNvPr id="285" name="Picture 21" descr="Picture 21"/>
          <p:cNvPicPr>
            <a:picLocks noChangeAspect="1"/>
          </p:cNvPicPr>
          <p:nvPr/>
        </p:nvPicPr>
        <p:blipFill>
          <a:blip r:embed="rId2">
            <a:extLst/>
          </a:blip>
          <a:srcRect l="15541" t="0" r="14123" b="0"/>
          <a:stretch>
            <a:fillRect/>
          </a:stretch>
        </p:blipFill>
        <p:spPr>
          <a:xfrm>
            <a:off x="19" y="0"/>
            <a:ext cx="6927145" cy="6857659"/>
          </a:xfrm>
          <a:prstGeom prst="rect">
            <a:avLst/>
          </a:prstGeom>
          <a:ln w="12700">
            <a:miter lim="400000"/>
          </a:ln>
        </p:spPr>
      </p:pic>
      <p:sp>
        <p:nvSpPr>
          <p:cNvPr id="286" name="Straight Connector 33"/>
          <p:cNvSpPr/>
          <p:nvPr/>
        </p:nvSpPr>
        <p:spPr>
          <a:xfrm>
            <a:off x="7493279" y="6087109"/>
            <a:ext cx="4133561" cy="2"/>
          </a:xfrm>
          <a:prstGeom prst="line">
            <a:avLst/>
          </a:prstGeom>
          <a:ln w="12700">
            <a:solidFill>
              <a:srgbClr val="A6A6A6"/>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Rectangle 7"/>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289" name="Başlık 1"/>
          <p:cNvSpPr txBox="1"/>
          <p:nvPr>
            <p:ph type="title"/>
          </p:nvPr>
        </p:nvSpPr>
        <p:spPr>
          <a:xfrm>
            <a:off x="565149" y="770890"/>
            <a:ext cx="10130226" cy="1268984"/>
          </a:xfrm>
          <a:prstGeom prst="rect">
            <a:avLst/>
          </a:prstGeom>
        </p:spPr>
        <p:txBody>
          <a:bodyPr/>
          <a:lstStyle/>
          <a:p>
            <a:pPr/>
          </a:p>
        </p:txBody>
      </p:sp>
      <p:sp>
        <p:nvSpPr>
          <p:cNvPr id="290" name="İçerik Yer Tutucusu 2"/>
          <p:cNvSpPr txBox="1"/>
          <p:nvPr>
            <p:ph type="body" idx="1"/>
          </p:nvPr>
        </p:nvSpPr>
        <p:spPr>
          <a:xfrm>
            <a:off x="565149" y="2160016"/>
            <a:ext cx="10130226" cy="3601213"/>
          </a:xfrm>
          <a:prstGeom prst="rect">
            <a:avLst/>
          </a:prstGeom>
        </p:spPr>
        <p:txBody>
          <a:bodyPr/>
          <a:lstStyle/>
          <a:p>
            <a:pPr/>
            <a:r>
              <a:t>Recent studies and cases in practice have shown that AI can potentially create unintended consequences such as biases, discrimination, errors or unexpected results, and an overall lack of transparency with regard to how outcomes are achieved.</a:t>
            </a:r>
          </a:p>
        </p:txBody>
      </p:sp>
      <p:grpSp>
        <p:nvGrpSpPr>
          <p:cNvPr id="297" name="Group 9"/>
          <p:cNvGrpSpPr/>
          <p:nvPr/>
        </p:nvGrpSpPr>
        <p:grpSpPr>
          <a:xfrm>
            <a:off x="10291747" y="-3"/>
            <a:ext cx="1900256" cy="6858004"/>
            <a:chOff x="0" y="0"/>
            <a:chExt cx="1900254" cy="6858002"/>
          </a:xfrm>
        </p:grpSpPr>
        <p:sp>
          <p:nvSpPr>
            <p:cNvPr id="291" name="Freeform 24"/>
            <p:cNvSpPr/>
            <p:nvPr/>
          </p:nvSpPr>
          <p:spPr>
            <a:xfrm>
              <a:off x="1364082" y="809309"/>
              <a:ext cx="536173"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92" name="Freeform 25"/>
            <p:cNvSpPr/>
            <p:nvPr/>
          </p:nvSpPr>
          <p:spPr>
            <a:xfrm>
              <a:off x="0" y="-1"/>
              <a:ext cx="1130728"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93" name="Freeform 26"/>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94" name="Freeform 27"/>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95" name="Freeform 29"/>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96" name="Freeform 30"/>
            <p:cNvSpPr/>
            <p:nvPr/>
          </p:nvSpPr>
          <p:spPr>
            <a:xfrm>
              <a:off x="1364895" y="6295916"/>
              <a:ext cx="535361"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298" name="Straight Connector 17"/>
          <p:cNvSpPr/>
          <p:nvPr/>
        </p:nvSpPr>
        <p:spPr>
          <a:xfrm>
            <a:off x="565150" y="6087109"/>
            <a:ext cx="11058344" cy="2"/>
          </a:xfrm>
          <a:prstGeom prst="line">
            <a:avLst/>
          </a:prstGeom>
          <a:ln w="12700">
            <a:solidFill>
              <a:srgbClr val="FFFFFF"/>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Rectangle 7"/>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301" name="Başlık 1"/>
          <p:cNvSpPr txBox="1"/>
          <p:nvPr>
            <p:ph type="title"/>
          </p:nvPr>
        </p:nvSpPr>
        <p:spPr>
          <a:xfrm>
            <a:off x="565150" y="770890"/>
            <a:ext cx="9198761" cy="1268984"/>
          </a:xfrm>
          <a:prstGeom prst="rect">
            <a:avLst/>
          </a:prstGeom>
        </p:spPr>
        <p:txBody>
          <a:bodyPr/>
          <a:lstStyle/>
          <a:p>
            <a:pPr/>
          </a:p>
        </p:txBody>
      </p:sp>
      <p:sp>
        <p:nvSpPr>
          <p:cNvPr id="302" name="İçerik Yer Tutucusu 2"/>
          <p:cNvSpPr txBox="1"/>
          <p:nvPr>
            <p:ph type="body" sz="half" idx="1"/>
          </p:nvPr>
        </p:nvSpPr>
        <p:spPr>
          <a:xfrm>
            <a:off x="565150" y="2160016"/>
            <a:ext cx="9198761" cy="3601213"/>
          </a:xfrm>
          <a:prstGeom prst="rect">
            <a:avLst/>
          </a:prstGeom>
        </p:spPr>
        <p:txBody>
          <a:bodyPr/>
          <a:lstStyle/>
          <a:p>
            <a:pPr/>
            <a:r>
              <a:t>Responsible AI is concerned specifically with establishing ethical principles and human values in order to reduce biases and promote fairness, facilitate interpretability and explainability of outcomes, and to ensure robustness and security. The ultimate goal of building AI technologies based on responsible principles is to avoid dramatic negative consequences on human and societal well-being.</a:t>
            </a:r>
          </a:p>
        </p:txBody>
      </p:sp>
      <p:sp>
        <p:nvSpPr>
          <p:cNvPr id="303" name="Straight Connector 9"/>
          <p:cNvSpPr/>
          <p:nvPr/>
        </p:nvSpPr>
        <p:spPr>
          <a:xfrm>
            <a:off x="565150" y="6087109"/>
            <a:ext cx="9198763" cy="2"/>
          </a:xfrm>
          <a:prstGeom prst="line">
            <a:avLst/>
          </a:prstGeom>
          <a:ln w="12700">
            <a:solidFill>
              <a:srgbClr val="F0F3F1"/>
            </a:solidFill>
            <a:miter/>
          </a:ln>
        </p:spPr>
        <p:txBody>
          <a:bodyPr lIns="45718" tIns="45718" rIns="45718" bIns="45718"/>
          <a:lstStyle/>
          <a:p>
            <a:pPr/>
          </a:p>
        </p:txBody>
      </p:sp>
      <p:grpSp>
        <p:nvGrpSpPr>
          <p:cNvPr id="311" name="Group 11"/>
          <p:cNvGrpSpPr/>
          <p:nvPr/>
        </p:nvGrpSpPr>
        <p:grpSpPr>
          <a:xfrm>
            <a:off x="10291745" y="-3"/>
            <a:ext cx="1900258" cy="6858004"/>
            <a:chOff x="0" y="0"/>
            <a:chExt cx="1900256" cy="6858002"/>
          </a:xfrm>
        </p:grpSpPr>
        <p:sp>
          <p:nvSpPr>
            <p:cNvPr id="304" name="Freeform 24"/>
            <p:cNvSpPr/>
            <p:nvPr/>
          </p:nvSpPr>
          <p:spPr>
            <a:xfrm>
              <a:off x="1364082" y="809309"/>
              <a:ext cx="536174"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05" name="Freeform 25"/>
            <p:cNvSpPr/>
            <p:nvPr/>
          </p:nvSpPr>
          <p:spPr>
            <a:xfrm>
              <a:off x="2" y="-1"/>
              <a:ext cx="1130727"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06" name="Freeform 26"/>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07" name="Freeform 27"/>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08" name="Freeform 28"/>
            <p:cNvSpPr/>
            <p:nvPr/>
          </p:nvSpPr>
          <p:spPr>
            <a:xfrm>
              <a:off x="-1" y="806364"/>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09" name="Freeform 29"/>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10" name="Freeform 30"/>
            <p:cNvSpPr/>
            <p:nvPr/>
          </p:nvSpPr>
          <p:spPr>
            <a:xfrm>
              <a:off x="1364895" y="6295916"/>
              <a:ext cx="535360"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B2130"/>
        </a:solidFill>
      </p:bgPr>
    </p:bg>
    <p:spTree>
      <p:nvGrpSpPr>
        <p:cNvPr id="1" name=""/>
        <p:cNvGrpSpPr/>
        <p:nvPr/>
      </p:nvGrpSpPr>
      <p:grpSpPr>
        <a:xfrm>
          <a:off x="0" y="0"/>
          <a:ext cx="0" cy="0"/>
          <a:chOff x="0" y="0"/>
          <a:chExt cx="0" cy="0"/>
        </a:xfrm>
      </p:grpSpPr>
      <p:grpSp>
        <p:nvGrpSpPr>
          <p:cNvPr id="337" name="Group 98"/>
          <p:cNvGrpSpPr/>
          <p:nvPr/>
        </p:nvGrpSpPr>
        <p:grpSpPr>
          <a:xfrm>
            <a:off x="6201385" y="0"/>
            <a:ext cx="5990617" cy="6858002"/>
            <a:chOff x="-1" y="0"/>
            <a:chExt cx="5990615" cy="6858001"/>
          </a:xfrm>
        </p:grpSpPr>
        <p:sp>
          <p:nvSpPr>
            <p:cNvPr id="313" name="Oval 99"/>
            <p:cNvSpPr/>
            <p:nvPr/>
          </p:nvSpPr>
          <p:spPr>
            <a:xfrm>
              <a:off x="-2"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14" name="Freeform 46"/>
            <p:cNvSpPr/>
            <p:nvPr/>
          </p:nvSpPr>
          <p:spPr>
            <a:xfrm>
              <a:off x="-1" y="1"/>
              <a:ext cx="1130728"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15" name="Freeform 48"/>
            <p:cNvSpPr/>
            <p:nvPr/>
          </p:nvSpPr>
          <p:spPr>
            <a:xfrm>
              <a:off x="1362866" y="6292425"/>
              <a:ext cx="1130725"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16" name="Oval 102"/>
            <p:cNvSpPr/>
            <p:nvPr/>
          </p:nvSpPr>
          <p:spPr>
            <a:xfrm>
              <a:off x="1362864"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17" name="Oval 103"/>
            <p:cNvSpPr/>
            <p:nvPr/>
          </p:nvSpPr>
          <p:spPr>
            <a:xfrm>
              <a:off x="1362864" y="2177880"/>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18" name="Oval 104"/>
            <p:cNvSpPr/>
            <p:nvPr/>
          </p:nvSpPr>
          <p:spPr>
            <a:xfrm>
              <a:off x="1362864" y="806366"/>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19" name="Freeform 63"/>
            <p:cNvSpPr/>
            <p:nvPr/>
          </p:nvSpPr>
          <p:spPr>
            <a:xfrm>
              <a:off x="1362865" y="1"/>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0" name="Freeform 64"/>
            <p:cNvSpPr/>
            <p:nvPr/>
          </p:nvSpPr>
          <p:spPr>
            <a:xfrm>
              <a:off x="2725729" y="6292425"/>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1" name="Oval 107"/>
            <p:cNvSpPr/>
            <p:nvPr/>
          </p:nvSpPr>
          <p:spPr>
            <a:xfrm>
              <a:off x="2725730" y="4920910"/>
              <a:ext cx="1130728"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2" name="Oval 108"/>
            <p:cNvSpPr/>
            <p:nvPr/>
          </p:nvSpPr>
          <p:spPr>
            <a:xfrm>
              <a:off x="2725730" y="3549395"/>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3" name="Oval 109"/>
            <p:cNvSpPr/>
            <p:nvPr/>
          </p:nvSpPr>
          <p:spPr>
            <a:xfrm>
              <a:off x="2725730" y="2177880"/>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4" name="Oval 110"/>
            <p:cNvSpPr/>
            <p:nvPr/>
          </p:nvSpPr>
          <p:spPr>
            <a:xfrm>
              <a:off x="2725730" y="806366"/>
              <a:ext cx="1130728"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5" name="Freeform 70"/>
            <p:cNvSpPr/>
            <p:nvPr/>
          </p:nvSpPr>
          <p:spPr>
            <a:xfrm>
              <a:off x="2725729"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6" name="Freeform 71"/>
            <p:cNvSpPr/>
            <p:nvPr/>
          </p:nvSpPr>
          <p:spPr>
            <a:xfrm>
              <a:off x="4088596" y="6292425"/>
              <a:ext cx="1130726"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7" name="Oval 113"/>
            <p:cNvSpPr/>
            <p:nvPr/>
          </p:nvSpPr>
          <p:spPr>
            <a:xfrm>
              <a:off x="4088596" y="4920910"/>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8" name="Oval 114"/>
            <p:cNvSpPr/>
            <p:nvPr/>
          </p:nvSpPr>
          <p:spPr>
            <a:xfrm>
              <a:off x="4088596" y="3549395"/>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29" name="Oval 115"/>
            <p:cNvSpPr/>
            <p:nvPr/>
          </p:nvSpPr>
          <p:spPr>
            <a:xfrm>
              <a:off x="4088596" y="806366"/>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0" name="Freeform 75"/>
            <p:cNvSpPr/>
            <p:nvPr/>
          </p:nvSpPr>
          <p:spPr>
            <a:xfrm>
              <a:off x="4088595"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1" name="Freeform 76"/>
            <p:cNvSpPr/>
            <p:nvPr/>
          </p:nvSpPr>
          <p:spPr>
            <a:xfrm>
              <a:off x="5451467" y="6295068"/>
              <a:ext cx="539148" cy="562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9"/>
                    <a:pt x="7764" y="2362"/>
                    <a:pt x="18085" y="33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2" name="Freeform 77"/>
            <p:cNvSpPr/>
            <p:nvPr/>
          </p:nvSpPr>
          <p:spPr>
            <a:xfrm>
              <a:off x="5451466" y="4923554"/>
              <a:ext cx="539149" cy="1125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3" name="Freeform 78"/>
            <p:cNvSpPr/>
            <p:nvPr/>
          </p:nvSpPr>
          <p:spPr>
            <a:xfrm>
              <a:off x="5451466" y="3552038"/>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4" name="Freeform 79"/>
            <p:cNvSpPr/>
            <p:nvPr/>
          </p:nvSpPr>
          <p:spPr>
            <a:xfrm>
              <a:off x="5451466" y="2180523"/>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5" name="Freeform 80"/>
            <p:cNvSpPr/>
            <p:nvPr/>
          </p:nvSpPr>
          <p:spPr>
            <a:xfrm>
              <a:off x="5451466" y="809010"/>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36" name="Freeform 81"/>
            <p:cNvSpPr/>
            <p:nvPr/>
          </p:nvSpPr>
          <p:spPr>
            <a:xfrm>
              <a:off x="5451466" y="1"/>
              <a:ext cx="539149" cy="562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85" y="21261"/>
                  </a:lnTo>
                  <a:cubicBezTo>
                    <a:pt x="7764" y="19238"/>
                    <a:pt x="0" y="10491"/>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338" name="Straight Connector 124"/>
          <p:cNvSpPr/>
          <p:nvPr/>
        </p:nvSpPr>
        <p:spPr>
          <a:xfrm>
            <a:off x="565148" y="6087109"/>
            <a:ext cx="5066004" cy="2"/>
          </a:xfrm>
          <a:prstGeom prst="line">
            <a:avLst/>
          </a:prstGeom>
          <a:ln w="12700">
            <a:solidFill>
              <a:srgbClr val="A6A6A6"/>
            </a:solidFill>
            <a:miter/>
          </a:ln>
        </p:spPr>
        <p:txBody>
          <a:bodyPr lIns="45718" tIns="45718" rIns="45718" bIns="45718"/>
          <a:lstStyle/>
          <a:p>
            <a:pPr/>
          </a:p>
        </p:txBody>
      </p:sp>
      <p:sp>
        <p:nvSpPr>
          <p:cNvPr id="339" name="Rectangle 126"/>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340" name="Başlık 1"/>
          <p:cNvSpPr txBox="1"/>
          <p:nvPr>
            <p:ph type="title"/>
          </p:nvPr>
        </p:nvSpPr>
        <p:spPr>
          <a:xfrm>
            <a:off x="565148" y="768332"/>
            <a:ext cx="5066005" cy="2866409"/>
          </a:xfrm>
          <a:prstGeom prst="rect">
            <a:avLst/>
          </a:prstGeom>
        </p:spPr>
        <p:txBody>
          <a:bodyPr/>
          <a:lstStyle>
            <a:lvl1pPr>
              <a:defRPr sz="5600">
                <a:solidFill>
                  <a:srgbClr val="F0F3F1"/>
                </a:solidFill>
              </a:defRPr>
            </a:lvl1pPr>
          </a:lstStyle>
          <a:p>
            <a:pPr/>
            <a:r>
              <a:t>Why We Need Responsible AI</a:t>
            </a:r>
          </a:p>
        </p:txBody>
      </p:sp>
      <p:sp>
        <p:nvSpPr>
          <p:cNvPr id="341" name="Straight Connector 128"/>
          <p:cNvSpPr/>
          <p:nvPr/>
        </p:nvSpPr>
        <p:spPr>
          <a:xfrm>
            <a:off x="565148" y="6087109"/>
            <a:ext cx="5066004" cy="2"/>
          </a:xfrm>
          <a:prstGeom prst="line">
            <a:avLst/>
          </a:prstGeom>
          <a:ln w="12700">
            <a:solidFill>
              <a:srgbClr val="A6A6A6"/>
            </a:solidFill>
            <a:miter/>
          </a:ln>
        </p:spPr>
        <p:txBody>
          <a:bodyPr lIns="45718" tIns="45718" rIns="45718" bIns="45718"/>
          <a:lstStyle/>
          <a:p>
            <a:pPr/>
          </a:p>
        </p:txBody>
      </p:sp>
      <p:grpSp>
        <p:nvGrpSpPr>
          <p:cNvPr id="349" name="Group 130"/>
          <p:cNvGrpSpPr/>
          <p:nvPr/>
        </p:nvGrpSpPr>
        <p:grpSpPr>
          <a:xfrm>
            <a:off x="10290312" y="-3"/>
            <a:ext cx="1901690" cy="6858004"/>
            <a:chOff x="0" y="0"/>
            <a:chExt cx="1901689" cy="6858002"/>
          </a:xfrm>
        </p:grpSpPr>
        <p:sp>
          <p:nvSpPr>
            <p:cNvPr id="342" name="Freeform 84"/>
            <p:cNvSpPr/>
            <p:nvPr/>
          </p:nvSpPr>
          <p:spPr>
            <a:xfrm>
              <a:off x="1" y="-1"/>
              <a:ext cx="1130726" cy="565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43" name="Freeform 85"/>
            <p:cNvSpPr/>
            <p:nvPr/>
          </p:nvSpPr>
          <p:spPr>
            <a:xfrm>
              <a:off x="1362866" y="6295093"/>
              <a:ext cx="538823" cy="562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8"/>
                    <a:pt x="7769" y="2361"/>
                    <a:pt x="18096" y="33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44" name="Freeform 86"/>
            <p:cNvSpPr/>
            <p:nvPr/>
          </p:nvSpPr>
          <p:spPr>
            <a:xfrm>
              <a:off x="1362866" y="3552066"/>
              <a:ext cx="538823"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45" name="Freeform 87"/>
            <p:cNvSpPr/>
            <p:nvPr/>
          </p:nvSpPr>
          <p:spPr>
            <a:xfrm>
              <a:off x="1362866" y="2180552"/>
              <a:ext cx="538823" cy="1125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46" name="Freeform 88"/>
            <p:cNvSpPr/>
            <p:nvPr/>
          </p:nvSpPr>
          <p:spPr>
            <a:xfrm>
              <a:off x="1362866" y="809038"/>
              <a:ext cx="538823" cy="1125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96" y="21431"/>
                  </a:lnTo>
                  <a:cubicBezTo>
                    <a:pt x="7769" y="20419"/>
                    <a:pt x="0" y="16044"/>
                    <a:pt x="0" y="10800"/>
                  </a:cubicBezTo>
                  <a:cubicBezTo>
                    <a:pt x="0" y="5556"/>
                    <a:pt x="7769" y="1181"/>
                    <a:pt x="18096" y="16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47" name="Freeform 89"/>
            <p:cNvSpPr/>
            <p:nvPr/>
          </p:nvSpPr>
          <p:spPr>
            <a:xfrm>
              <a:off x="1362866" y="-1"/>
              <a:ext cx="538823" cy="562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96" y="21262"/>
                  </a:lnTo>
                  <a:cubicBezTo>
                    <a:pt x="7769" y="19239"/>
                    <a:pt x="0" y="10492"/>
                    <a:pt x="0" y="8"/>
                  </a:cubicBezTo>
                  <a:close/>
                </a:path>
              </a:pathLst>
            </a:cu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48" name="Oval 137"/>
            <p:cNvSpPr/>
            <p:nvPr/>
          </p:nvSpPr>
          <p:spPr>
            <a:xfrm>
              <a:off x="-1" y="4920911"/>
              <a:ext cx="1130729" cy="1130727"/>
            </a:xfrm>
            <a:prstGeom prst="ellipse">
              <a:avLst/>
            </a:prstGeom>
            <a:solidFill>
              <a:srgbClr val="F0F3F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350" name="Picture 4" descr="Picture 4"/>
          <p:cNvPicPr>
            <a:picLocks noChangeAspect="1"/>
          </p:cNvPicPr>
          <p:nvPr/>
        </p:nvPicPr>
        <p:blipFill>
          <a:blip r:embed="rId2">
            <a:extLst/>
          </a:blip>
          <a:srcRect l="26233" t="0" r="17515" b="0"/>
          <a:stretch>
            <a:fillRect/>
          </a:stretch>
        </p:blipFill>
        <p:spPr>
          <a:xfrm>
            <a:off x="6230213" y="768333"/>
            <a:ext cx="5318919" cy="53187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Rectangle 7"/>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353" name="Başlık 1"/>
          <p:cNvSpPr txBox="1"/>
          <p:nvPr>
            <p:ph type="title"/>
          </p:nvPr>
        </p:nvSpPr>
        <p:spPr>
          <a:xfrm>
            <a:off x="565150" y="770890"/>
            <a:ext cx="9198761" cy="1268984"/>
          </a:xfrm>
          <a:prstGeom prst="rect">
            <a:avLst/>
          </a:prstGeom>
        </p:spPr>
        <p:txBody>
          <a:bodyPr/>
          <a:lstStyle/>
          <a:p>
            <a:pPr/>
          </a:p>
        </p:txBody>
      </p:sp>
      <p:sp>
        <p:nvSpPr>
          <p:cNvPr id="354" name="İçerik Yer Tutucusu 2"/>
          <p:cNvSpPr txBox="1"/>
          <p:nvPr>
            <p:ph type="body" sz="half" idx="1"/>
          </p:nvPr>
        </p:nvSpPr>
        <p:spPr>
          <a:xfrm>
            <a:off x="565150" y="2160016"/>
            <a:ext cx="9198761" cy="3601213"/>
          </a:xfrm>
          <a:prstGeom prst="rect">
            <a:avLst/>
          </a:prstGeom>
        </p:spPr>
        <p:txBody>
          <a:bodyPr/>
          <a:lstStyle/>
          <a:p>
            <a:pPr>
              <a:lnSpc>
                <a:spcPct val="90000"/>
              </a:lnSpc>
              <a:defRPr sz="2000"/>
            </a:pPr>
            <a:r>
              <a:t>As an infamous example was the Twitter-based chatbot “Tay”, released by Microsoft in 2016. In less than 24 hours, the chatbot that was originally designed to engage in “conversational understanding”, was taken down after users were teaching it to use misogynist, racist, and politically incorrect phrases. Cases such as these have prompted policy-makers, researchers, and this practitioners to think about how the development and use of AI can follow “responsible” principles. </a:t>
            </a:r>
          </a:p>
          <a:p>
            <a:pPr>
              <a:lnSpc>
                <a:spcPct val="90000"/>
              </a:lnSpc>
              <a:defRPr sz="2000"/>
            </a:pPr>
            <a:r>
              <a:t>AI, therefore, introduces new ethical, legal, and governance challenges – including but not limited to – unintended discrimination, biased outcomes, and issues related to the customers’ awareness and knowledge about how AI is involved in decision outcomes.</a:t>
            </a:r>
          </a:p>
        </p:txBody>
      </p:sp>
      <p:sp>
        <p:nvSpPr>
          <p:cNvPr id="355" name="Straight Connector 9"/>
          <p:cNvSpPr/>
          <p:nvPr/>
        </p:nvSpPr>
        <p:spPr>
          <a:xfrm>
            <a:off x="565150" y="6087109"/>
            <a:ext cx="9198763" cy="2"/>
          </a:xfrm>
          <a:prstGeom prst="line">
            <a:avLst/>
          </a:prstGeom>
          <a:ln w="12700">
            <a:solidFill>
              <a:srgbClr val="F0F3F1"/>
            </a:solidFill>
            <a:miter/>
          </a:ln>
        </p:spPr>
        <p:txBody>
          <a:bodyPr lIns="45718" tIns="45718" rIns="45718" bIns="45718"/>
          <a:lstStyle/>
          <a:p>
            <a:pPr/>
          </a:p>
        </p:txBody>
      </p:sp>
      <p:grpSp>
        <p:nvGrpSpPr>
          <p:cNvPr id="363" name="Group 11"/>
          <p:cNvGrpSpPr/>
          <p:nvPr/>
        </p:nvGrpSpPr>
        <p:grpSpPr>
          <a:xfrm>
            <a:off x="10291745" y="-3"/>
            <a:ext cx="1900258" cy="6858004"/>
            <a:chOff x="0" y="0"/>
            <a:chExt cx="1900256" cy="6858002"/>
          </a:xfrm>
        </p:grpSpPr>
        <p:sp>
          <p:nvSpPr>
            <p:cNvPr id="356" name="Freeform 24"/>
            <p:cNvSpPr/>
            <p:nvPr/>
          </p:nvSpPr>
          <p:spPr>
            <a:xfrm>
              <a:off x="1364082" y="809309"/>
              <a:ext cx="536174"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57" name="Freeform 25"/>
            <p:cNvSpPr/>
            <p:nvPr/>
          </p:nvSpPr>
          <p:spPr>
            <a:xfrm>
              <a:off x="2" y="-1"/>
              <a:ext cx="1130727"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58" name="Freeform 26"/>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59" name="Freeform 27"/>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60" name="Freeform 28"/>
            <p:cNvSpPr/>
            <p:nvPr/>
          </p:nvSpPr>
          <p:spPr>
            <a:xfrm>
              <a:off x="-1" y="806364"/>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61" name="Freeform 29"/>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62" name="Freeform 30"/>
            <p:cNvSpPr/>
            <p:nvPr/>
          </p:nvSpPr>
          <p:spPr>
            <a:xfrm>
              <a:off x="1364895" y="6295916"/>
              <a:ext cx="535360"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9" name="Group 70"/>
          <p:cNvGrpSpPr/>
          <p:nvPr/>
        </p:nvGrpSpPr>
        <p:grpSpPr>
          <a:xfrm>
            <a:off x="6201385" y="0"/>
            <a:ext cx="5990617" cy="6858002"/>
            <a:chOff x="-1" y="0"/>
            <a:chExt cx="5990615" cy="6858001"/>
          </a:xfrm>
        </p:grpSpPr>
        <p:sp>
          <p:nvSpPr>
            <p:cNvPr id="365" name="Oval 71"/>
            <p:cNvSpPr/>
            <p:nvPr/>
          </p:nvSpPr>
          <p:spPr>
            <a:xfrm>
              <a:off x="-2" y="3549395"/>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66" name="Freeform 46"/>
            <p:cNvSpPr/>
            <p:nvPr/>
          </p:nvSpPr>
          <p:spPr>
            <a:xfrm>
              <a:off x="-1" y="1"/>
              <a:ext cx="1130728"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67" name="Freeform 48"/>
            <p:cNvSpPr/>
            <p:nvPr/>
          </p:nvSpPr>
          <p:spPr>
            <a:xfrm>
              <a:off x="1362866" y="6292425"/>
              <a:ext cx="1130725"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68" name="Oval 74"/>
            <p:cNvSpPr/>
            <p:nvPr/>
          </p:nvSpPr>
          <p:spPr>
            <a:xfrm>
              <a:off x="1362864" y="3549395"/>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69" name="Oval 75"/>
            <p:cNvSpPr/>
            <p:nvPr/>
          </p:nvSpPr>
          <p:spPr>
            <a:xfrm>
              <a:off x="1362864" y="2177880"/>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0" name="Oval 76"/>
            <p:cNvSpPr/>
            <p:nvPr/>
          </p:nvSpPr>
          <p:spPr>
            <a:xfrm>
              <a:off x="1362864" y="806366"/>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1" name="Freeform 63"/>
            <p:cNvSpPr/>
            <p:nvPr/>
          </p:nvSpPr>
          <p:spPr>
            <a:xfrm>
              <a:off x="1362865" y="1"/>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2" name="Freeform 64"/>
            <p:cNvSpPr/>
            <p:nvPr/>
          </p:nvSpPr>
          <p:spPr>
            <a:xfrm>
              <a:off x="2725729" y="6292425"/>
              <a:ext cx="1130727"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3" name="Oval 79"/>
            <p:cNvSpPr/>
            <p:nvPr/>
          </p:nvSpPr>
          <p:spPr>
            <a:xfrm>
              <a:off x="2725730" y="4920910"/>
              <a:ext cx="1130728"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4" name="Oval 80"/>
            <p:cNvSpPr/>
            <p:nvPr/>
          </p:nvSpPr>
          <p:spPr>
            <a:xfrm>
              <a:off x="2725730" y="3549395"/>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5" name="Oval 81"/>
            <p:cNvSpPr/>
            <p:nvPr/>
          </p:nvSpPr>
          <p:spPr>
            <a:xfrm>
              <a:off x="2725730" y="2177880"/>
              <a:ext cx="1130728"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6" name="Oval 82"/>
            <p:cNvSpPr/>
            <p:nvPr/>
          </p:nvSpPr>
          <p:spPr>
            <a:xfrm>
              <a:off x="2725730" y="806366"/>
              <a:ext cx="1130728"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7" name="Freeform 70"/>
            <p:cNvSpPr/>
            <p:nvPr/>
          </p:nvSpPr>
          <p:spPr>
            <a:xfrm>
              <a:off x="2725729"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8" name="Freeform 71"/>
            <p:cNvSpPr/>
            <p:nvPr/>
          </p:nvSpPr>
          <p:spPr>
            <a:xfrm>
              <a:off x="4088596" y="6292425"/>
              <a:ext cx="1130726" cy="56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9667"/>
                    <a:pt x="21600" y="21592"/>
                  </a:cubicBezTo>
                  <a:lnTo>
                    <a:pt x="21600" y="21600"/>
                  </a:lnTo>
                  <a:lnTo>
                    <a:pt x="0" y="21600"/>
                  </a:lnTo>
                  <a:lnTo>
                    <a:pt x="0" y="21592"/>
                  </a:lnTo>
                  <a:cubicBezTo>
                    <a:pt x="0" y="9667"/>
                    <a:pt x="4835" y="0"/>
                    <a:pt x="10800" y="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79" name="Oval 85"/>
            <p:cNvSpPr/>
            <p:nvPr/>
          </p:nvSpPr>
          <p:spPr>
            <a:xfrm>
              <a:off x="4088596" y="4920910"/>
              <a:ext cx="1130729"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0" name="Oval 86"/>
            <p:cNvSpPr/>
            <p:nvPr/>
          </p:nvSpPr>
          <p:spPr>
            <a:xfrm>
              <a:off x="4088596" y="3549395"/>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1" name="Oval 87"/>
            <p:cNvSpPr/>
            <p:nvPr/>
          </p:nvSpPr>
          <p:spPr>
            <a:xfrm>
              <a:off x="4088596" y="806366"/>
              <a:ext cx="1130729" cy="1130727"/>
            </a:xfrm>
            <a:prstGeom prst="ellipse">
              <a:avLst/>
            </a:pr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2" name="Freeform 75"/>
            <p:cNvSpPr/>
            <p:nvPr/>
          </p:nvSpPr>
          <p:spPr>
            <a:xfrm>
              <a:off x="4088595" y="0"/>
              <a:ext cx="1130728" cy="56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8"/>
                  </a:lnTo>
                  <a:cubicBezTo>
                    <a:pt x="21600" y="11933"/>
                    <a:pt x="16765" y="21600"/>
                    <a:pt x="10800" y="21600"/>
                  </a:cubicBezTo>
                  <a:cubicBezTo>
                    <a:pt x="4835" y="21600"/>
                    <a:pt x="0" y="11933"/>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3" name="Freeform 76"/>
            <p:cNvSpPr/>
            <p:nvPr/>
          </p:nvSpPr>
          <p:spPr>
            <a:xfrm>
              <a:off x="5451467" y="6295068"/>
              <a:ext cx="539148" cy="562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9"/>
                    <a:pt x="7764" y="2362"/>
                    <a:pt x="18085" y="339"/>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4" name="Freeform 77"/>
            <p:cNvSpPr/>
            <p:nvPr/>
          </p:nvSpPr>
          <p:spPr>
            <a:xfrm>
              <a:off x="5451466" y="4923554"/>
              <a:ext cx="539149" cy="1125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5" name="Freeform 78"/>
            <p:cNvSpPr/>
            <p:nvPr/>
          </p:nvSpPr>
          <p:spPr>
            <a:xfrm>
              <a:off x="5451466" y="3552038"/>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6" name="Freeform 79"/>
            <p:cNvSpPr/>
            <p:nvPr/>
          </p:nvSpPr>
          <p:spPr>
            <a:xfrm>
              <a:off x="5451466" y="2180523"/>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7" name="Freeform 80"/>
            <p:cNvSpPr/>
            <p:nvPr/>
          </p:nvSpPr>
          <p:spPr>
            <a:xfrm>
              <a:off x="5451466" y="809010"/>
              <a:ext cx="539149" cy="1125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5" y="21430"/>
                  </a:lnTo>
                  <a:cubicBezTo>
                    <a:pt x="7764" y="20418"/>
                    <a:pt x="0" y="16044"/>
                    <a:pt x="0" y="10800"/>
                  </a:cubicBezTo>
                  <a:cubicBezTo>
                    <a:pt x="0" y="5556"/>
                    <a:pt x="7764" y="1182"/>
                    <a:pt x="18085" y="170"/>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88" name="Freeform 81"/>
            <p:cNvSpPr/>
            <p:nvPr/>
          </p:nvSpPr>
          <p:spPr>
            <a:xfrm>
              <a:off x="5451466" y="1"/>
              <a:ext cx="539149" cy="562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85" y="21261"/>
                  </a:lnTo>
                  <a:cubicBezTo>
                    <a:pt x="7764" y="19238"/>
                    <a:pt x="0" y="10491"/>
                    <a:pt x="0" y="8"/>
                  </a:cubicBezTo>
                  <a:close/>
                </a:path>
              </a:pathLst>
            </a:custGeom>
            <a:solidFill>
              <a:srgbClr val="1B2130"/>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390" name="Straight Connector 96"/>
          <p:cNvSpPr/>
          <p:nvPr/>
        </p:nvSpPr>
        <p:spPr>
          <a:xfrm>
            <a:off x="565148" y="6087109"/>
            <a:ext cx="5066004" cy="2"/>
          </a:xfrm>
          <a:prstGeom prst="line">
            <a:avLst/>
          </a:prstGeom>
          <a:ln w="12700">
            <a:solidFill>
              <a:srgbClr val="000000"/>
            </a:solidFill>
            <a:miter/>
          </a:ln>
        </p:spPr>
        <p:txBody>
          <a:bodyPr lIns="45718" tIns="45718" rIns="45718" bIns="45718"/>
          <a:lstStyle/>
          <a:p>
            <a:pPr/>
          </a:p>
        </p:txBody>
      </p:sp>
      <p:sp>
        <p:nvSpPr>
          <p:cNvPr id="391" name="Rectangle 98"/>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pic>
        <p:nvPicPr>
          <p:cNvPr id="392" name="Picture 20" descr="Picture 20"/>
          <p:cNvPicPr>
            <a:picLocks noChangeAspect="1"/>
          </p:cNvPicPr>
          <p:nvPr/>
        </p:nvPicPr>
        <p:blipFill>
          <a:blip r:embed="rId2">
            <a:extLst/>
          </a:blip>
          <a:stretch>
            <a:fillRect/>
          </a:stretch>
        </p:blipFill>
        <p:spPr>
          <a:xfrm>
            <a:off x="18" y="1"/>
            <a:ext cx="12191982" cy="6858001"/>
          </a:xfrm>
          <a:prstGeom prst="rect">
            <a:avLst/>
          </a:prstGeom>
          <a:ln w="12700">
            <a:miter lim="400000"/>
          </a:ln>
        </p:spPr>
      </p:pic>
      <p:sp>
        <p:nvSpPr>
          <p:cNvPr id="393" name="Rectangle"/>
          <p:cNvSpPr/>
          <p:nvPr/>
        </p:nvSpPr>
        <p:spPr>
          <a:xfrm>
            <a:off x="-1" y="976629"/>
            <a:ext cx="5106597" cy="4904742"/>
          </a:xfrm>
          <a:prstGeom prst="rect">
            <a:avLst/>
          </a:prstGeom>
          <a:gradFill>
            <a:gsLst>
              <a:gs pos="0">
                <a:srgbClr val="000000"/>
              </a:gs>
              <a:gs pos="31000">
                <a:srgbClr val="000000">
                  <a:alpha val="80000"/>
                </a:srgbClr>
              </a:gs>
              <a:gs pos="100000">
                <a:srgbClr val="000000">
                  <a:alpha val="34000"/>
                </a:srgbClr>
              </a:gs>
            </a:gsLst>
            <a:path path="circle">
              <a:fillToRect l="37721" t="-19636" r="62278" b="119636"/>
            </a:path>
          </a:gradFill>
          <a:ln w="12700">
            <a:miter lim="400000"/>
          </a:ln>
        </p:spPr>
        <p:txBody>
          <a:bodyPr lIns="45718" tIns="45718" rIns="45718" bIns="45718" anchor="ctr"/>
          <a:lstStyle/>
          <a:p>
            <a:pPr algn="ctr">
              <a:defRPr cap="all" sz="2600">
                <a:solidFill>
                  <a:srgbClr val="FFFFFF"/>
                </a:solidFill>
              </a:defRPr>
            </a:pPr>
          </a:p>
        </p:txBody>
      </p:sp>
      <p:sp>
        <p:nvSpPr>
          <p:cNvPr id="394" name="Başlık 1"/>
          <p:cNvSpPr txBox="1"/>
          <p:nvPr>
            <p:ph type="title"/>
          </p:nvPr>
        </p:nvSpPr>
        <p:spPr>
          <a:xfrm>
            <a:off x="565148" y="1302510"/>
            <a:ext cx="4209296" cy="2826425"/>
          </a:xfrm>
          <a:prstGeom prst="rect">
            <a:avLst/>
          </a:prstGeom>
        </p:spPr>
        <p:txBody>
          <a:bodyPr/>
          <a:lstStyle>
            <a:lvl1pPr>
              <a:lnSpc>
                <a:spcPct val="90000"/>
              </a:lnSpc>
              <a:defRPr sz="4600"/>
            </a:lvl1pPr>
          </a:lstStyle>
          <a:p>
            <a:pPr/>
            <a:r>
              <a:t>What is Basic Principles of Responsible AI</a:t>
            </a:r>
          </a:p>
        </p:txBody>
      </p:sp>
      <p:grpSp>
        <p:nvGrpSpPr>
          <p:cNvPr id="402" name="Group 102"/>
          <p:cNvGrpSpPr/>
          <p:nvPr/>
        </p:nvGrpSpPr>
        <p:grpSpPr>
          <a:xfrm>
            <a:off x="10291745" y="-3"/>
            <a:ext cx="1900258" cy="6858004"/>
            <a:chOff x="0" y="0"/>
            <a:chExt cx="1900256" cy="6858002"/>
          </a:xfrm>
        </p:grpSpPr>
        <p:sp>
          <p:nvSpPr>
            <p:cNvPr id="395" name="Freeform 55"/>
            <p:cNvSpPr/>
            <p:nvPr/>
          </p:nvSpPr>
          <p:spPr>
            <a:xfrm>
              <a:off x="1364082" y="809309"/>
              <a:ext cx="536174"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96" name="Freeform 56"/>
            <p:cNvSpPr/>
            <p:nvPr/>
          </p:nvSpPr>
          <p:spPr>
            <a:xfrm>
              <a:off x="2" y="-1"/>
              <a:ext cx="1130727"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97" name="Freeform 57"/>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98" name="Freeform 58"/>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99" name="Freeform 59"/>
            <p:cNvSpPr/>
            <p:nvPr/>
          </p:nvSpPr>
          <p:spPr>
            <a:xfrm>
              <a:off x="-1" y="806364"/>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00" name="Freeform 60"/>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01" name="Freeform 61"/>
            <p:cNvSpPr/>
            <p:nvPr/>
          </p:nvSpPr>
          <p:spPr>
            <a:xfrm>
              <a:off x="1364895" y="6295916"/>
              <a:ext cx="535360"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1000"/>
                                  </p:stCondLst>
                                  <p:iterate type="el" backwards="0">
                                    <p:tmAbs val="0"/>
                                  </p:iterate>
                                  <p:childTnLst>
                                    <p:set>
                                      <p:cBhvr>
                                        <p:cTn id="6" fill="hold"/>
                                        <p:tgtEl>
                                          <p:spTgt spid="394"/>
                                        </p:tgtEl>
                                        <p:attrNameLst>
                                          <p:attrName>style.visibility</p:attrName>
                                        </p:attrNameLst>
                                      </p:cBhvr>
                                      <p:to>
                                        <p:strVal val="visible"/>
                                      </p:to>
                                    </p:set>
                                    <p:animEffect filter="fade" transition="in">
                                      <p:cBhvr>
                                        <p:cTn id="7" dur="7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Rectangle 22"/>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405" name="Başlık 1"/>
          <p:cNvSpPr txBox="1"/>
          <p:nvPr>
            <p:ph type="title"/>
          </p:nvPr>
        </p:nvSpPr>
        <p:spPr>
          <a:xfrm>
            <a:off x="565149" y="770890"/>
            <a:ext cx="7335836" cy="1268984"/>
          </a:xfrm>
          <a:prstGeom prst="rect">
            <a:avLst/>
          </a:prstGeom>
        </p:spPr>
        <p:txBody>
          <a:bodyPr/>
          <a:lstStyle/>
          <a:p>
            <a:pPr/>
          </a:p>
        </p:txBody>
      </p:sp>
      <p:sp>
        <p:nvSpPr>
          <p:cNvPr id="406" name="İçerik Yer Tutucusu 2"/>
          <p:cNvSpPr txBox="1"/>
          <p:nvPr>
            <p:ph type="body" sz="half" idx="1"/>
          </p:nvPr>
        </p:nvSpPr>
        <p:spPr>
          <a:xfrm>
            <a:off x="565149" y="2160016"/>
            <a:ext cx="7335836" cy="3601213"/>
          </a:xfrm>
          <a:prstGeom prst="rect">
            <a:avLst/>
          </a:prstGeom>
        </p:spPr>
        <p:txBody>
          <a:bodyPr/>
          <a:lstStyle/>
          <a:p>
            <a:pPr marL="342900" indent="-342900">
              <a:lnSpc>
                <a:spcPct val="90000"/>
              </a:lnSpc>
              <a:defRPr sz="2200"/>
            </a:pPr>
            <a:r>
              <a:t>AI should benefit people and the planet by driving inclusive growth, sustainable development and well-being.</a:t>
            </a:r>
          </a:p>
          <a:p>
            <a:pPr marL="342900" indent="-342900">
              <a:lnSpc>
                <a:spcPct val="90000"/>
              </a:lnSpc>
              <a:defRPr sz="2200"/>
            </a:pPr>
          </a:p>
          <a:p>
            <a:pPr marL="342900" indent="-342900">
              <a:lnSpc>
                <a:spcPct val="90000"/>
              </a:lnSpc>
              <a:defRPr sz="2200"/>
            </a:pPr>
            <a:r>
              <a:t>AI systems should be designed in a way that respects the rule of law, human rights, democratic values and diversity, and they should include appropriate safeguards – for example, enabling human intervention where necessary – to ensure a fair and just society.</a:t>
            </a:r>
          </a:p>
        </p:txBody>
      </p:sp>
      <p:sp>
        <p:nvSpPr>
          <p:cNvPr id="407" name="Straight Connector 24"/>
          <p:cNvSpPr/>
          <p:nvPr/>
        </p:nvSpPr>
        <p:spPr>
          <a:xfrm>
            <a:off x="565149" y="6087109"/>
            <a:ext cx="7335837" cy="2"/>
          </a:xfrm>
          <a:prstGeom prst="line">
            <a:avLst/>
          </a:prstGeom>
          <a:ln w="12700">
            <a:solidFill>
              <a:srgbClr val="F0F3F1"/>
            </a:solidFill>
            <a:miter/>
          </a:ln>
        </p:spPr>
        <p:txBody>
          <a:bodyPr lIns="45718" tIns="45718" rIns="45718" bIns="45718"/>
          <a:lstStyle/>
          <a:p>
            <a:pPr/>
          </a:p>
        </p:txBody>
      </p:sp>
      <p:grpSp>
        <p:nvGrpSpPr>
          <p:cNvPr id="421" name="Group 26"/>
          <p:cNvGrpSpPr/>
          <p:nvPr/>
        </p:nvGrpSpPr>
        <p:grpSpPr>
          <a:xfrm>
            <a:off x="8925973" y="0"/>
            <a:ext cx="3266028" cy="6858002"/>
            <a:chOff x="0" y="0"/>
            <a:chExt cx="3266027" cy="6858001"/>
          </a:xfrm>
        </p:grpSpPr>
        <p:sp>
          <p:nvSpPr>
            <p:cNvPr id="408" name="Oval 27"/>
            <p:cNvSpPr/>
            <p:nvPr/>
          </p:nvSpPr>
          <p:spPr>
            <a:xfrm>
              <a:off x="1364082" y="806366"/>
              <a:ext cx="1130727" cy="1130727"/>
            </a:xfrm>
            <a:prstGeom prst="ellipse">
              <a:avLst/>
            </a:pr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09" name="Freeform 36"/>
            <p:cNvSpPr/>
            <p:nvPr/>
          </p:nvSpPr>
          <p:spPr>
            <a:xfrm>
              <a:off x="2726948" y="6295075"/>
              <a:ext cx="539080" cy="562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 y="21600"/>
                  </a:lnTo>
                  <a:lnTo>
                    <a:pt x="0" y="21592"/>
                  </a:lnTo>
                  <a:cubicBezTo>
                    <a:pt x="0" y="11108"/>
                    <a:pt x="7765" y="2362"/>
                    <a:pt x="18088"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0" name="Freeform 37"/>
            <p:cNvSpPr/>
            <p:nvPr/>
          </p:nvSpPr>
          <p:spPr>
            <a:xfrm>
              <a:off x="2726948" y="3552045"/>
              <a:ext cx="539080" cy="1125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8" y="21430"/>
                  </a:lnTo>
                  <a:cubicBezTo>
                    <a:pt x="7765" y="20419"/>
                    <a:pt x="0" y="16044"/>
                    <a:pt x="0" y="10800"/>
                  </a:cubicBezTo>
                  <a:cubicBezTo>
                    <a:pt x="0" y="5556"/>
                    <a:pt x="7765" y="1181"/>
                    <a:pt x="18088"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1" name="Freeform 38"/>
            <p:cNvSpPr/>
            <p:nvPr/>
          </p:nvSpPr>
          <p:spPr>
            <a:xfrm>
              <a:off x="2726948" y="2180531"/>
              <a:ext cx="539080" cy="11254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088" y="21430"/>
                  </a:lnTo>
                  <a:cubicBezTo>
                    <a:pt x="7765" y="20419"/>
                    <a:pt x="0" y="16044"/>
                    <a:pt x="0" y="10800"/>
                  </a:cubicBezTo>
                  <a:cubicBezTo>
                    <a:pt x="0" y="5556"/>
                    <a:pt x="7765" y="1181"/>
                    <a:pt x="18088" y="17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2" name="Freeform 39"/>
            <p:cNvSpPr/>
            <p:nvPr/>
          </p:nvSpPr>
          <p:spPr>
            <a:xfrm>
              <a:off x="2726948" y="0"/>
              <a:ext cx="539080" cy="562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 y="0"/>
                  </a:moveTo>
                  <a:lnTo>
                    <a:pt x="21600" y="0"/>
                  </a:lnTo>
                  <a:lnTo>
                    <a:pt x="21600" y="21600"/>
                  </a:lnTo>
                  <a:lnTo>
                    <a:pt x="18088" y="21261"/>
                  </a:lnTo>
                  <a:cubicBezTo>
                    <a:pt x="7765" y="19238"/>
                    <a:pt x="0" y="10492"/>
                    <a:pt x="0" y="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3" name="Freeform 40"/>
            <p:cNvSpPr/>
            <p:nvPr/>
          </p:nvSpPr>
          <p:spPr>
            <a:xfrm>
              <a:off x="2" y="0"/>
              <a:ext cx="1130726"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4" name="Freeform 41"/>
            <p:cNvSpPr/>
            <p:nvPr/>
          </p:nvSpPr>
          <p:spPr>
            <a:xfrm>
              <a:off x="1364831" y="0"/>
              <a:ext cx="1130728"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5" name="Freeform 42"/>
            <p:cNvSpPr/>
            <p:nvPr/>
          </p:nvSpPr>
          <p:spPr>
            <a:xfrm>
              <a:off x="2729662" y="809288"/>
              <a:ext cx="536366" cy="11248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385" y="638"/>
                  </a:lnTo>
                  <a:cubicBezTo>
                    <a:pt x="8477" y="1605"/>
                    <a:pt x="1023" y="5785"/>
                    <a:pt x="1023" y="10796"/>
                  </a:cubicBezTo>
                  <a:cubicBezTo>
                    <a:pt x="1023" y="15806"/>
                    <a:pt x="8477" y="19987"/>
                    <a:pt x="18385" y="20954"/>
                  </a:cubicBezTo>
                  <a:lnTo>
                    <a:pt x="21600" y="21108"/>
                  </a:lnTo>
                  <a:lnTo>
                    <a:pt x="21600" y="21600"/>
                  </a:lnTo>
                  <a:lnTo>
                    <a:pt x="18179" y="21436"/>
                  </a:lnTo>
                  <a:cubicBezTo>
                    <a:pt x="7804" y="20423"/>
                    <a:pt x="0" y="16046"/>
                    <a:pt x="0" y="10800"/>
                  </a:cubicBezTo>
                  <a:cubicBezTo>
                    <a:pt x="0" y="5554"/>
                    <a:pt x="7804" y="1177"/>
                    <a:pt x="18179"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6" name="Freeform 43"/>
            <p:cNvSpPr/>
            <p:nvPr/>
          </p:nvSpPr>
          <p:spPr>
            <a:xfrm>
              <a:off x="1364831" y="2178091"/>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7" name="Freeform 44"/>
            <p:cNvSpPr/>
            <p:nvPr/>
          </p:nvSpPr>
          <p:spPr>
            <a:xfrm>
              <a:off x="0" y="806365"/>
              <a:ext cx="1130727"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8" name="Freeform 45"/>
            <p:cNvSpPr/>
            <p:nvPr/>
          </p:nvSpPr>
          <p:spPr>
            <a:xfrm>
              <a:off x="1364831" y="3549818"/>
              <a:ext cx="1130728" cy="113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81"/>
                  </a:moveTo>
                  <a:cubicBezTo>
                    <a:pt x="5103" y="481"/>
                    <a:pt x="485" y="5099"/>
                    <a:pt x="485" y="10796"/>
                  </a:cubicBezTo>
                  <a:cubicBezTo>
                    <a:pt x="485" y="16493"/>
                    <a:pt x="5103" y="21111"/>
                    <a:pt x="10800" y="21111"/>
                  </a:cubicBezTo>
                  <a:cubicBezTo>
                    <a:pt x="16497" y="21111"/>
                    <a:pt x="21115" y="16493"/>
                    <a:pt x="21115" y="10796"/>
                  </a:cubicBezTo>
                  <a:cubicBezTo>
                    <a:pt x="21115" y="5099"/>
                    <a:pt x="16497" y="481"/>
                    <a:pt x="10800" y="481"/>
                  </a:cubicBez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19" name="Freeform 46"/>
            <p:cNvSpPr/>
            <p:nvPr/>
          </p:nvSpPr>
          <p:spPr>
            <a:xfrm>
              <a:off x="2729662" y="4924470"/>
              <a:ext cx="536366" cy="1124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385" y="638"/>
                  </a:lnTo>
                  <a:cubicBezTo>
                    <a:pt x="8477" y="1605"/>
                    <a:pt x="1023" y="5785"/>
                    <a:pt x="1023" y="10796"/>
                  </a:cubicBezTo>
                  <a:cubicBezTo>
                    <a:pt x="1023" y="15806"/>
                    <a:pt x="8477" y="19987"/>
                    <a:pt x="18385" y="20954"/>
                  </a:cubicBezTo>
                  <a:lnTo>
                    <a:pt x="21600" y="21108"/>
                  </a:lnTo>
                  <a:lnTo>
                    <a:pt x="21600" y="21600"/>
                  </a:lnTo>
                  <a:lnTo>
                    <a:pt x="18179" y="21436"/>
                  </a:lnTo>
                  <a:cubicBezTo>
                    <a:pt x="7804" y="20423"/>
                    <a:pt x="0" y="16046"/>
                    <a:pt x="0" y="10800"/>
                  </a:cubicBezTo>
                  <a:cubicBezTo>
                    <a:pt x="0" y="5554"/>
                    <a:pt x="7804" y="1177"/>
                    <a:pt x="18179"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20" name="Freeform 47"/>
            <p:cNvSpPr/>
            <p:nvPr/>
          </p:nvSpPr>
          <p:spPr>
            <a:xfrm>
              <a:off x="1364895" y="6293273"/>
              <a:ext cx="1130600" cy="564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020" y="0"/>
                    <a:pt x="20375" y="7412"/>
                    <a:pt x="21382" y="17266"/>
                  </a:cubicBezTo>
                  <a:lnTo>
                    <a:pt x="21600" y="21600"/>
                  </a:lnTo>
                  <a:lnTo>
                    <a:pt x="21115" y="21600"/>
                  </a:lnTo>
                  <a:lnTo>
                    <a:pt x="20906" y="17454"/>
                  </a:lnTo>
                  <a:cubicBezTo>
                    <a:pt x="19944" y="8043"/>
                    <a:pt x="15785" y="963"/>
                    <a:pt x="10800" y="963"/>
                  </a:cubicBezTo>
                  <a:cubicBezTo>
                    <a:pt x="5815" y="963"/>
                    <a:pt x="1656" y="8043"/>
                    <a:pt x="694" y="17454"/>
                  </a:cubicBezTo>
                  <a:lnTo>
                    <a:pt x="485" y="21600"/>
                  </a:lnTo>
                  <a:lnTo>
                    <a:pt x="0" y="21600"/>
                  </a:lnTo>
                  <a:lnTo>
                    <a:pt x="218" y="17266"/>
                  </a:lnTo>
                  <a:cubicBezTo>
                    <a:pt x="1225" y="7412"/>
                    <a:pt x="5580" y="0"/>
                    <a:pt x="108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Rectangle 7"/>
          <p:cNvSpPr/>
          <p:nvPr/>
        </p:nvSpPr>
        <p:spPr>
          <a:xfrm>
            <a:off x="0" y="0"/>
            <a:ext cx="12192000" cy="6858000"/>
          </a:xfrm>
          <a:prstGeom prst="rect">
            <a:avLst/>
          </a:prstGeom>
          <a:solidFill>
            <a:srgbClr val="1B2130"/>
          </a:solidFill>
          <a:ln w="12700">
            <a:miter lim="400000"/>
          </a:ln>
        </p:spPr>
        <p:txBody>
          <a:bodyPr lIns="45718" tIns="45718" rIns="45718" bIns="45718" anchor="ctr"/>
          <a:lstStyle/>
          <a:p>
            <a:pPr algn="ctr">
              <a:defRPr>
                <a:solidFill>
                  <a:srgbClr val="FFFFFF"/>
                </a:solidFill>
              </a:defRPr>
            </a:pPr>
          </a:p>
        </p:txBody>
      </p:sp>
      <p:sp>
        <p:nvSpPr>
          <p:cNvPr id="424" name="Başlık 1"/>
          <p:cNvSpPr txBox="1"/>
          <p:nvPr>
            <p:ph type="title"/>
          </p:nvPr>
        </p:nvSpPr>
        <p:spPr>
          <a:xfrm>
            <a:off x="565149" y="770890"/>
            <a:ext cx="10130226" cy="1268984"/>
          </a:xfrm>
          <a:prstGeom prst="rect">
            <a:avLst/>
          </a:prstGeom>
        </p:spPr>
        <p:txBody>
          <a:bodyPr/>
          <a:lstStyle/>
          <a:p>
            <a:pPr/>
          </a:p>
        </p:txBody>
      </p:sp>
      <p:sp>
        <p:nvSpPr>
          <p:cNvPr id="425" name="İçerik Yer Tutucusu 2"/>
          <p:cNvSpPr txBox="1"/>
          <p:nvPr>
            <p:ph type="body" idx="1"/>
          </p:nvPr>
        </p:nvSpPr>
        <p:spPr>
          <a:xfrm>
            <a:off x="565149" y="2160016"/>
            <a:ext cx="10130226" cy="3601213"/>
          </a:xfrm>
          <a:prstGeom prst="rect">
            <a:avLst/>
          </a:prstGeom>
        </p:spPr>
        <p:txBody>
          <a:bodyPr/>
          <a:lstStyle/>
          <a:p>
            <a:pPr marL="342900" indent="-342900"/>
            <a:r>
              <a:t>There should be transparency and responsible disclosure around AI systems to ensure that people understand AI-based outcomes and can challenge them.</a:t>
            </a:r>
          </a:p>
          <a:p>
            <a:pPr/>
          </a:p>
          <a:p>
            <a:pPr marL="342900" indent="-342900"/>
            <a:r>
              <a:t>AI systems must function in a robust, secure and safe way throughout their life cycles and potential risks should be continually assessed and managed.</a:t>
            </a:r>
          </a:p>
        </p:txBody>
      </p:sp>
      <p:grpSp>
        <p:nvGrpSpPr>
          <p:cNvPr id="432" name="Group 9"/>
          <p:cNvGrpSpPr/>
          <p:nvPr/>
        </p:nvGrpSpPr>
        <p:grpSpPr>
          <a:xfrm>
            <a:off x="10291747" y="-3"/>
            <a:ext cx="1900256" cy="6858004"/>
            <a:chOff x="0" y="0"/>
            <a:chExt cx="1900254" cy="6858002"/>
          </a:xfrm>
        </p:grpSpPr>
        <p:sp>
          <p:nvSpPr>
            <p:cNvPr id="426" name="Freeform 24"/>
            <p:cNvSpPr/>
            <p:nvPr/>
          </p:nvSpPr>
          <p:spPr>
            <a:xfrm>
              <a:off x="1364082" y="809309"/>
              <a:ext cx="536173" cy="1124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8186" y="21436"/>
                  </a:lnTo>
                  <a:cubicBezTo>
                    <a:pt x="7807" y="20424"/>
                    <a:pt x="0" y="16046"/>
                    <a:pt x="0" y="10800"/>
                  </a:cubicBezTo>
                  <a:cubicBezTo>
                    <a:pt x="0" y="5554"/>
                    <a:pt x="7807" y="1176"/>
                    <a:pt x="18186" y="164"/>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27" name="Freeform 25"/>
            <p:cNvSpPr/>
            <p:nvPr/>
          </p:nvSpPr>
          <p:spPr>
            <a:xfrm>
              <a:off x="0" y="-1"/>
              <a:ext cx="1130728" cy="565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86" y="0"/>
                  </a:lnTo>
                  <a:lnTo>
                    <a:pt x="695" y="4149"/>
                  </a:lnTo>
                  <a:cubicBezTo>
                    <a:pt x="1657" y="13550"/>
                    <a:pt x="5815" y="20621"/>
                    <a:pt x="10800" y="20621"/>
                  </a:cubicBezTo>
                  <a:cubicBezTo>
                    <a:pt x="15785" y="20621"/>
                    <a:pt x="19943" y="13550"/>
                    <a:pt x="20905" y="4149"/>
                  </a:cubicBezTo>
                  <a:lnTo>
                    <a:pt x="21114" y="0"/>
                  </a:lnTo>
                  <a:lnTo>
                    <a:pt x="21600" y="0"/>
                  </a:lnTo>
                  <a:cubicBezTo>
                    <a:pt x="21600" y="11929"/>
                    <a:pt x="16765" y="21600"/>
                    <a:pt x="10800" y="21600"/>
                  </a:cubicBezTo>
                  <a:cubicBezTo>
                    <a:pt x="4835" y="21600"/>
                    <a:pt x="0" y="11929"/>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28" name="Freeform 26"/>
            <p:cNvSpPr/>
            <p:nvPr/>
          </p:nvSpPr>
          <p:spPr>
            <a:xfrm>
              <a:off x="1364831" y="-1"/>
              <a:ext cx="535424" cy="562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26" y="0"/>
                  </a:lnTo>
                  <a:lnTo>
                    <a:pt x="1467" y="4172"/>
                  </a:lnTo>
                  <a:cubicBezTo>
                    <a:pt x="3245" y="12441"/>
                    <a:pt x="10191" y="18918"/>
                    <a:pt x="18952" y="20408"/>
                  </a:cubicBezTo>
                  <a:lnTo>
                    <a:pt x="21600" y="20631"/>
                  </a:lnTo>
                  <a:lnTo>
                    <a:pt x="21600" y="21600"/>
                  </a:lnTo>
                  <a:lnTo>
                    <a:pt x="18211" y="21275"/>
                  </a:lnTo>
                  <a:cubicBezTo>
                    <a:pt x="7818" y="19250"/>
                    <a:pt x="0" y="10494"/>
                    <a:pt x="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29" name="Freeform 27"/>
            <p:cNvSpPr/>
            <p:nvPr/>
          </p:nvSpPr>
          <p:spPr>
            <a:xfrm>
              <a:off x="1364831" y="2181112"/>
              <a:ext cx="535424" cy="1124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30" name="Freeform 29"/>
            <p:cNvSpPr/>
            <p:nvPr/>
          </p:nvSpPr>
          <p:spPr>
            <a:xfrm>
              <a:off x="1364831" y="3552836"/>
              <a:ext cx="535424" cy="1124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84"/>
                  </a:lnTo>
                  <a:lnTo>
                    <a:pt x="18418" y="636"/>
                  </a:lnTo>
                  <a:cubicBezTo>
                    <a:pt x="8492" y="1603"/>
                    <a:pt x="1025" y="5785"/>
                    <a:pt x="1025" y="10796"/>
                  </a:cubicBezTo>
                  <a:cubicBezTo>
                    <a:pt x="1025" y="15807"/>
                    <a:pt x="8492" y="19988"/>
                    <a:pt x="18418" y="20955"/>
                  </a:cubicBezTo>
                  <a:lnTo>
                    <a:pt x="21600" y="21108"/>
                  </a:lnTo>
                  <a:lnTo>
                    <a:pt x="21600" y="21600"/>
                  </a:lnTo>
                  <a:lnTo>
                    <a:pt x="18211" y="21437"/>
                  </a:lnTo>
                  <a:cubicBezTo>
                    <a:pt x="7818" y="20425"/>
                    <a:pt x="0" y="16047"/>
                    <a:pt x="0" y="10800"/>
                  </a:cubicBezTo>
                  <a:cubicBezTo>
                    <a:pt x="0" y="5553"/>
                    <a:pt x="7818" y="1175"/>
                    <a:pt x="18211" y="16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431" name="Freeform 30"/>
            <p:cNvSpPr/>
            <p:nvPr/>
          </p:nvSpPr>
          <p:spPr>
            <a:xfrm>
              <a:off x="1364895" y="6295916"/>
              <a:ext cx="535361" cy="562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968"/>
                  </a:lnTo>
                  <a:lnTo>
                    <a:pt x="18952" y="1190"/>
                  </a:lnTo>
                  <a:cubicBezTo>
                    <a:pt x="10190" y="2681"/>
                    <a:pt x="3242" y="9161"/>
                    <a:pt x="1465" y="17434"/>
                  </a:cubicBezTo>
                  <a:lnTo>
                    <a:pt x="1024" y="21600"/>
                  </a:lnTo>
                  <a:lnTo>
                    <a:pt x="0" y="21600"/>
                  </a:lnTo>
                  <a:lnTo>
                    <a:pt x="461" y="17246"/>
                  </a:lnTo>
                  <a:cubicBezTo>
                    <a:pt x="2322" y="8583"/>
                    <a:pt x="9596" y="1799"/>
                    <a:pt x="18770" y="238"/>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433" name="Straight Connector 17"/>
          <p:cNvSpPr/>
          <p:nvPr/>
        </p:nvSpPr>
        <p:spPr>
          <a:xfrm>
            <a:off x="565150" y="6087109"/>
            <a:ext cx="11058344" cy="2"/>
          </a:xfrm>
          <a:prstGeom prst="line">
            <a:avLst/>
          </a:prstGeom>
          <a:ln w="12700">
            <a:solidFill>
              <a:srgbClr val="FFFFFF"/>
            </a:solidFill>
            <a:miter/>
          </a:ln>
        </p:spPr>
        <p:txBody>
          <a:bodyPr lIns="45718" tIns="45718" rIns="45718" bIns="45718"/>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unchcardVTI">
  <a:themeElements>
    <a:clrScheme name="PunchcardVTI">
      <a:dk1>
        <a:srgbClr val="000000"/>
      </a:dk1>
      <a:lt1>
        <a:srgbClr val="1B2130"/>
      </a:lt1>
      <a:dk2>
        <a:srgbClr val="A7A7A7"/>
      </a:dk2>
      <a:lt2>
        <a:srgbClr val="535353"/>
      </a:lt2>
      <a:accent1>
        <a:srgbClr val="D937B0"/>
      </a:accent1>
      <a:accent2>
        <a:srgbClr val="AD25C7"/>
      </a:accent2>
      <a:accent3>
        <a:srgbClr val="7B37D9"/>
      </a:accent3>
      <a:accent4>
        <a:srgbClr val="3A3ACC"/>
      </a:accent4>
      <a:accent5>
        <a:srgbClr val="377AD9"/>
      </a:accent5>
      <a:accent6>
        <a:srgbClr val="25ABC7"/>
      </a:accent6>
      <a:hlink>
        <a:srgbClr val="0000FF"/>
      </a:hlink>
      <a:folHlink>
        <a:srgbClr val="FF00FF"/>
      </a:folHlink>
    </a:clrScheme>
    <a:fontScheme name="PunchcardVTI">
      <a:majorFont>
        <a:latin typeface="Helvetica"/>
        <a:ea typeface="Helvetica"/>
        <a:cs typeface="Helvetica"/>
      </a:majorFont>
      <a:minorFont>
        <a:latin typeface="Neue Haas Grotesk Text Pro"/>
        <a:ea typeface="Neue Haas Grotesk Text Pro"/>
        <a:cs typeface="Neue Haas Grotesk Text Pro"/>
      </a:minorFont>
    </a:fontScheme>
    <a:fmtScheme name="Punchcar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B213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unchcardVTI">
  <a:themeElements>
    <a:clrScheme name="PunchcardVTI">
      <a:dk1>
        <a:srgbClr val="000000"/>
      </a:dk1>
      <a:lt1>
        <a:srgbClr val="FFFFFF"/>
      </a:lt1>
      <a:dk2>
        <a:srgbClr val="A7A7A7"/>
      </a:dk2>
      <a:lt2>
        <a:srgbClr val="535353"/>
      </a:lt2>
      <a:accent1>
        <a:srgbClr val="D937B0"/>
      </a:accent1>
      <a:accent2>
        <a:srgbClr val="AD25C7"/>
      </a:accent2>
      <a:accent3>
        <a:srgbClr val="7B37D9"/>
      </a:accent3>
      <a:accent4>
        <a:srgbClr val="3A3ACC"/>
      </a:accent4>
      <a:accent5>
        <a:srgbClr val="377AD9"/>
      </a:accent5>
      <a:accent6>
        <a:srgbClr val="25ABC7"/>
      </a:accent6>
      <a:hlink>
        <a:srgbClr val="0000FF"/>
      </a:hlink>
      <a:folHlink>
        <a:srgbClr val="FF00FF"/>
      </a:folHlink>
    </a:clrScheme>
    <a:fontScheme name="PunchcardVTI">
      <a:majorFont>
        <a:latin typeface="Helvetica"/>
        <a:ea typeface="Helvetica"/>
        <a:cs typeface="Helvetica"/>
      </a:majorFont>
      <a:minorFont>
        <a:latin typeface="Neue Haas Grotesk Text Pro"/>
        <a:ea typeface="Neue Haas Grotesk Text Pro"/>
        <a:cs typeface="Neue Haas Grotesk Text Pro"/>
      </a:minorFont>
    </a:fontScheme>
    <a:fmtScheme name="Punchcar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B213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