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602-F381-4DD0-A458-1B985A438436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8EF5-095F-4237-9816-5A8248CF7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46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602-F381-4DD0-A458-1B985A438436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8EF5-095F-4237-9816-5A8248CF7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4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602-F381-4DD0-A458-1B985A438436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8EF5-095F-4237-9816-5A8248CF7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6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602-F381-4DD0-A458-1B985A438436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8EF5-095F-4237-9816-5A8248CF7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10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602-F381-4DD0-A458-1B985A438436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8EF5-095F-4237-9816-5A8248CF7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62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602-F381-4DD0-A458-1B985A438436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8EF5-095F-4237-9816-5A8248CF7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62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602-F381-4DD0-A458-1B985A438436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8EF5-095F-4237-9816-5A8248CF7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46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602-F381-4DD0-A458-1B985A438436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8EF5-095F-4237-9816-5A8248CF7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36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602-F381-4DD0-A458-1B985A438436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8EF5-095F-4237-9816-5A8248CF7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97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602-F381-4DD0-A458-1B985A438436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8EF5-095F-4237-9816-5A8248CF7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02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602-F381-4DD0-A458-1B985A438436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8EF5-095F-4237-9816-5A8248CF7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41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A4602-F381-4DD0-A458-1B985A438436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98EF5-095F-4237-9816-5A8248CF7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97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419C707-FA56-4612-9BD1-07E3CAF1CE7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29722B4-2063-4D2F-B427-2E6F8ED3446B}"/>
              </a:ext>
            </a:extLst>
          </p:cNvPr>
          <p:cNvSpPr/>
          <p:nvPr/>
        </p:nvSpPr>
        <p:spPr>
          <a:xfrm>
            <a:off x="864066" y="679509"/>
            <a:ext cx="2449585" cy="54989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9E72A44-6292-4EDC-8C3C-85D21CD40D51}"/>
              </a:ext>
            </a:extLst>
          </p:cNvPr>
          <p:cNvSpPr/>
          <p:nvPr/>
        </p:nvSpPr>
        <p:spPr>
          <a:xfrm>
            <a:off x="5830351" y="679509"/>
            <a:ext cx="2449585" cy="54989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791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木下 直樹</dc:creator>
  <cp:lastModifiedBy>木下 直樹</cp:lastModifiedBy>
  <cp:revision>6</cp:revision>
  <dcterms:created xsi:type="dcterms:W3CDTF">2020-02-07T11:29:27Z</dcterms:created>
  <dcterms:modified xsi:type="dcterms:W3CDTF">2020-02-07T15:37:45Z</dcterms:modified>
</cp:coreProperties>
</file>