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6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4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1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62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6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46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3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7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02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1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4602-F381-4DD0-A458-1B985A43843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8EF5-095F-4237-9816-5A8248CF7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9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19C707-FA56-4612-9BD1-07E3CAF1CE7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29722B4-2063-4D2F-B427-2E6F8ED3446B}"/>
              </a:ext>
            </a:extLst>
          </p:cNvPr>
          <p:cNvSpPr/>
          <p:nvPr/>
        </p:nvSpPr>
        <p:spPr>
          <a:xfrm>
            <a:off x="1224793" y="1153487"/>
            <a:ext cx="1275126" cy="7088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91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 直樹</dc:creator>
  <cp:lastModifiedBy>木下 直樹</cp:lastModifiedBy>
  <cp:revision>4</cp:revision>
  <dcterms:created xsi:type="dcterms:W3CDTF">2020-02-07T11:29:27Z</dcterms:created>
  <dcterms:modified xsi:type="dcterms:W3CDTF">2020-02-07T13:48:55Z</dcterms:modified>
</cp:coreProperties>
</file>