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A71CE-2208-4F35-85D0-5C9CA6295E1D}" v="17" dt="2024-10-27T18:20:5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prabhat" userId="a12db048edc8d0f6" providerId="LiveId" clId="{383A71CE-2208-4F35-85D0-5C9CA6295E1D}"/>
    <pc:docChg chg="undo custSel addSld modSld">
      <pc:chgData name="utkarsh prabhat" userId="a12db048edc8d0f6" providerId="LiveId" clId="{383A71CE-2208-4F35-85D0-5C9CA6295E1D}" dt="2024-10-27T18:23:39.736" v="503" actId="1076"/>
      <pc:docMkLst>
        <pc:docMk/>
      </pc:docMkLst>
      <pc:sldChg chg="addSp delSp modSp new mod">
        <pc:chgData name="utkarsh prabhat" userId="a12db048edc8d0f6" providerId="LiveId" clId="{383A71CE-2208-4F35-85D0-5C9CA6295E1D}" dt="2024-10-27T18:13:01.179" v="125" actId="404"/>
        <pc:sldMkLst>
          <pc:docMk/>
          <pc:sldMk cId="2816693000" sldId="256"/>
        </pc:sldMkLst>
        <pc:spChg chg="add del mod">
          <ac:chgData name="utkarsh prabhat" userId="a12db048edc8d0f6" providerId="LiveId" clId="{383A71CE-2208-4F35-85D0-5C9CA6295E1D}" dt="2024-10-27T18:12:57.675" v="123" actId="403"/>
          <ac:spMkLst>
            <pc:docMk/>
            <pc:sldMk cId="2816693000" sldId="256"/>
            <ac:spMk id="2" creationId="{F9745756-9E75-55F8-A77D-7F82D698C8F1}"/>
          </ac:spMkLst>
        </pc:spChg>
        <pc:spChg chg="add del mod">
          <ac:chgData name="utkarsh prabhat" userId="a12db048edc8d0f6" providerId="LiveId" clId="{383A71CE-2208-4F35-85D0-5C9CA6295E1D}" dt="2024-10-27T18:13:01.179" v="125" actId="404"/>
          <ac:spMkLst>
            <pc:docMk/>
            <pc:sldMk cId="2816693000" sldId="256"/>
            <ac:spMk id="3" creationId="{7E659622-09A5-028E-F244-FE14937C73C8}"/>
          </ac:spMkLst>
        </pc:spChg>
      </pc:sldChg>
      <pc:sldChg chg="addSp delSp modSp new mod">
        <pc:chgData name="utkarsh prabhat" userId="a12db048edc8d0f6" providerId="LiveId" clId="{383A71CE-2208-4F35-85D0-5C9CA6295E1D}" dt="2024-10-27T18:15:13.994" v="288" actId="1076"/>
        <pc:sldMkLst>
          <pc:docMk/>
          <pc:sldMk cId="589673739" sldId="257"/>
        </pc:sldMkLst>
        <pc:spChg chg="del mod">
          <ac:chgData name="utkarsh prabhat" userId="a12db048edc8d0f6" providerId="LiveId" clId="{383A71CE-2208-4F35-85D0-5C9CA6295E1D}" dt="2024-10-27T18:13:07.937" v="127" actId="478"/>
          <ac:spMkLst>
            <pc:docMk/>
            <pc:sldMk cId="589673739" sldId="257"/>
            <ac:spMk id="2" creationId="{DA534B65-746A-052B-BC26-D2203A92C759}"/>
          </ac:spMkLst>
        </pc:spChg>
        <pc:spChg chg="del">
          <ac:chgData name="utkarsh prabhat" userId="a12db048edc8d0f6" providerId="LiveId" clId="{383A71CE-2208-4F35-85D0-5C9CA6295E1D}" dt="2024-10-27T18:12:10.951" v="42" actId="478"/>
          <ac:spMkLst>
            <pc:docMk/>
            <pc:sldMk cId="589673739" sldId="257"/>
            <ac:spMk id="3" creationId="{40E4C6BB-00D2-B929-4B85-62AC2DC3BE76}"/>
          </ac:spMkLst>
        </pc:spChg>
        <pc:spChg chg="add mod">
          <ac:chgData name="utkarsh prabhat" userId="a12db048edc8d0f6" providerId="LiveId" clId="{383A71CE-2208-4F35-85D0-5C9CA6295E1D}" dt="2024-10-27T18:15:11.248" v="287" actId="1076"/>
          <ac:spMkLst>
            <pc:docMk/>
            <pc:sldMk cId="589673739" sldId="257"/>
            <ac:spMk id="4" creationId="{CBEA0B8B-7C57-62E0-9BFE-3A085747AE5A}"/>
          </ac:spMkLst>
        </pc:spChg>
        <pc:spChg chg="add mod">
          <ac:chgData name="utkarsh prabhat" userId="a12db048edc8d0f6" providerId="LiveId" clId="{383A71CE-2208-4F35-85D0-5C9CA6295E1D}" dt="2024-10-27T18:15:13.994" v="288" actId="1076"/>
          <ac:spMkLst>
            <pc:docMk/>
            <pc:sldMk cId="589673739" sldId="257"/>
            <ac:spMk id="5" creationId="{DB734628-B2A7-B05F-6965-086E30DFA354}"/>
          </ac:spMkLst>
        </pc:spChg>
      </pc:sldChg>
      <pc:sldChg chg="addSp delSp modSp new mod">
        <pc:chgData name="utkarsh prabhat" userId="a12db048edc8d0f6" providerId="LiveId" clId="{383A71CE-2208-4F35-85D0-5C9CA6295E1D}" dt="2024-10-27T18:15:48.656" v="304" actId="1076"/>
        <pc:sldMkLst>
          <pc:docMk/>
          <pc:sldMk cId="1846985651" sldId="258"/>
        </pc:sldMkLst>
        <pc:spChg chg="del">
          <ac:chgData name="utkarsh prabhat" userId="a12db048edc8d0f6" providerId="LiveId" clId="{383A71CE-2208-4F35-85D0-5C9CA6295E1D}" dt="2024-10-27T18:15:21.806" v="290" actId="478"/>
          <ac:spMkLst>
            <pc:docMk/>
            <pc:sldMk cId="1846985651" sldId="258"/>
            <ac:spMk id="2" creationId="{4388C449-C793-51FE-2D2F-A37920852A43}"/>
          </ac:spMkLst>
        </pc:spChg>
        <pc:spChg chg="del">
          <ac:chgData name="utkarsh prabhat" userId="a12db048edc8d0f6" providerId="LiveId" clId="{383A71CE-2208-4F35-85D0-5C9CA6295E1D}" dt="2024-10-27T18:15:23.051" v="291" actId="478"/>
          <ac:spMkLst>
            <pc:docMk/>
            <pc:sldMk cId="1846985651" sldId="258"/>
            <ac:spMk id="3" creationId="{382F0F3A-6914-8B06-7804-6D562CB39091}"/>
          </ac:spMkLst>
        </pc:spChg>
        <pc:spChg chg="add mod">
          <ac:chgData name="utkarsh prabhat" userId="a12db048edc8d0f6" providerId="LiveId" clId="{383A71CE-2208-4F35-85D0-5C9CA6295E1D}" dt="2024-10-27T18:15:48.656" v="304" actId="1076"/>
          <ac:spMkLst>
            <pc:docMk/>
            <pc:sldMk cId="1846985651" sldId="258"/>
            <ac:spMk id="4" creationId="{BBD11499-0DCC-311F-F8C4-130B8B109A99}"/>
          </ac:spMkLst>
        </pc:spChg>
      </pc:sldChg>
      <pc:sldChg chg="addSp delSp modSp new mod">
        <pc:chgData name="utkarsh prabhat" userId="a12db048edc8d0f6" providerId="LiveId" clId="{383A71CE-2208-4F35-85D0-5C9CA6295E1D}" dt="2024-10-27T18:17:27.930" v="353" actId="1076"/>
        <pc:sldMkLst>
          <pc:docMk/>
          <pc:sldMk cId="1754795606" sldId="259"/>
        </pc:sldMkLst>
        <pc:spChg chg="mod">
          <ac:chgData name="utkarsh prabhat" userId="a12db048edc8d0f6" providerId="LiveId" clId="{383A71CE-2208-4F35-85D0-5C9CA6295E1D}" dt="2024-10-27T18:16:29.978" v="331" actId="14100"/>
          <ac:spMkLst>
            <pc:docMk/>
            <pc:sldMk cId="1754795606" sldId="259"/>
            <ac:spMk id="2" creationId="{93604578-9A0A-5A12-A8D4-DF08CAA58B9C}"/>
          </ac:spMkLst>
        </pc:spChg>
        <pc:spChg chg="del">
          <ac:chgData name="utkarsh prabhat" userId="a12db048edc8d0f6" providerId="LiveId" clId="{383A71CE-2208-4F35-85D0-5C9CA6295E1D}" dt="2024-10-27T18:15:55.047" v="306" actId="478"/>
          <ac:spMkLst>
            <pc:docMk/>
            <pc:sldMk cId="1754795606" sldId="259"/>
            <ac:spMk id="3" creationId="{A12C17E6-3003-5DF3-B261-F296B997E1F5}"/>
          </ac:spMkLst>
        </pc:spChg>
        <pc:spChg chg="add mod">
          <ac:chgData name="utkarsh prabhat" userId="a12db048edc8d0f6" providerId="LiveId" clId="{383A71CE-2208-4F35-85D0-5C9CA6295E1D}" dt="2024-10-27T18:17:27.930" v="353" actId="1076"/>
          <ac:spMkLst>
            <pc:docMk/>
            <pc:sldMk cId="1754795606" sldId="259"/>
            <ac:spMk id="5" creationId="{F0F16BFE-417B-DBED-9B28-C0755001C575}"/>
          </ac:spMkLst>
        </pc:spChg>
        <pc:picChg chg="add mod">
          <ac:chgData name="utkarsh prabhat" userId="a12db048edc8d0f6" providerId="LiveId" clId="{383A71CE-2208-4F35-85D0-5C9CA6295E1D}" dt="2024-10-27T18:17:13.207" v="336" actId="1076"/>
          <ac:picMkLst>
            <pc:docMk/>
            <pc:sldMk cId="1754795606" sldId="259"/>
            <ac:picMk id="4" creationId="{1E875EBC-30F0-2D71-F065-E5DA1599A447}"/>
          </ac:picMkLst>
        </pc:picChg>
        <pc:picChg chg="add mod">
          <ac:chgData name="utkarsh prabhat" userId="a12db048edc8d0f6" providerId="LiveId" clId="{383A71CE-2208-4F35-85D0-5C9CA6295E1D}" dt="2024-10-27T18:17:14.656" v="337" actId="1076"/>
          <ac:picMkLst>
            <pc:docMk/>
            <pc:sldMk cId="1754795606" sldId="259"/>
            <ac:picMk id="1026" creationId="{D776AD5B-9F3A-E95A-EC78-A9C9000F18A3}"/>
          </ac:picMkLst>
        </pc:picChg>
      </pc:sldChg>
      <pc:sldChg chg="addSp delSp modSp new mod">
        <pc:chgData name="utkarsh prabhat" userId="a12db048edc8d0f6" providerId="LiveId" clId="{383A71CE-2208-4F35-85D0-5C9CA6295E1D}" dt="2024-10-27T18:21:39.596" v="476" actId="1076"/>
        <pc:sldMkLst>
          <pc:docMk/>
          <pc:sldMk cId="3288988495" sldId="260"/>
        </pc:sldMkLst>
        <pc:spChg chg="mod">
          <ac:chgData name="utkarsh prabhat" userId="a12db048edc8d0f6" providerId="LiveId" clId="{383A71CE-2208-4F35-85D0-5C9CA6295E1D}" dt="2024-10-27T18:18:06.489" v="412" actId="20577"/>
          <ac:spMkLst>
            <pc:docMk/>
            <pc:sldMk cId="3288988495" sldId="260"/>
            <ac:spMk id="2" creationId="{B4B1D8C2-6CE2-8AB0-ECAF-B0F2B6404A4D}"/>
          </ac:spMkLst>
        </pc:spChg>
        <pc:spChg chg="del">
          <ac:chgData name="utkarsh prabhat" userId="a12db048edc8d0f6" providerId="LiveId" clId="{383A71CE-2208-4F35-85D0-5C9CA6295E1D}" dt="2024-10-27T18:17:34.589" v="355" actId="478"/>
          <ac:spMkLst>
            <pc:docMk/>
            <pc:sldMk cId="3288988495" sldId="260"/>
            <ac:spMk id="3" creationId="{019C39A9-4EAD-8371-CC8A-52F4A8FDDBB8}"/>
          </ac:spMkLst>
        </pc:spChg>
        <pc:spChg chg="add mod">
          <ac:chgData name="utkarsh prabhat" userId="a12db048edc8d0f6" providerId="LiveId" clId="{383A71CE-2208-4F35-85D0-5C9CA6295E1D}" dt="2024-10-27T18:21:25.962" v="474" actId="1076"/>
          <ac:spMkLst>
            <pc:docMk/>
            <pc:sldMk cId="3288988495" sldId="260"/>
            <ac:spMk id="6" creationId="{301E434E-7337-9EF1-5FE1-94415D3E69C8}"/>
          </ac:spMkLst>
        </pc:spChg>
        <pc:spChg chg="add mod">
          <ac:chgData name="utkarsh prabhat" userId="a12db048edc8d0f6" providerId="LiveId" clId="{383A71CE-2208-4F35-85D0-5C9CA6295E1D}" dt="2024-10-27T18:21:39.596" v="476" actId="1076"/>
          <ac:spMkLst>
            <pc:docMk/>
            <pc:sldMk cId="3288988495" sldId="260"/>
            <ac:spMk id="8" creationId="{09B407B1-F706-F4DC-3565-7D9F7EBB1D90}"/>
          </ac:spMkLst>
        </pc:spChg>
        <pc:picChg chg="add del mod">
          <ac:chgData name="utkarsh prabhat" userId="a12db048edc8d0f6" providerId="LiveId" clId="{383A71CE-2208-4F35-85D0-5C9CA6295E1D}" dt="2024-10-27T18:20:57.467" v="468" actId="478"/>
          <ac:picMkLst>
            <pc:docMk/>
            <pc:sldMk cId="3288988495" sldId="260"/>
            <ac:picMk id="4" creationId="{F30D38F2-3A3E-3526-4DCB-E106DBC79126}"/>
          </ac:picMkLst>
        </pc:picChg>
        <pc:picChg chg="add mod">
          <ac:chgData name="utkarsh prabhat" userId="a12db048edc8d0f6" providerId="LiveId" clId="{383A71CE-2208-4F35-85D0-5C9CA6295E1D}" dt="2024-10-27T18:18:54.159" v="415" actId="14100"/>
          <ac:picMkLst>
            <pc:docMk/>
            <pc:sldMk cId="3288988495" sldId="260"/>
            <ac:picMk id="2050" creationId="{3602FB05-2264-5BCB-6BEA-EFBD30BB9111}"/>
          </ac:picMkLst>
        </pc:picChg>
      </pc:sldChg>
      <pc:sldChg chg="addSp delSp modSp new mod">
        <pc:chgData name="utkarsh prabhat" userId="a12db048edc8d0f6" providerId="LiveId" clId="{383A71CE-2208-4F35-85D0-5C9CA6295E1D}" dt="2024-10-27T18:20:20.658" v="456" actId="1076"/>
        <pc:sldMkLst>
          <pc:docMk/>
          <pc:sldMk cId="944959934" sldId="261"/>
        </pc:sldMkLst>
        <pc:spChg chg="del">
          <ac:chgData name="utkarsh prabhat" userId="a12db048edc8d0f6" providerId="LiveId" clId="{383A71CE-2208-4F35-85D0-5C9CA6295E1D}" dt="2024-10-27T18:19:13.116" v="417" actId="478"/>
          <ac:spMkLst>
            <pc:docMk/>
            <pc:sldMk cId="944959934" sldId="261"/>
            <ac:spMk id="2" creationId="{C3BDF748-1137-D178-84AA-83AAE39F5E4B}"/>
          </ac:spMkLst>
        </pc:spChg>
        <pc:spChg chg="del">
          <ac:chgData name="utkarsh prabhat" userId="a12db048edc8d0f6" providerId="LiveId" clId="{383A71CE-2208-4F35-85D0-5C9CA6295E1D}" dt="2024-10-27T18:19:13.799" v="418" actId="478"/>
          <ac:spMkLst>
            <pc:docMk/>
            <pc:sldMk cId="944959934" sldId="261"/>
            <ac:spMk id="3" creationId="{FF96D0FB-1B55-7190-DA35-36D56C47FC75}"/>
          </ac:spMkLst>
        </pc:spChg>
        <pc:spChg chg="add mod">
          <ac:chgData name="utkarsh prabhat" userId="a12db048edc8d0f6" providerId="LiveId" clId="{383A71CE-2208-4F35-85D0-5C9CA6295E1D}" dt="2024-10-27T18:20:19.235" v="455" actId="403"/>
          <ac:spMkLst>
            <pc:docMk/>
            <pc:sldMk cId="944959934" sldId="261"/>
            <ac:spMk id="5" creationId="{ED4F03F1-0A6D-2E16-D811-2AE310A38703}"/>
          </ac:spMkLst>
        </pc:spChg>
        <pc:picChg chg="add mod">
          <ac:chgData name="utkarsh prabhat" userId="a12db048edc8d0f6" providerId="LiveId" clId="{383A71CE-2208-4F35-85D0-5C9CA6295E1D}" dt="2024-10-27T18:20:20.658" v="456" actId="1076"/>
          <ac:picMkLst>
            <pc:docMk/>
            <pc:sldMk cId="944959934" sldId="261"/>
            <ac:picMk id="4" creationId="{BAA54D2B-9EB0-6500-21AF-BC79599247FB}"/>
          </ac:picMkLst>
        </pc:picChg>
        <pc:picChg chg="add del">
          <ac:chgData name="utkarsh prabhat" userId="a12db048edc8d0f6" providerId="LiveId" clId="{383A71CE-2208-4F35-85D0-5C9CA6295E1D}" dt="2024-10-27T18:19:47.941" v="420" actId="478"/>
          <ac:picMkLst>
            <pc:docMk/>
            <pc:sldMk cId="944959934" sldId="261"/>
            <ac:picMk id="3074" creationId="{C4E7F748-A64F-235B-0D30-2CED3A88068F}"/>
          </ac:picMkLst>
        </pc:picChg>
      </pc:sldChg>
      <pc:sldChg chg="addSp delSp modSp new mod">
        <pc:chgData name="utkarsh prabhat" userId="a12db048edc8d0f6" providerId="LiveId" clId="{383A71CE-2208-4F35-85D0-5C9CA6295E1D}" dt="2024-10-27T18:20:39.265" v="466" actId="1076"/>
        <pc:sldMkLst>
          <pc:docMk/>
          <pc:sldMk cId="19399332" sldId="262"/>
        </pc:sldMkLst>
        <pc:spChg chg="mod">
          <ac:chgData name="utkarsh prabhat" userId="a12db048edc8d0f6" providerId="LiveId" clId="{383A71CE-2208-4F35-85D0-5C9CA6295E1D}" dt="2024-10-27T18:20:39.265" v="466" actId="1076"/>
          <ac:spMkLst>
            <pc:docMk/>
            <pc:sldMk cId="19399332" sldId="262"/>
            <ac:spMk id="2" creationId="{2FEEA205-0A17-20D5-DBF8-20DE2AC9D8DA}"/>
          </ac:spMkLst>
        </pc:spChg>
        <pc:spChg chg="del">
          <ac:chgData name="utkarsh prabhat" userId="a12db048edc8d0f6" providerId="LiveId" clId="{383A71CE-2208-4F35-85D0-5C9CA6295E1D}" dt="2024-10-27T18:20:31.433" v="458"/>
          <ac:spMkLst>
            <pc:docMk/>
            <pc:sldMk cId="19399332" sldId="262"/>
            <ac:spMk id="3" creationId="{8D34A577-1866-FB6F-2141-653E9C2E1CF7}"/>
          </ac:spMkLst>
        </pc:spChg>
        <pc:picChg chg="add mod">
          <ac:chgData name="utkarsh prabhat" userId="a12db048edc8d0f6" providerId="LiveId" clId="{383A71CE-2208-4F35-85D0-5C9CA6295E1D}" dt="2024-10-27T18:20:31.433" v="458"/>
          <ac:picMkLst>
            <pc:docMk/>
            <pc:sldMk cId="19399332" sldId="262"/>
            <ac:picMk id="4" creationId="{570F997E-8768-331E-BE1F-D3B57384150F}"/>
          </ac:picMkLst>
        </pc:picChg>
      </pc:sldChg>
      <pc:sldChg chg="addSp delSp modSp new mod">
        <pc:chgData name="utkarsh prabhat" userId="a12db048edc8d0f6" providerId="LiveId" clId="{383A71CE-2208-4F35-85D0-5C9CA6295E1D}" dt="2024-10-27T18:23:39.736" v="503" actId="1076"/>
        <pc:sldMkLst>
          <pc:docMk/>
          <pc:sldMk cId="1977532024" sldId="263"/>
        </pc:sldMkLst>
        <pc:spChg chg="mod">
          <ac:chgData name="utkarsh prabhat" userId="a12db048edc8d0f6" providerId="LiveId" clId="{383A71CE-2208-4F35-85D0-5C9CA6295E1D}" dt="2024-10-27T18:23:36.672" v="502" actId="1076"/>
          <ac:spMkLst>
            <pc:docMk/>
            <pc:sldMk cId="1977532024" sldId="263"/>
            <ac:spMk id="2" creationId="{B59F58AB-2383-6C5C-F40E-5D2CF8C4F9D2}"/>
          </ac:spMkLst>
        </pc:spChg>
        <pc:spChg chg="del">
          <ac:chgData name="utkarsh prabhat" userId="a12db048edc8d0f6" providerId="LiveId" clId="{383A71CE-2208-4F35-85D0-5C9CA6295E1D}" dt="2024-10-27T18:23:20.450" v="478" actId="478"/>
          <ac:spMkLst>
            <pc:docMk/>
            <pc:sldMk cId="1977532024" sldId="263"/>
            <ac:spMk id="3" creationId="{FA5A281F-715B-BAC7-9E8D-38FBC414BA31}"/>
          </ac:spMkLst>
        </pc:spChg>
        <pc:picChg chg="add mod">
          <ac:chgData name="utkarsh prabhat" userId="a12db048edc8d0f6" providerId="LiveId" clId="{383A71CE-2208-4F35-85D0-5C9CA6295E1D}" dt="2024-10-27T18:23:39.736" v="503" actId="1076"/>
          <ac:picMkLst>
            <pc:docMk/>
            <pc:sldMk cId="1977532024" sldId="263"/>
            <ac:picMk id="5" creationId="{04FC203B-182D-0092-EB27-B4F31EAEE5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90E1-3F92-F079-3664-CE6A01F6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8556-3B54-F80B-ECFF-0A5CD5B7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D3A5-0D96-40AC-7332-9BD53E98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7263-C60A-3207-72A2-CF332ABA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860-B80A-0576-F6AF-F035ED2C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A066-2431-66DD-5D10-8B67461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0A52D-C42C-AF94-F25B-F56BB3BAB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FC15-2B8B-80C2-9E15-C1834893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E416-2372-FC8A-2054-E81B626E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B83-6F5D-50FD-8B9E-B228300A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8274B-8595-42AE-D297-FD5B6D77D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1E87-A5D7-48EA-54EA-C65FAC5D4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C387-0136-60BB-B15D-987C49E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B4AE-EE9A-3E38-E9BE-8D021E3D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1DFA-C611-1088-58BD-ACA1AF16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EF3-D1D1-5C91-DE60-32203474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484B-DD13-A115-5FAF-1BE7F73A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7A83-C745-DB4B-CF93-ED4FE9FF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6ACF-EF2D-8AF2-9E30-E5F70396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1E80-1054-87A0-D901-3ACF699B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495B-FA43-77B6-B14C-D78F98F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25CA1-DDC3-1617-3F50-9AF3369A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7D01-084C-D55D-0136-BB8C02DC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6A09-0D24-088C-6959-1CC7B778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767F-28A8-27AD-13C6-7E44B7A7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82B-5FCA-283B-E521-364757A8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BC7A-5041-0936-AC8E-276D2815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CF1C-B9B8-2AD4-5376-A9819729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35AD-4C6F-115B-CFFF-034F81DD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A442-C6A1-992F-16FB-F328A0C6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C76C-F711-1472-56AA-77FF5BD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0111-AD2A-AC47-2E42-68D5C396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3045-3278-0BC8-40D9-33F1B5CE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95C76-E27D-BC4A-4084-A3724A2C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B91FF-9C75-DF63-111A-041839392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C5DE-D4DB-00D6-EDCB-9E8FD6E5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7BE7C-084E-354A-A39F-61016EEF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20E24-3F87-5910-8B81-EFF7856D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D37C-632A-A8D7-9424-903FD0E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555E-7EEC-5E2D-F520-30AF5ED8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4F2FC-DEC2-2EC7-958C-D1140A61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9795E-121A-BB93-EB2D-42A00B50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84FD2-D0C4-B554-74E2-BB3B07BB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B821F-65E0-1C79-71C8-97EE027E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6CE96-D0B9-DAEB-709E-9D992ECE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122E4-7D1E-257F-FB29-DA68B238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7F60-7E22-D9E0-9C3B-DFE1F48A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736-E902-3CBF-F26A-60990460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7B6C-F4DC-AC59-85BB-FD782C80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8D6B5-7D05-C65B-A50D-5D42B605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30A0-2AE6-4A9C-675F-E1E75C3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92924-7CE6-EFDB-E634-823F9D8E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F48-E05A-21B3-AE4D-99CAC33C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30D31-2B10-9F9D-9791-7E87F0076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8578-EB07-63AE-B84B-89FEA760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F6D23-43D4-FFC9-5184-D83F5862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2D62-CFAE-DFFF-76C4-E5EC583A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AA01A-8CB5-59F1-F2A6-AB33F392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7C2C9-8F85-CD69-B4AC-54F6152E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51DF-217C-D55D-ED5E-BE1DC31A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70EF-6DE2-8074-31FE-6F04C1000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98F7-2E90-473D-AE0E-A4940344263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F255-50BF-8B8C-7CE0-A9E5AE53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42D6-7F63-D154-689D-108BA88A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3309-D945-4638-96EC-8FD7FE8B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5756-9E75-55F8-A77D-7F82D698C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11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59622-09A5-028E-F244-FE14937C7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732827"/>
          </a:xfrm>
        </p:spPr>
        <p:txBody>
          <a:bodyPr>
            <a:normAutofit/>
          </a:bodyPr>
          <a:lstStyle/>
          <a:p>
            <a:r>
              <a:rPr lang="en-US" sz="4800" dirty="0"/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Drawing an image through rotating vectors , and converting an image into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</a:t>
            </a:r>
          </a:p>
          <a:p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 BY – utkarsh prabhat 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23EEBOB56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A0B8B-7C57-62E0-9BFE-3A085747AE5A}"/>
              </a:ext>
            </a:extLst>
          </p:cNvPr>
          <p:cNvSpPr txBox="1"/>
          <p:nvPr/>
        </p:nvSpPr>
        <p:spPr>
          <a:xfrm>
            <a:off x="4232786" y="388196"/>
            <a:ext cx="37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LIBRARIES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34628-B2A7-B05F-6965-086E30DFA354}"/>
              </a:ext>
            </a:extLst>
          </p:cNvPr>
          <p:cNvSpPr txBox="1"/>
          <p:nvPr/>
        </p:nvSpPr>
        <p:spPr>
          <a:xfrm>
            <a:off x="4817807" y="1681317"/>
            <a:ext cx="2821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PYQT5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MATPLOTLIB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OPENCV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SVGPATHTOOLS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POTRACE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IMAGICK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NUMPY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Bahnschrift SemiLight Condensed" panose="020B0502040204020203" pitchFamily="34" charset="0"/>
              </a:rPr>
              <a:t>PYINSTALLER</a:t>
            </a:r>
          </a:p>
        </p:txBody>
      </p:sp>
    </p:spTree>
    <p:extLst>
      <p:ext uri="{BB962C8B-B14F-4D97-AF65-F5344CB8AC3E}">
        <p14:creationId xmlns:p14="http://schemas.microsoft.com/office/powerpoint/2010/main" val="58967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11499-0DCC-311F-F8C4-130B8B109A99}"/>
              </a:ext>
            </a:extLst>
          </p:cNvPr>
          <p:cNvSpPr txBox="1"/>
          <p:nvPr/>
        </p:nvSpPr>
        <p:spPr>
          <a:xfrm>
            <a:off x="1179871" y="1656784"/>
            <a:ext cx="8996517" cy="354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VARIOUS IMAGE EDGE DETECTION TECHNIQUES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AN IMAGE INTO SVG FORMAT AFTER EDGE DETECTION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MATHEMATICALA DEMONSTRATION OF FOURIER SERIES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 GRASP OF PYTHON GUI LIBRARIES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LIBRARIES FOR EXAMPLE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MATPLOTLIB, NUMPY , OPENCV , PYQT5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POTYRACE , ETC</a:t>
            </a:r>
          </a:p>
        </p:txBody>
      </p:sp>
    </p:spTree>
    <p:extLst>
      <p:ext uri="{BB962C8B-B14F-4D97-AF65-F5344CB8AC3E}">
        <p14:creationId xmlns:p14="http://schemas.microsoft.com/office/powerpoint/2010/main" val="184698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578-9A0A-5A12-A8D4-DF08CAA5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/>
          <a:lstStyle/>
          <a:p>
            <a:r>
              <a:rPr lang="en-US" dirty="0"/>
              <a:t>SVG VS NORMAL IMAGES</a:t>
            </a:r>
          </a:p>
        </p:txBody>
      </p:sp>
      <p:pic>
        <p:nvPicPr>
          <p:cNvPr id="4" name="Picture 3" descr="A Look At SVG| Lincoln Loop">
            <a:extLst>
              <a:ext uri="{FF2B5EF4-FFF2-40B4-BE49-F238E27FC236}">
                <a16:creationId xmlns:a16="http://schemas.microsoft.com/office/drawing/2014/main" id="{1E875EBC-30F0-2D71-F065-E5DA1599A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6348"/>
            <a:ext cx="5943600" cy="274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puter Graphics Curves">
            <a:extLst>
              <a:ext uri="{FF2B5EF4-FFF2-40B4-BE49-F238E27FC236}">
                <a16:creationId xmlns:a16="http://schemas.microsoft.com/office/drawing/2014/main" id="{D776AD5B-9F3A-E95A-EC78-A9C9000F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80" y="4371514"/>
            <a:ext cx="68389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16BFE-417B-DBED-9B28-C0755001C575}"/>
              </a:ext>
            </a:extLst>
          </p:cNvPr>
          <p:cNvSpPr txBox="1"/>
          <p:nvPr/>
        </p:nvSpPr>
        <p:spPr>
          <a:xfrm>
            <a:off x="2143432" y="5299587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BEZIER CURVES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9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D8C2-6CE2-8AB0-ECAF-B0F2B640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PATH THROUGH ROTATING VECTORS</a:t>
            </a:r>
          </a:p>
        </p:txBody>
      </p:sp>
      <p:pic>
        <p:nvPicPr>
          <p:cNvPr id="2050" name="Picture 2" descr="But what is a Fourier series? From heat flow to drawing with circles | DE4">
            <a:extLst>
              <a:ext uri="{FF2B5EF4-FFF2-40B4-BE49-F238E27FC236}">
                <a16:creationId xmlns:a16="http://schemas.microsoft.com/office/drawing/2014/main" id="{3602FB05-2264-5BCB-6BEA-EFBD30BB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9437"/>
            <a:ext cx="5193573" cy="29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1E434E-7337-9EF1-5FE1-94415D3E69C8}"/>
                  </a:ext>
                </a:extLst>
              </p:cNvPr>
              <p:cNvSpPr txBox="1"/>
              <p:nvPr/>
            </p:nvSpPr>
            <p:spPr>
              <a:xfrm>
                <a:off x="7580671" y="2240489"/>
                <a:ext cx="2625213" cy="114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.</m:t>
                          </m:r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.2.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1E434E-7337-9EF1-5FE1-94415D3E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671" y="2240489"/>
                <a:ext cx="2625213" cy="1146724"/>
              </a:xfrm>
              <a:prstGeom prst="rect">
                <a:avLst/>
              </a:prstGeom>
              <a:blipFill>
                <a:blip r:embed="rId3"/>
                <a:stretch>
                  <a:fillRect r="-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B407B1-F706-F4DC-3565-7D9F7EBB1D90}"/>
                  </a:ext>
                </a:extLst>
              </p:cNvPr>
              <p:cNvSpPr txBox="1"/>
              <p:nvPr/>
            </p:nvSpPr>
            <p:spPr>
              <a:xfrm>
                <a:off x="5845277" y="3945962"/>
                <a:ext cx="6096000" cy="714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.2.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B407B1-F706-F4DC-3565-7D9F7EBB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77" y="3945962"/>
                <a:ext cx="6096000" cy="714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98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A54D2B-9EB0-6500-21AF-BC7959924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71" y="1841550"/>
            <a:ext cx="59436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F03F1-0A6D-2E16-D811-2AE310A38703}"/>
              </a:ext>
            </a:extLst>
          </p:cNvPr>
          <p:cNvSpPr txBox="1"/>
          <p:nvPr/>
        </p:nvSpPr>
        <p:spPr>
          <a:xfrm>
            <a:off x="3785420" y="648929"/>
            <a:ext cx="689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CANNY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94495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205-0A17-20D5-DBF8-20DE2AC9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52" y="286467"/>
            <a:ext cx="2032819" cy="1325563"/>
          </a:xfrm>
        </p:spPr>
        <p:txBody>
          <a:bodyPr/>
          <a:lstStyle/>
          <a:p>
            <a:r>
              <a:rPr lang="en-US" dirty="0"/>
              <a:t>BITMAP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F997E-8768-331E-BE1F-D3B57384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504" y="1825625"/>
            <a:ext cx="7466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58AB-2383-6C5C-F40E-5D2CF8C4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503" y="106321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PROJEFCT SNAPSHOT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C203B-182D-0092-EB27-B4F31EAE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2" y="1848464"/>
            <a:ext cx="8457942" cy="44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3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SemiLight Condensed</vt:lpstr>
      <vt:lpstr>Calibri</vt:lpstr>
      <vt:lpstr>Calibri Light</vt:lpstr>
      <vt:lpstr>Cambria Math</vt:lpstr>
      <vt:lpstr>Office Theme</vt:lpstr>
      <vt:lpstr>PYTHON PROJECT</vt:lpstr>
      <vt:lpstr>PowerPoint Presentation</vt:lpstr>
      <vt:lpstr>PowerPoint Presentation</vt:lpstr>
      <vt:lpstr>SVG VS NORMAL IMAGES</vt:lpstr>
      <vt:lpstr>TRACING PATH THROUGH ROTATING VECTORS</vt:lpstr>
      <vt:lpstr>PowerPoint Presentation</vt:lpstr>
      <vt:lpstr>BITMAP</vt:lpstr>
      <vt:lpstr>PROJEFCT SNAPSHOT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 prabhat</dc:creator>
  <cp:lastModifiedBy>utkarsh prabhat</cp:lastModifiedBy>
  <cp:revision>1</cp:revision>
  <dcterms:created xsi:type="dcterms:W3CDTF">2024-10-27T18:11:26Z</dcterms:created>
  <dcterms:modified xsi:type="dcterms:W3CDTF">2024-10-27T18:23:41Z</dcterms:modified>
</cp:coreProperties>
</file>