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4675A-ACC7-4F7F-AE61-29A1ED4F066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5EBA0-05D7-4D36-AC26-6571800C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8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DA69-2B0E-4996-B561-9874D8D81D8C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A60-5685-4F25-B551-1122AE4E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6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D77E-437E-4BFB-A0D1-EB92F10EAB48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A60-5685-4F25-B551-1122AE4E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4412-F188-4F72-B739-5788FFF84AC4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A60-5685-4F25-B551-1122AE4E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6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AAE9-C14E-44D6-B3C2-A529E020B0BF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A60-5685-4F25-B551-1122AE4E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3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DAEF-1891-4918-B499-0073EFE777CA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A60-5685-4F25-B551-1122AE4E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2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4944-4E9D-41B3-8A38-36BEA3AF04BC}" type="datetime1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A60-5685-4F25-B551-1122AE4E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1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6E22-3CA4-4462-A84E-F320E638E6B3}" type="datetime1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A60-5685-4F25-B551-1122AE4E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1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E640-E0C6-40C6-A74D-CA6526ABDA12}" type="datetime1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A60-5685-4F25-B551-1122AE4E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1A94-9898-4A25-ACEA-1C9134AFF6DA}" type="datetime1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A60-5685-4F25-B551-1122AE4E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2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D6DC-4E92-4625-AD79-5B5C1D2FAA39}" type="datetime1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A60-5685-4F25-B551-1122AE4E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4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03C1-F881-4E68-8C8C-386CAFC05C74}" type="datetime1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A60-5685-4F25-B551-1122AE4E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2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E177E-5BA2-4EB2-9EB1-A2DA046AC85C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BBA60-5685-4F25-B551-1122AE4E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5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Genriver</a:t>
            </a:r>
            <a:r>
              <a:rPr lang="en-US" dirty="0" smtClean="0"/>
              <a:t> Python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       Ha </a:t>
            </a:r>
            <a:r>
              <a:rPr lang="en-US" dirty="0" smtClean="0"/>
              <a:t>Van </a:t>
            </a:r>
            <a:r>
              <a:rPr lang="en-US" dirty="0" err="1" smtClean="0"/>
              <a:t>Tu</a:t>
            </a:r>
            <a:endParaRPr lang="en-US" dirty="0" smtClean="0"/>
          </a:p>
          <a:p>
            <a:pPr algn="r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9A73-D78A-4213-A49E-E6A82898374C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A60-5685-4F25-B551-1122AE4E86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0484-6F91-455A-B08C-DE89CED03A5D}" type="datetime1">
              <a:rPr lang="en-US" smtClean="0"/>
              <a:t>12/14/2017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A60-5685-4F25-B551-1122AE4E86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About 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Genriver</a:t>
            </a:r>
            <a:r>
              <a:rPr lang="en-US" dirty="0" smtClean="0"/>
              <a:t> </a:t>
            </a:r>
            <a:r>
              <a:rPr lang="en-US" dirty="0" err="1" smtClean="0"/>
              <a:t>stella</a:t>
            </a:r>
            <a:r>
              <a:rPr lang="en-US" dirty="0" smtClean="0"/>
              <a:t>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Genriver</a:t>
            </a:r>
            <a:r>
              <a:rPr lang="en-US" dirty="0" smtClean="0"/>
              <a:t> Python’s coming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Comparison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4157-FB69-4D38-88EC-612A732ADEF3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A60-5685-4F25-B551-1122AE4E86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0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About </a:t>
            </a:r>
            <a:r>
              <a:rPr lang="en-US" dirty="0" smtClean="0"/>
              <a:t>me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3962400" cy="2641600"/>
          </a:xfrm>
        </p:spPr>
      </p:pic>
      <p:sp>
        <p:nvSpPr>
          <p:cNvPr id="7" name="TextBox 6"/>
          <p:cNvSpPr txBox="1"/>
          <p:nvPr/>
        </p:nvSpPr>
        <p:spPr>
          <a:xfrm>
            <a:off x="4648200" y="1524000"/>
            <a:ext cx="427565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Ha Van </a:t>
            </a:r>
            <a:r>
              <a:rPr lang="en-US" sz="2800" b="1" dirty="0" err="1" smtClean="0">
                <a:solidFill>
                  <a:srgbClr val="FF0000"/>
                </a:solidFill>
              </a:rPr>
              <a:t>Tu</a:t>
            </a:r>
            <a:r>
              <a:rPr lang="en-US" sz="2800" dirty="0" smtClean="0"/>
              <a:t> – programmer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27</a:t>
            </a:r>
            <a:r>
              <a:rPr lang="en-US" sz="2800" dirty="0" smtClean="0"/>
              <a:t> years old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Married</a:t>
            </a:r>
          </a:p>
          <a:p>
            <a:r>
              <a:rPr lang="en-US" sz="2800" dirty="0" smtClean="0"/>
              <a:t>Projects</a:t>
            </a:r>
            <a:r>
              <a:rPr lang="en-US" sz="2800" b="1" dirty="0" smtClean="0"/>
              <a:t>:</a:t>
            </a:r>
            <a:r>
              <a:rPr lang="en-US" sz="2800" b="1" dirty="0" smtClean="0">
                <a:solidFill>
                  <a:srgbClr val="FF0000"/>
                </a:solidFill>
              </a:rPr>
              <a:t> FALLOW, </a:t>
            </a:r>
            <a:r>
              <a:rPr lang="en-US" sz="2800" b="1" dirty="0" err="1" smtClean="0">
                <a:solidFill>
                  <a:srgbClr val="FF0000"/>
                </a:solidFill>
              </a:rPr>
              <a:t>GenRiver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CF58-A51A-4BEA-A5F0-CA22085C8EA8}" type="datetime1">
              <a:rPr lang="en-US" smtClean="0"/>
              <a:t>12/14/2017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A60-5685-4F25-B551-1122AE4E86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GenRiver</a:t>
            </a:r>
            <a:r>
              <a:rPr lang="en-US" dirty="0" smtClean="0"/>
              <a:t> </a:t>
            </a:r>
            <a:r>
              <a:rPr lang="en-US" dirty="0" err="1" smtClean="0"/>
              <a:t>stella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Worldwide </a:t>
            </a:r>
            <a:r>
              <a:rPr lang="en-US" dirty="0" err="1" smtClean="0"/>
              <a:t>stella</a:t>
            </a:r>
            <a:r>
              <a:rPr lang="en-US" dirty="0" smtClean="0"/>
              <a:t> from </a:t>
            </a:r>
            <a:r>
              <a:rPr lang="en-US" dirty="0" err="1" smtClean="0"/>
              <a:t>iThink</a:t>
            </a:r>
            <a:endParaRPr lang="en-US" dirty="0" smtClean="0"/>
          </a:p>
          <a:p>
            <a:r>
              <a:rPr lang="en-US" dirty="0" smtClean="0"/>
              <a:t>Easy </a:t>
            </a:r>
            <a:r>
              <a:rPr lang="en-US" dirty="0" err="1" smtClean="0"/>
              <a:t>DnD</a:t>
            </a:r>
            <a:r>
              <a:rPr lang="en-US" dirty="0" smtClean="0"/>
              <a:t> components to model, simulate and analyze the complex system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Expensives</a:t>
            </a:r>
            <a:r>
              <a:rPr lang="en-US" dirty="0" smtClean="0"/>
              <a:t> </a:t>
            </a:r>
            <a:r>
              <a:rPr lang="en-US" dirty="0" smtClean="0"/>
              <a:t>=&gt; hard to public the model to various </a:t>
            </a:r>
            <a:r>
              <a:rPr lang="en-US" dirty="0" smtClean="0"/>
              <a:t>users</a:t>
            </a:r>
            <a:endParaRPr lang="en-US" dirty="0" smtClean="0"/>
          </a:p>
          <a:p>
            <a:r>
              <a:rPr lang="en-US" dirty="0" smtClean="0"/>
              <a:t>Not work for map data =&gt; hard to extend and connect with other map-based model.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91000"/>
            <a:ext cx="27336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F9BE-16B1-49AE-9640-5A6AC9B40BA4}" type="datetime1">
              <a:rPr lang="en-US" smtClean="0"/>
              <a:t>12/14/2017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A60-5685-4F25-B551-1122AE4E86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GenRiver</a:t>
            </a:r>
            <a:r>
              <a:rPr lang="en-US" dirty="0" smtClean="0"/>
              <a:t>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Consist of open sources: Python,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Gdal</a:t>
            </a:r>
            <a:r>
              <a:rPr lang="en-US" dirty="0" smtClean="0"/>
              <a:t>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Work with various data, include map =&gt; easily to link with other map-based SW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FALLOW and </a:t>
            </a:r>
            <a:r>
              <a:rPr lang="en-US" b="1" i="1" dirty="0" err="1" smtClean="0">
                <a:solidFill>
                  <a:srgbClr val="FF0000"/>
                </a:solidFill>
              </a:rPr>
              <a:t>GenRiver</a:t>
            </a:r>
            <a:r>
              <a:rPr lang="en-US" b="1" i="1" dirty="0" smtClean="0">
                <a:solidFill>
                  <a:srgbClr val="FF0000"/>
                </a:solidFill>
              </a:rPr>
              <a:t> both have Python version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Code-based program =&gt; not as easily to modify as </a:t>
            </a:r>
            <a:r>
              <a:rPr lang="en-US" dirty="0" err="1" smtClean="0"/>
              <a:t>stella</a:t>
            </a:r>
            <a:r>
              <a:rPr lang="en-US" dirty="0" smtClean="0"/>
              <a:t>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531353"/>
            <a:ext cx="30480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5" y="3733800"/>
            <a:ext cx="2355425" cy="5910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144051"/>
            <a:ext cx="1142857" cy="3873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18634"/>
            <a:ext cx="1347439" cy="381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363102"/>
            <a:ext cx="2846214" cy="150805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4440061"/>
            <a:ext cx="273050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52B7-186E-426A-99F2-314770F1FEF1}" type="datetime1">
              <a:rPr lang="en-US" smtClean="0"/>
              <a:t>12/14/2017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A60-5685-4F25-B551-1122AE4E86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6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Comparisons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GenRiver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GenRiver</a:t>
            </a:r>
            <a:r>
              <a:rPr lang="en-US" dirty="0" smtClean="0"/>
              <a:t> </a:t>
            </a:r>
            <a:r>
              <a:rPr lang="en-US" dirty="0" err="1" smtClean="0"/>
              <a:t>stella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3429000" cy="220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33600"/>
            <a:ext cx="3962400" cy="20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34" y="3886200"/>
            <a:ext cx="244636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140800"/>
            <a:ext cx="25844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1CC2-0C44-4285-B519-924F99F036F7}" type="datetime1">
              <a:rPr lang="en-US" smtClean="0"/>
              <a:t>12/14/2017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A60-5685-4F25-B551-1122AE4E86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8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Comparison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GenRiver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GenRiver</a:t>
            </a:r>
            <a:r>
              <a:rPr lang="en-US" dirty="0" smtClean="0"/>
              <a:t> </a:t>
            </a:r>
            <a:r>
              <a:rPr lang="en-US" dirty="0" err="1" smtClean="0"/>
              <a:t>stella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09800"/>
            <a:ext cx="406239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166938"/>
            <a:ext cx="3182937" cy="19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3962400"/>
            <a:ext cx="2971800" cy="232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A12B-A0C0-4E4A-BC4B-944429AB1F69}" type="datetime1">
              <a:rPr lang="en-US" smtClean="0"/>
              <a:t>12/14/2017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A60-5685-4F25-B551-1122AE4E86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Comparison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GenRiver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GenRiver</a:t>
            </a:r>
            <a:r>
              <a:rPr lang="en-US" dirty="0" smtClean="0"/>
              <a:t> </a:t>
            </a:r>
            <a:r>
              <a:rPr lang="en-US" dirty="0" err="1" smtClean="0"/>
              <a:t>stella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38400"/>
            <a:ext cx="47244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38152" y="5486400"/>
            <a:ext cx="611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Time simulation(s) related to number of loops 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8197-62EB-4D5F-8EB5-83E50A9D0F18}" type="datetime1">
              <a:rPr lang="en-US" smtClean="0"/>
              <a:t>12/14/2017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A60-5685-4F25-B551-1122AE4E86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F77A-BD4F-4D46-A659-50C6DB42FB8A}" type="datetime1">
              <a:rPr lang="en-US" smtClean="0"/>
              <a:t>12/14/2017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A60-5685-4F25-B551-1122AE4E86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197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Genriver Python version</vt:lpstr>
      <vt:lpstr>Table of content</vt:lpstr>
      <vt:lpstr>1. About me</vt:lpstr>
      <vt:lpstr>2. GenRiver stella</vt:lpstr>
      <vt:lpstr>3. GenRiver Python</vt:lpstr>
      <vt:lpstr>4. Comparisons</vt:lpstr>
      <vt:lpstr>4. Comparison (2)</vt:lpstr>
      <vt:lpstr>4. Comparison (3)</vt:lpstr>
      <vt:lpstr>Demo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Genriver Python version</dc:title>
  <dc:creator>PHUONGTRANG</dc:creator>
  <cp:lastModifiedBy>PHUONGTRANG</cp:lastModifiedBy>
  <cp:revision>22</cp:revision>
  <dcterms:created xsi:type="dcterms:W3CDTF">2017-12-11T14:27:19Z</dcterms:created>
  <dcterms:modified xsi:type="dcterms:W3CDTF">2017-12-14T00:38:47Z</dcterms:modified>
</cp:coreProperties>
</file>