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sldIdLst>
    <p:sldId id="256" r:id="rId2"/>
    <p:sldId id="257" r:id="rId3"/>
    <p:sldId id="261" r:id="rId4"/>
    <p:sldId id="258" r:id="rId5"/>
    <p:sldId id="259" r:id="rId6"/>
    <p:sldId id="260"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89" d="100"/>
          <a:sy n="89" d="100"/>
        </p:scale>
        <p:origin x="-1258"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5BCAD085-E8A6-8845-BD4E-CB4CCA059FC4}" type="datetimeFigureOut">
              <a:rPr lang="en-US" smtClean="0"/>
              <a:t>4/25/2025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C1FF6DA9-008F-8B48-92A6-B652298478BF}" type="slidenum">
              <a:rPr lang="en-US" smtClean="0"/>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4/25/2025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C1FF6DA9-008F-8B48-92A6-B652298478B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5BCAD085-E8A6-8845-BD4E-CB4CCA059FC4}"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5BCAD085-E8A6-8845-BD4E-CB4CCA059FC4}" type="datetimeFigureOut">
              <a:rPr lang="en-US" smtClean="0"/>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4/25/2025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C1FF6DA9-008F-8B48-92A6-B652298478BF}" type="slidenum">
              <a:rPr lang="en-US" smtClean="0"/>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BCAD085-E8A6-8845-BD4E-CB4CCA059FC4}" type="datetimeFigureOut">
              <a:rPr lang="en-US" smtClean="0"/>
              <a:t>4/25/2025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C1FF6DA9-008F-8B48-92A6-B652298478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95400" y="3200399"/>
            <a:ext cx="6400800" cy="3414045"/>
          </a:xfrm>
        </p:spPr>
        <p:txBody>
          <a:bodyPr>
            <a:normAutofit/>
          </a:bodyPr>
          <a:lstStyle/>
          <a:p>
            <a:r>
              <a:rPr dirty="0"/>
              <a:t>An interactive Power BI dashboard analyzing product sales, pricing trends, and shipping impact on </a:t>
            </a:r>
            <a:r>
              <a:rPr dirty="0" smtClean="0"/>
              <a:t>performance</a:t>
            </a:r>
            <a:r>
              <a:rPr lang="en-US" dirty="0" smtClean="0"/>
              <a:t>.</a:t>
            </a:r>
          </a:p>
          <a:p>
            <a:r>
              <a:rPr lang="en-US" dirty="0" smtClean="0"/>
              <a:t>Email:pathakutkarsha69@gmail.com</a:t>
            </a:r>
          </a:p>
          <a:p>
            <a:r>
              <a:rPr lang="en-US" dirty="0" err="1" smtClean="0"/>
              <a:t>Name:Utkarsha</a:t>
            </a:r>
            <a:r>
              <a:rPr lang="en-US" dirty="0" smtClean="0"/>
              <a:t> S  </a:t>
            </a:r>
            <a:r>
              <a:rPr lang="en-US" dirty="0" err="1" smtClean="0"/>
              <a:t>Pathak</a:t>
            </a:r>
            <a:endParaRPr lang="en-US" dirty="0" smtClean="0"/>
          </a:p>
          <a:p>
            <a:endParaRPr lang="en-US" dirty="0"/>
          </a:p>
          <a:p>
            <a:endParaRPr lang="en-US" dirty="0" smtClean="0"/>
          </a:p>
          <a:p>
            <a:endParaRPr lang="en-US" dirty="0"/>
          </a:p>
          <a:p>
            <a:endParaRPr dirty="0"/>
          </a:p>
        </p:txBody>
      </p:sp>
      <p:sp>
        <p:nvSpPr>
          <p:cNvPr id="2" name="Title 1"/>
          <p:cNvSpPr>
            <a:spLocks noGrp="1"/>
          </p:cNvSpPr>
          <p:nvPr>
            <p:ph type="ctrTitle"/>
          </p:nvPr>
        </p:nvSpPr>
        <p:spPr/>
        <p:txBody>
          <a:bodyPr/>
          <a:lstStyle/>
          <a:p>
            <a:r>
              <a:t>E-Commerce Furniture Sales Dashboard (2024)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5296" y="274638"/>
            <a:ext cx="7242561" cy="1143000"/>
          </a:xfrm>
        </p:spPr>
        <p:txBody>
          <a:bodyPr/>
          <a:lstStyle/>
          <a:p>
            <a:r>
              <a:rPr dirty="0">
                <a:solidFill>
                  <a:srgbClr val="FF0000"/>
                </a:solidFill>
              </a:rPr>
              <a:t>Dashboard Image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92" y="1417638"/>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713321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539" y="376016"/>
            <a:ext cx="7543800" cy="581114"/>
          </a:xfrm>
        </p:spPr>
        <p:txBody>
          <a:bodyPr>
            <a:normAutofit fontScale="90000"/>
          </a:bodyPr>
          <a:lstStyle/>
          <a:p>
            <a:r>
              <a:rPr dirty="0">
                <a:solidFill>
                  <a:srgbClr val="FF0000"/>
                </a:solidFill>
              </a:rPr>
              <a:t>Key Insights</a:t>
            </a:r>
          </a:p>
        </p:txBody>
      </p:sp>
      <p:sp>
        <p:nvSpPr>
          <p:cNvPr id="3" name="Content Placeholder 2"/>
          <p:cNvSpPr>
            <a:spLocks noGrp="1"/>
          </p:cNvSpPr>
          <p:nvPr>
            <p:ph sz="quarter" idx="1"/>
          </p:nvPr>
        </p:nvSpPr>
        <p:spPr>
          <a:xfrm>
            <a:off x="629539" y="957130"/>
            <a:ext cx="7899163" cy="5153113"/>
          </a:xfrm>
        </p:spPr>
        <p:txBody>
          <a:bodyPr>
            <a:normAutofit fontScale="77500" lnSpcReduction="20000"/>
          </a:bodyPr>
          <a:lstStyle/>
          <a:p>
            <a:r>
              <a:rPr lang="en-US" b="1" dirty="0"/>
              <a:t>Top-selling Product:</a:t>
            </a:r>
            <a:r>
              <a:rPr lang="en-US" dirty="0"/>
              <a:t/>
            </a:r>
            <a:br>
              <a:rPr lang="en-US" dirty="0"/>
            </a:br>
            <a:r>
              <a:rPr lang="en-US" dirty="0"/>
              <a:t>"One of the key insights from this dashboard is that the </a:t>
            </a:r>
            <a:r>
              <a:rPr lang="en-US" b="1" dirty="0"/>
              <a:t>top-selling product</a:t>
            </a:r>
            <a:r>
              <a:rPr lang="en-US" dirty="0"/>
              <a:t> sold over </a:t>
            </a:r>
            <a:r>
              <a:rPr lang="en-US" b="1" dirty="0"/>
              <a:t>10,000 units</a:t>
            </a:r>
            <a:r>
              <a:rPr lang="en-US" dirty="0"/>
              <a:t>, which shows that there is high demand for certain products in the furniture category."</a:t>
            </a:r>
          </a:p>
          <a:p>
            <a:r>
              <a:rPr lang="en-US" b="1" dirty="0"/>
              <a:t>Pricing Trends:</a:t>
            </a:r>
            <a:r>
              <a:rPr lang="en-US" dirty="0"/>
              <a:t/>
            </a:r>
            <a:br>
              <a:rPr lang="en-US" dirty="0"/>
            </a:br>
            <a:r>
              <a:rPr lang="en-US" dirty="0"/>
              <a:t>"It also shows that </a:t>
            </a:r>
            <a:r>
              <a:rPr lang="en-US" b="1" dirty="0"/>
              <a:t>lower-priced items</a:t>
            </a:r>
            <a:r>
              <a:rPr lang="en-US" dirty="0"/>
              <a:t> seem to have a higher sales volume. This could mean that more affordable products attract more buyers, which could be useful for pricing strategies."</a:t>
            </a:r>
          </a:p>
          <a:p>
            <a:r>
              <a:rPr lang="en-US" b="1" dirty="0"/>
              <a:t>Shipping Impact:</a:t>
            </a:r>
            <a:r>
              <a:rPr lang="en-US" dirty="0"/>
              <a:t/>
            </a:r>
            <a:br>
              <a:rPr lang="en-US" dirty="0"/>
            </a:br>
            <a:r>
              <a:rPr lang="en-US" dirty="0"/>
              <a:t>"The dashboard clearly shows that </a:t>
            </a:r>
            <a:r>
              <a:rPr lang="en-US" b="1" dirty="0"/>
              <a:t>free shipping</a:t>
            </a:r>
            <a:r>
              <a:rPr lang="en-US" dirty="0"/>
              <a:t> significantly impacts sales. On average, products with free shipping sell more—about </a:t>
            </a:r>
            <a:r>
              <a:rPr lang="en-US" b="1" dirty="0"/>
              <a:t>23.6 units</a:t>
            </a:r>
            <a:r>
              <a:rPr lang="en-US" dirty="0"/>
              <a:t> compared to </a:t>
            </a:r>
            <a:r>
              <a:rPr lang="en-US" b="1" dirty="0"/>
              <a:t>20.2 units</a:t>
            </a:r>
            <a:r>
              <a:rPr lang="en-US" dirty="0"/>
              <a:t> for those without free shipping."</a:t>
            </a:r>
          </a:p>
          <a:p>
            <a:r>
              <a:rPr lang="en-US" b="1" dirty="0"/>
              <a:t>Revenue Insights:</a:t>
            </a:r>
            <a:r>
              <a:rPr lang="en-US" dirty="0"/>
              <a:t/>
            </a:r>
            <a:br>
              <a:rPr lang="en-US" dirty="0"/>
            </a:br>
            <a:r>
              <a:rPr lang="en-US" dirty="0"/>
              <a:t>"In total, the dashboard calculates the overall revenue across all products to be approximately </a:t>
            </a:r>
            <a:r>
              <a:rPr lang="en-US" b="1" dirty="0"/>
              <a:t>₹313K</a:t>
            </a:r>
            <a:r>
              <a:rPr lang="en-US" dirty="0"/>
              <a:t>."</a:t>
            </a:r>
          </a:p>
          <a:p>
            <a:r>
              <a:rPr lang="en-US" b="1" dirty="0"/>
              <a:t>Price Range Distribution:</a:t>
            </a:r>
            <a:r>
              <a:rPr lang="en-US" dirty="0"/>
              <a:t/>
            </a:r>
            <a:br>
              <a:rPr lang="en-US" dirty="0"/>
            </a:br>
            <a:r>
              <a:rPr lang="en-US" dirty="0"/>
              <a:t>"A lot of the products fall in the </a:t>
            </a:r>
            <a:r>
              <a:rPr lang="en-US" b="1" dirty="0"/>
              <a:t>₹20–₹80</a:t>
            </a:r>
            <a:r>
              <a:rPr lang="en-US" dirty="0"/>
              <a:t> price range, which might suggest this is the most popular pricing category for this type of product."</a:t>
            </a:r>
          </a:p>
          <a:p>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rgbClr val="FF0000"/>
                </a:solidFill>
              </a:rPr>
              <a:t>Tools </a:t>
            </a:r>
            <a:r>
              <a:rPr dirty="0" smtClean="0">
                <a:solidFill>
                  <a:srgbClr val="FF0000"/>
                </a:solidFill>
              </a:rPr>
              <a:t>Used</a:t>
            </a:r>
            <a:endParaRPr dirty="0">
              <a:solidFill>
                <a:srgbClr val="FF0000"/>
              </a:solidFill>
            </a:endParaRPr>
          </a:p>
        </p:txBody>
      </p:sp>
      <p:sp>
        <p:nvSpPr>
          <p:cNvPr id="3" name="Content Placeholder 2"/>
          <p:cNvSpPr>
            <a:spLocks noGrp="1"/>
          </p:cNvSpPr>
          <p:nvPr>
            <p:ph sz="quarter" idx="1"/>
          </p:nvPr>
        </p:nvSpPr>
        <p:spPr/>
        <p:txBody>
          <a:bodyPr>
            <a:normAutofit/>
          </a:bodyPr>
          <a:lstStyle/>
          <a:p>
            <a:r>
              <a:rPr lang="en-US" b="1" dirty="0"/>
              <a:t>Power BI:</a:t>
            </a:r>
            <a:r>
              <a:rPr lang="en-US" dirty="0"/>
              <a:t/>
            </a:r>
            <a:br>
              <a:rPr lang="en-US" dirty="0"/>
            </a:br>
            <a:r>
              <a:rPr lang="en-US" dirty="0" smtClean="0"/>
              <a:t>The </a:t>
            </a:r>
            <a:r>
              <a:rPr lang="en-US" dirty="0"/>
              <a:t>only tool used for this project was </a:t>
            </a:r>
            <a:r>
              <a:rPr lang="en-US" b="1" dirty="0"/>
              <a:t>Power BI</a:t>
            </a:r>
            <a:r>
              <a:rPr lang="en-US" dirty="0"/>
              <a:t>. I used it to build the dashboard, create interactive visualizations, and analyze the sales data. Power BI’s ability to integrate various data sources and its powerful visualization options made it ideal for this project</a:t>
            </a:r>
            <a:r>
              <a:rPr lang="en-US" dirty="0" smtClean="0"/>
              <a:t>.</a:t>
            </a:r>
            <a:endParaRPr lang="en-US" dirty="0"/>
          </a:p>
          <a:p>
            <a:r>
              <a:rPr lang="en-US" b="1" dirty="0"/>
              <a:t>Learning Experience:</a:t>
            </a:r>
            <a:r>
              <a:rPr lang="en-US" dirty="0"/>
              <a:t/>
            </a:r>
            <a:br>
              <a:rPr lang="en-US" dirty="0"/>
            </a:br>
            <a:r>
              <a:rPr lang="en-US" dirty="0" smtClean="0"/>
              <a:t>Through </a:t>
            </a:r>
            <a:r>
              <a:rPr lang="en-US" dirty="0"/>
              <a:t>this project, I learned how to use Power BI to create interactive and insightful dashboards that can help businesses make informed decisions based on real-time data</a:t>
            </a:r>
            <a:r>
              <a:rPr lang="en-US" dirty="0" smtClean="0"/>
              <a:t>.</a:t>
            </a:r>
            <a:endParaRPr lang="en-US" dirty="0"/>
          </a:p>
          <a:p>
            <a:pPr marL="0" indent="0">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sz="quarter" idx="1"/>
          </p:nvPr>
        </p:nvSpPr>
        <p:spPr/>
        <p:txBody>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endParaRPr lang="en-US" dirty="0" smtClean="0"/>
          </a:p>
        </p:txBody>
      </p:sp>
      <p:sp>
        <p:nvSpPr>
          <p:cNvPr id="4" name="Rectangle 3"/>
          <p:cNvSpPr/>
          <p:nvPr/>
        </p:nvSpPr>
        <p:spPr>
          <a:xfrm>
            <a:off x="914400" y="1417638"/>
            <a:ext cx="6546078" cy="2246769"/>
          </a:xfrm>
          <a:prstGeom prst="rect">
            <a:avLst/>
          </a:prstGeom>
        </p:spPr>
        <p:txBody>
          <a:bodyPr wrap="square">
            <a:spAutoFit/>
          </a:bodyPr>
          <a:lstStyle/>
          <a:p>
            <a:r>
              <a:rPr lang="en-US" sz="2800" dirty="0"/>
              <a:t>In conclusion, the dashboard provides a clear and interactive view of key sales trends, pricing strategies, and the impact of shipping on sales. It allows users to explore the data and extract meaningful insights for making business decisions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85</TotalTime>
  <Words>84</Words>
  <Application>Microsoft Office PowerPoint</Application>
  <PresentationFormat>On-screen Show (4:3)</PresentationFormat>
  <Paragraphs>39</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Equity</vt:lpstr>
      <vt:lpstr>E-Commerce Furniture Sales Dashboard (2024)</vt:lpstr>
      <vt:lpstr>Dashboard Image</vt:lpstr>
      <vt:lpstr>PowerPoint Presentation</vt:lpstr>
      <vt:lpstr>Key Insights</vt:lpstr>
      <vt:lpstr>Tools Used</vt:lpstr>
      <vt:lpstr>Conclusion</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Furniture Sales Dashboard (2024)</dc:title>
  <dc:subject/>
  <dc:creator/>
  <cp:keywords/>
  <dc:description>generated using python-pptx</dc:description>
  <cp:lastModifiedBy>COMPUTER</cp:lastModifiedBy>
  <cp:revision>7</cp:revision>
  <dcterms:created xsi:type="dcterms:W3CDTF">2013-01-27T09:14:16Z</dcterms:created>
  <dcterms:modified xsi:type="dcterms:W3CDTF">2025-04-25T14:06:48Z</dcterms:modified>
  <cp:category/>
</cp:coreProperties>
</file>