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E37F-0F85-4714-BD65-C12A4E4E8A45}" type="datetimeFigureOut">
              <a:rPr lang="fr-FR" smtClean="0"/>
              <a:t>24/03/2013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D527-BBAD-40B5-910C-DAE3AFB9C1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18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E37F-0F85-4714-BD65-C12A4E4E8A45}" type="datetimeFigureOut">
              <a:rPr lang="fr-FR" smtClean="0"/>
              <a:t>24/03/2013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D527-BBAD-40B5-910C-DAE3AFB9C1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97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E37F-0F85-4714-BD65-C12A4E4E8A45}" type="datetimeFigureOut">
              <a:rPr lang="fr-FR" smtClean="0"/>
              <a:t>24/03/2013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D527-BBAD-40B5-910C-DAE3AFB9C1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4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E37F-0F85-4714-BD65-C12A4E4E8A45}" type="datetimeFigureOut">
              <a:rPr lang="fr-FR" smtClean="0"/>
              <a:t>24/03/2013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D527-BBAD-40B5-910C-DAE3AFB9C1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63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E37F-0F85-4714-BD65-C12A4E4E8A45}" type="datetimeFigureOut">
              <a:rPr lang="fr-FR" smtClean="0"/>
              <a:t>24/03/2013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D527-BBAD-40B5-910C-DAE3AFB9C1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41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E37F-0F85-4714-BD65-C12A4E4E8A45}" type="datetimeFigureOut">
              <a:rPr lang="fr-FR" smtClean="0"/>
              <a:t>24/03/2013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D527-BBAD-40B5-910C-DAE3AFB9C1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49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E37F-0F85-4714-BD65-C12A4E4E8A45}" type="datetimeFigureOut">
              <a:rPr lang="fr-FR" smtClean="0"/>
              <a:t>24/03/2013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D527-BBAD-40B5-910C-DAE3AFB9C1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97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E37F-0F85-4714-BD65-C12A4E4E8A45}" type="datetimeFigureOut">
              <a:rPr lang="fr-FR" smtClean="0"/>
              <a:t>24/03/2013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D527-BBAD-40B5-910C-DAE3AFB9C1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12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E37F-0F85-4714-BD65-C12A4E4E8A45}" type="datetimeFigureOut">
              <a:rPr lang="fr-FR" smtClean="0"/>
              <a:t>24/03/2013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D527-BBAD-40B5-910C-DAE3AFB9C1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0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E37F-0F85-4714-BD65-C12A4E4E8A45}" type="datetimeFigureOut">
              <a:rPr lang="fr-FR" smtClean="0"/>
              <a:t>24/03/2013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D527-BBAD-40B5-910C-DAE3AFB9C1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79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E37F-0F85-4714-BD65-C12A4E4E8A45}" type="datetimeFigureOut">
              <a:rPr lang="fr-FR" smtClean="0"/>
              <a:t>24/03/2013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D527-BBAD-40B5-910C-DAE3AFB9C1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01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BE37F-0F85-4714-BD65-C12A4E4E8A45}" type="datetimeFigureOut">
              <a:rPr lang="fr-FR" smtClean="0"/>
              <a:t>24/03/2013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1D527-BBAD-40B5-910C-DAE3AFB9C1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62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119737" y="1416463"/>
            <a:ext cx="3888432" cy="7200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KnockoutJS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261731" y="2820619"/>
            <a:ext cx="25202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 Controllers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3263753" y="3550005"/>
            <a:ext cx="25202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RavenDB Client API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261730" y="4404795"/>
            <a:ext cx="25202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RavenDB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2975721" y="2604595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263753" y="1884515"/>
            <a:ext cx="251825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ViewModel - JS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261730" y="1164435"/>
            <a:ext cx="25202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- HTML</a:t>
            </a:r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>
          <a:xfrm>
            <a:off x="2975721" y="4260779"/>
            <a:ext cx="3029802" cy="4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10" idx="2"/>
            <a:endCxn id="4" idx="0"/>
          </p:cNvCxnSpPr>
          <p:nvPr/>
        </p:nvCxnSpPr>
        <p:spPr>
          <a:xfrm flipH="1">
            <a:off x="4521871" y="2388571"/>
            <a:ext cx="1011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4" idx="2"/>
            <a:endCxn id="5" idx="0"/>
          </p:cNvCxnSpPr>
          <p:nvPr/>
        </p:nvCxnSpPr>
        <p:spPr>
          <a:xfrm>
            <a:off x="4521871" y="3324675"/>
            <a:ext cx="2022" cy="225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6005523" y="2290627"/>
            <a:ext cx="1296144" cy="71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AJAX HTTP Requests</a:t>
            </a:r>
            <a:endParaRPr lang="fr-FR" dirty="0"/>
          </a:p>
        </p:txBody>
      </p:sp>
      <p:cxnSp>
        <p:nvCxnSpPr>
          <p:cNvPr id="25" name="Connecteur droit 24"/>
          <p:cNvCxnSpPr>
            <a:stCxn id="5" idx="2"/>
            <a:endCxn id="6" idx="0"/>
          </p:cNvCxnSpPr>
          <p:nvPr/>
        </p:nvCxnSpPr>
        <p:spPr>
          <a:xfrm flipH="1">
            <a:off x="4521870" y="4126069"/>
            <a:ext cx="2023" cy="278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6021935" y="3905297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AJAX HTTP Requests</a:t>
            </a:r>
            <a:endParaRPr lang="fr-FR" dirty="0"/>
          </a:p>
        </p:txBody>
      </p:sp>
      <p:sp>
        <p:nvSpPr>
          <p:cNvPr id="31" name="Accolade ouvrante 30"/>
          <p:cNvSpPr/>
          <p:nvPr/>
        </p:nvSpPr>
        <p:spPr>
          <a:xfrm>
            <a:off x="2781936" y="2820619"/>
            <a:ext cx="216024" cy="130545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ccolade ouvrante 31"/>
          <p:cNvSpPr/>
          <p:nvPr/>
        </p:nvSpPr>
        <p:spPr>
          <a:xfrm>
            <a:off x="2781936" y="1123778"/>
            <a:ext cx="216024" cy="130545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1486778" y="145802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Rendered  by ASP.MVC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1488026" y="3154823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BackEnd</a:t>
            </a:r>
            <a:r>
              <a:rPr lang="en-US" dirty="0" smtClean="0"/>
              <a:t> ASP.MVC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94346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25</Words>
  <Application>Microsoft Office PowerPoint</Application>
  <PresentationFormat>Affichage à l'écran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jfa</dc:creator>
  <cp:lastModifiedBy>jfa</cp:lastModifiedBy>
  <cp:revision>2</cp:revision>
  <dcterms:created xsi:type="dcterms:W3CDTF">2013-03-24T19:55:37Z</dcterms:created>
  <dcterms:modified xsi:type="dcterms:W3CDTF">2013-03-24T20:10:02Z</dcterms:modified>
</cp:coreProperties>
</file>