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2"/>
  </p:notesMasterIdLst>
  <p:handoutMasterIdLst>
    <p:handoutMasterId r:id="rId13"/>
  </p:handoutMasterIdLst>
  <p:sldIdLst>
    <p:sldId id="314" r:id="rId5"/>
    <p:sldId id="315" r:id="rId6"/>
    <p:sldId id="326" r:id="rId7"/>
    <p:sldId id="327" r:id="rId8"/>
    <p:sldId id="328" r:id="rId9"/>
    <p:sldId id="322" r:id="rId10"/>
    <p:sldId id="30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B73BFC-7664-BBE6-AB02-5B940611B94D}" v="584" dt="2024-04-22T01:47:44.3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65" autoAdjust="0"/>
    <p:restoredTop sz="95388" autoAdjust="0"/>
  </p:normalViewPr>
  <p:slideViewPr>
    <p:cSldViewPr snapToGrid="0">
      <p:cViewPr>
        <p:scale>
          <a:sx n="100" d="100"/>
          <a:sy n="100" d="100"/>
        </p:scale>
        <p:origin x="173" y="-542"/>
      </p:cViewPr>
      <p:guideLst>
        <p:guide orient="horz" pos="3360"/>
        <p:guide pos="3840"/>
      </p:guideLst>
    </p:cSldViewPr>
  </p:slideViewPr>
  <p:outlineViewPr>
    <p:cViewPr>
      <p:scale>
        <a:sx n="33" d="100"/>
        <a:sy n="33" d="100"/>
      </p:scale>
      <p:origin x="0" y="-12672"/>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ujillo, Andres" userId="S::andres.trujillo@snhu.edu::af250958-9ca4-4048-b5c8-ab555b68a1eb" providerId="AD" clId="Web-{1EB73BFC-7664-BBE6-AB02-5B940611B94D}"/>
    <pc:docChg chg="addSld delSld modSld">
      <pc:chgData name="Trujillo, Andres" userId="S::andres.trujillo@snhu.edu::af250958-9ca4-4048-b5c8-ab555b68a1eb" providerId="AD" clId="Web-{1EB73BFC-7664-BBE6-AB02-5B940611B94D}" dt="2024-04-22T01:47:44.336" v="1313" actId="20577"/>
      <pc:docMkLst>
        <pc:docMk/>
      </pc:docMkLst>
      <pc:sldChg chg="modSp">
        <pc:chgData name="Trujillo, Andres" userId="S::andres.trujillo@snhu.edu::af250958-9ca4-4048-b5c8-ab555b68a1eb" providerId="AD" clId="Web-{1EB73BFC-7664-BBE6-AB02-5B940611B94D}" dt="2024-04-22T01:43:47.873" v="1058" actId="20577"/>
        <pc:sldMkLst>
          <pc:docMk/>
          <pc:sldMk cId="769932640" sldId="309"/>
        </pc:sldMkLst>
        <pc:spChg chg="mod">
          <ac:chgData name="Trujillo, Andres" userId="S::andres.trujillo@snhu.edu::af250958-9ca4-4048-b5c8-ab555b68a1eb" providerId="AD" clId="Web-{1EB73BFC-7664-BBE6-AB02-5B940611B94D}" dt="2024-04-22T01:43:47.873" v="1058" actId="20577"/>
          <ac:spMkLst>
            <pc:docMk/>
            <pc:sldMk cId="769932640" sldId="309"/>
            <ac:spMk id="10" creationId="{1F398FDD-E639-CF6A-B875-443655F2B31B}"/>
          </ac:spMkLst>
        </pc:spChg>
      </pc:sldChg>
      <pc:sldChg chg="modSp">
        <pc:chgData name="Trujillo, Andres" userId="S::andres.trujillo@snhu.edu::af250958-9ca4-4048-b5c8-ab555b68a1eb" providerId="AD" clId="Web-{1EB73BFC-7664-BBE6-AB02-5B940611B94D}" dt="2024-04-22T01:25:26.674" v="11" actId="20577"/>
        <pc:sldMkLst>
          <pc:docMk/>
          <pc:sldMk cId="2945390068" sldId="314"/>
        </pc:sldMkLst>
        <pc:spChg chg="mod">
          <ac:chgData name="Trujillo, Andres" userId="S::andres.trujillo@snhu.edu::af250958-9ca4-4048-b5c8-ab555b68a1eb" providerId="AD" clId="Web-{1EB73BFC-7664-BBE6-AB02-5B940611B94D}" dt="2024-04-22T01:25:26.674" v="11" actId="20577"/>
          <ac:spMkLst>
            <pc:docMk/>
            <pc:sldMk cId="2945390068" sldId="314"/>
            <ac:spMk id="2" creationId="{35440D96-BFFB-05BD-30ED-0352500CD058}"/>
          </ac:spMkLst>
        </pc:spChg>
      </pc:sldChg>
      <pc:sldChg chg="modSp modNotes">
        <pc:chgData name="Trujillo, Andres" userId="S::andres.trujillo@snhu.edu::af250958-9ca4-4048-b5c8-ab555b68a1eb" providerId="AD" clId="Web-{1EB73BFC-7664-BBE6-AB02-5B940611B94D}" dt="2024-04-22T01:29:17.433" v="220"/>
        <pc:sldMkLst>
          <pc:docMk/>
          <pc:sldMk cId="542059410" sldId="315"/>
        </pc:sldMkLst>
        <pc:spChg chg="mod">
          <ac:chgData name="Trujillo, Andres" userId="S::andres.trujillo@snhu.edu::af250958-9ca4-4048-b5c8-ab555b68a1eb" providerId="AD" clId="Web-{1EB73BFC-7664-BBE6-AB02-5B940611B94D}" dt="2024-04-22T01:26:00.738" v="21" actId="20577"/>
          <ac:spMkLst>
            <pc:docMk/>
            <pc:sldMk cId="542059410" sldId="315"/>
            <ac:spMk id="3" creationId="{3474D05E-8A36-8D9F-519E-DB514A69D886}"/>
          </ac:spMkLst>
        </pc:spChg>
        <pc:spChg chg="mod">
          <ac:chgData name="Trujillo, Andres" userId="S::andres.trujillo@snhu.edu::af250958-9ca4-4048-b5c8-ab555b68a1eb" providerId="AD" clId="Web-{1EB73BFC-7664-BBE6-AB02-5B940611B94D}" dt="2024-04-22T01:27:23.710" v="86" actId="20577"/>
          <ac:spMkLst>
            <pc:docMk/>
            <pc:sldMk cId="542059410" sldId="315"/>
            <ac:spMk id="4" creationId="{B20C1E08-E337-110E-DB8E-41BA4A3341A1}"/>
          </ac:spMkLst>
        </pc:spChg>
      </pc:sldChg>
      <pc:sldChg chg="addSp delSp modSp del">
        <pc:chgData name="Trujillo, Andres" userId="S::andres.trujillo@snhu.edu::af250958-9ca4-4048-b5c8-ab555b68a1eb" providerId="AD" clId="Web-{1EB73BFC-7664-BBE6-AB02-5B940611B94D}" dt="2024-04-22T01:33:34.834" v="254"/>
        <pc:sldMkLst>
          <pc:docMk/>
          <pc:sldMk cId="4293742996" sldId="316"/>
        </pc:sldMkLst>
        <pc:spChg chg="mod">
          <ac:chgData name="Trujillo, Andres" userId="S::andres.trujillo@snhu.edu::af250958-9ca4-4048-b5c8-ab555b68a1eb" providerId="AD" clId="Web-{1EB73BFC-7664-BBE6-AB02-5B940611B94D}" dt="2024-04-22T01:31:52.564" v="240" actId="1076"/>
          <ac:spMkLst>
            <pc:docMk/>
            <pc:sldMk cId="4293742996" sldId="316"/>
            <ac:spMk id="2" creationId="{6A36FD5F-786B-1974-5F47-94CA02CFA6E5}"/>
          </ac:spMkLst>
        </pc:spChg>
        <pc:spChg chg="add del mod">
          <ac:chgData name="Trujillo, Andres" userId="S::andres.trujillo@snhu.edu::af250958-9ca4-4048-b5c8-ab555b68a1eb" providerId="AD" clId="Web-{1EB73BFC-7664-BBE6-AB02-5B940611B94D}" dt="2024-04-22T01:30:09.154" v="229"/>
          <ac:spMkLst>
            <pc:docMk/>
            <pc:sldMk cId="4293742996" sldId="316"/>
            <ac:spMk id="4" creationId="{FE67B580-5B13-7425-D5EB-99F430DDA51C}"/>
          </ac:spMkLst>
        </pc:spChg>
        <pc:spChg chg="add del mod">
          <ac:chgData name="Trujillo, Andres" userId="S::andres.trujillo@snhu.edu::af250958-9ca4-4048-b5c8-ab555b68a1eb" providerId="AD" clId="Web-{1EB73BFC-7664-BBE6-AB02-5B940611B94D}" dt="2024-04-22T01:31:21.922" v="236"/>
          <ac:spMkLst>
            <pc:docMk/>
            <pc:sldMk cId="4293742996" sldId="316"/>
            <ac:spMk id="7" creationId="{2FD5AA62-4F3D-A226-8085-17E017728743}"/>
          </ac:spMkLst>
        </pc:spChg>
        <pc:spChg chg="add del mod">
          <ac:chgData name="Trujillo, Andres" userId="S::andres.trujillo@snhu.edu::af250958-9ca4-4048-b5c8-ab555b68a1eb" providerId="AD" clId="Web-{1EB73BFC-7664-BBE6-AB02-5B940611B94D}" dt="2024-04-22T01:32:06.674" v="243"/>
          <ac:spMkLst>
            <pc:docMk/>
            <pc:sldMk cId="4293742996" sldId="316"/>
            <ac:spMk id="10" creationId="{9398996B-9E57-85B3-EDD1-FE145F264B90}"/>
          </ac:spMkLst>
        </pc:spChg>
        <pc:picChg chg="add del mod ord">
          <ac:chgData name="Trujillo, Andres" userId="S::andres.trujillo@snhu.edu::af250958-9ca4-4048-b5c8-ab555b68a1eb" providerId="AD" clId="Web-{1EB73BFC-7664-BBE6-AB02-5B940611B94D}" dt="2024-04-22T01:31:18.203" v="235"/>
          <ac:picMkLst>
            <pc:docMk/>
            <pc:sldMk cId="4293742996" sldId="316"/>
            <ac:picMk id="5" creationId="{2CEED4BF-7114-10BE-FC58-430C1E328D81}"/>
          </ac:picMkLst>
        </pc:picChg>
        <pc:picChg chg="add del mod ord">
          <ac:chgData name="Trujillo, Andres" userId="S::andres.trujillo@snhu.edu::af250958-9ca4-4048-b5c8-ab555b68a1eb" providerId="AD" clId="Web-{1EB73BFC-7664-BBE6-AB02-5B940611B94D}" dt="2024-04-22T01:32:01.517" v="242"/>
          <ac:picMkLst>
            <pc:docMk/>
            <pc:sldMk cId="4293742996" sldId="316"/>
            <ac:picMk id="8" creationId="{0666875A-753A-4EAF-8A87-8E32E2C2DDA4}"/>
          </ac:picMkLst>
        </pc:picChg>
        <pc:picChg chg="add mod ord modCrop">
          <ac:chgData name="Trujillo, Andres" userId="S::andres.trujillo@snhu.edu::af250958-9ca4-4048-b5c8-ab555b68a1eb" providerId="AD" clId="Web-{1EB73BFC-7664-BBE6-AB02-5B940611B94D}" dt="2024-04-22T01:33:01.817" v="246" actId="1076"/>
          <ac:picMkLst>
            <pc:docMk/>
            <pc:sldMk cId="4293742996" sldId="316"/>
            <ac:picMk id="11" creationId="{B5AD8872-CAA2-5CFE-7FE6-60FF8025376D}"/>
          </ac:picMkLst>
        </pc:picChg>
        <pc:picChg chg="del mod">
          <ac:chgData name="Trujillo, Andres" userId="S::andres.trujillo@snhu.edu::af250958-9ca4-4048-b5c8-ab555b68a1eb" providerId="AD" clId="Web-{1EB73BFC-7664-BBE6-AB02-5B940611B94D}" dt="2024-04-22T01:29:51.465" v="228"/>
          <ac:picMkLst>
            <pc:docMk/>
            <pc:sldMk cId="4293742996" sldId="316"/>
            <ac:picMk id="14" creationId="{F28819F3-7D3B-EB42-24FD-3C0BBC5963B5}"/>
          </ac:picMkLst>
        </pc:picChg>
      </pc:sldChg>
      <pc:sldChg chg="del">
        <pc:chgData name="Trujillo, Andres" userId="S::andres.trujillo@snhu.edu::af250958-9ca4-4048-b5c8-ab555b68a1eb" providerId="AD" clId="Web-{1EB73BFC-7664-BBE6-AB02-5B940611B94D}" dt="2024-04-22T01:42:54.309" v="996"/>
        <pc:sldMkLst>
          <pc:docMk/>
          <pc:sldMk cId="56176599" sldId="317"/>
        </pc:sldMkLst>
      </pc:sldChg>
      <pc:sldChg chg="del">
        <pc:chgData name="Trujillo, Andres" userId="S::andres.trujillo@snhu.edu::af250958-9ca4-4048-b5c8-ab555b68a1eb" providerId="AD" clId="Web-{1EB73BFC-7664-BBE6-AB02-5B940611B94D}" dt="2024-04-22T01:42:54.293" v="995"/>
        <pc:sldMkLst>
          <pc:docMk/>
          <pc:sldMk cId="412000632" sldId="318"/>
        </pc:sldMkLst>
      </pc:sldChg>
      <pc:sldChg chg="del">
        <pc:chgData name="Trujillo, Andres" userId="S::andres.trujillo@snhu.edu::af250958-9ca4-4048-b5c8-ab555b68a1eb" providerId="AD" clId="Web-{1EB73BFC-7664-BBE6-AB02-5B940611B94D}" dt="2024-04-22T01:42:51.793" v="994"/>
        <pc:sldMkLst>
          <pc:docMk/>
          <pc:sldMk cId="1760417424" sldId="319"/>
        </pc:sldMkLst>
      </pc:sldChg>
      <pc:sldChg chg="del">
        <pc:chgData name="Trujillo, Andres" userId="S::andres.trujillo@snhu.edu::af250958-9ca4-4048-b5c8-ab555b68a1eb" providerId="AD" clId="Web-{1EB73BFC-7664-BBE6-AB02-5B940611B94D}" dt="2024-04-22T01:42:49.184" v="993"/>
        <pc:sldMkLst>
          <pc:docMk/>
          <pc:sldMk cId="430403476" sldId="320"/>
        </pc:sldMkLst>
      </pc:sldChg>
      <pc:sldChg chg="del">
        <pc:chgData name="Trujillo, Andres" userId="S::andres.trujillo@snhu.edu::af250958-9ca4-4048-b5c8-ab555b68a1eb" providerId="AD" clId="Web-{1EB73BFC-7664-BBE6-AB02-5B940611B94D}" dt="2024-04-22T01:42:47.980" v="992"/>
        <pc:sldMkLst>
          <pc:docMk/>
          <pc:sldMk cId="569699605" sldId="321"/>
        </pc:sldMkLst>
      </pc:sldChg>
      <pc:sldChg chg="modSp">
        <pc:chgData name="Trujillo, Andres" userId="S::andres.trujillo@snhu.edu::af250958-9ca4-4048-b5c8-ab555b68a1eb" providerId="AD" clId="Web-{1EB73BFC-7664-BBE6-AB02-5B940611B94D}" dt="2024-04-22T01:47:44.336" v="1313" actId="20577"/>
        <pc:sldMkLst>
          <pc:docMk/>
          <pc:sldMk cId="1517447069" sldId="322"/>
        </pc:sldMkLst>
        <pc:spChg chg="mod">
          <ac:chgData name="Trujillo, Andres" userId="S::andres.trujillo@snhu.edu::af250958-9ca4-4048-b5c8-ab555b68a1eb" providerId="AD" clId="Web-{1EB73BFC-7664-BBE6-AB02-5B940611B94D}" dt="2024-04-22T01:42:59.981" v="1005" actId="20577"/>
          <ac:spMkLst>
            <pc:docMk/>
            <pc:sldMk cId="1517447069" sldId="322"/>
            <ac:spMk id="2" creationId="{56FEAA13-E02F-EB47-E510-E3F48A95F847}"/>
          </ac:spMkLst>
        </pc:spChg>
        <pc:spChg chg="mod">
          <ac:chgData name="Trujillo, Andres" userId="S::andres.trujillo@snhu.edu::af250958-9ca4-4048-b5c8-ab555b68a1eb" providerId="AD" clId="Web-{1EB73BFC-7664-BBE6-AB02-5B940611B94D}" dt="2024-04-22T01:47:44.336" v="1313" actId="20577"/>
          <ac:spMkLst>
            <pc:docMk/>
            <pc:sldMk cId="1517447069" sldId="322"/>
            <ac:spMk id="3" creationId="{05E26637-007F-EC9E-F644-AAFBA0900F3C}"/>
          </ac:spMkLst>
        </pc:spChg>
      </pc:sldChg>
      <pc:sldChg chg="del">
        <pc:chgData name="Trujillo, Andres" userId="S::andres.trujillo@snhu.edu::af250958-9ca4-4048-b5c8-ab555b68a1eb" providerId="AD" clId="Web-{1EB73BFC-7664-BBE6-AB02-5B940611B94D}" dt="2024-04-22T01:42:46.949" v="991"/>
        <pc:sldMkLst>
          <pc:docMk/>
          <pc:sldMk cId="2149261472" sldId="323"/>
        </pc:sldMkLst>
      </pc:sldChg>
      <pc:sldChg chg="del">
        <pc:chgData name="Trujillo, Andres" userId="S::andres.trujillo@snhu.edu::af250958-9ca4-4048-b5c8-ab555b68a1eb" providerId="AD" clId="Web-{1EB73BFC-7664-BBE6-AB02-5B940611B94D}" dt="2024-04-22T01:42:45.902" v="990"/>
        <pc:sldMkLst>
          <pc:docMk/>
          <pc:sldMk cId="2398406067" sldId="324"/>
        </pc:sldMkLst>
      </pc:sldChg>
      <pc:sldChg chg="del">
        <pc:chgData name="Trujillo, Andres" userId="S::andres.trujillo@snhu.edu::af250958-9ca4-4048-b5c8-ab555b68a1eb" providerId="AD" clId="Web-{1EB73BFC-7664-BBE6-AB02-5B940611B94D}" dt="2024-04-22T01:42:44.605" v="989"/>
        <pc:sldMkLst>
          <pc:docMk/>
          <pc:sldMk cId="2323500703" sldId="325"/>
        </pc:sldMkLst>
      </pc:sldChg>
      <pc:sldChg chg="addSp delSp modSp new modNotes">
        <pc:chgData name="Trujillo, Andres" userId="S::andres.trujillo@snhu.edu::af250958-9ca4-4048-b5c8-ab555b68a1eb" providerId="AD" clId="Web-{1EB73BFC-7664-BBE6-AB02-5B940611B94D}" dt="2024-04-22T01:40:28.287" v="872"/>
        <pc:sldMkLst>
          <pc:docMk/>
          <pc:sldMk cId="725839943" sldId="326"/>
        </pc:sldMkLst>
        <pc:spChg chg="mod">
          <ac:chgData name="Trujillo, Andres" userId="S::andres.trujillo@snhu.edu::af250958-9ca4-4048-b5c8-ab555b68a1eb" providerId="AD" clId="Web-{1EB73BFC-7664-BBE6-AB02-5B940611B94D}" dt="2024-04-22T01:33:26.851" v="253" actId="20577"/>
          <ac:spMkLst>
            <pc:docMk/>
            <pc:sldMk cId="725839943" sldId="326"/>
            <ac:spMk id="2" creationId="{9B6220FF-5399-35A5-AC40-D70C554CA2CB}"/>
          </ac:spMkLst>
        </pc:spChg>
        <pc:spChg chg="del">
          <ac:chgData name="Trujillo, Andres" userId="S::andres.trujillo@snhu.edu::af250958-9ca4-4048-b5c8-ab555b68a1eb" providerId="AD" clId="Web-{1EB73BFC-7664-BBE6-AB02-5B940611B94D}" dt="2024-04-22T01:33:16.849" v="248"/>
          <ac:spMkLst>
            <pc:docMk/>
            <pc:sldMk cId="725839943" sldId="326"/>
            <ac:spMk id="3" creationId="{342568A9-FCCD-61F9-DBD7-B6A8DB8713BA}"/>
          </ac:spMkLst>
        </pc:spChg>
        <pc:picChg chg="add mod ord">
          <ac:chgData name="Trujillo, Andres" userId="S::andres.trujillo@snhu.edu::af250958-9ca4-4048-b5c8-ab555b68a1eb" providerId="AD" clId="Web-{1EB73BFC-7664-BBE6-AB02-5B940611B94D}" dt="2024-04-22T01:33:23.318" v="249" actId="1076"/>
          <ac:picMkLst>
            <pc:docMk/>
            <pc:sldMk cId="725839943" sldId="326"/>
            <ac:picMk id="5" creationId="{1BD8417C-67D7-9AD0-BAAE-9ADF78F2F1C4}"/>
          </ac:picMkLst>
        </pc:picChg>
      </pc:sldChg>
      <pc:sldChg chg="addSp delSp modSp new modNotes">
        <pc:chgData name="Trujillo, Andres" userId="S::andres.trujillo@snhu.edu::af250958-9ca4-4048-b5c8-ab555b68a1eb" providerId="AD" clId="Web-{1EB73BFC-7664-BBE6-AB02-5B940611B94D}" dt="2024-04-22T01:37:02.373" v="473"/>
        <pc:sldMkLst>
          <pc:docMk/>
          <pc:sldMk cId="3983915892" sldId="327"/>
        </pc:sldMkLst>
        <pc:spChg chg="mod">
          <ac:chgData name="Trujillo, Andres" userId="S::andres.trujillo@snhu.edu::af250958-9ca4-4048-b5c8-ab555b68a1eb" providerId="AD" clId="Web-{1EB73BFC-7664-BBE6-AB02-5B940611B94D}" dt="2024-04-22T01:33:57.038" v="260" actId="20577"/>
          <ac:spMkLst>
            <pc:docMk/>
            <pc:sldMk cId="3983915892" sldId="327"/>
            <ac:spMk id="2" creationId="{1398EFB1-5CE7-9D2C-4FD3-069D82F78D10}"/>
          </ac:spMkLst>
        </pc:spChg>
        <pc:spChg chg="del">
          <ac:chgData name="Trujillo, Andres" userId="S::andres.trujillo@snhu.edu::af250958-9ca4-4048-b5c8-ab555b68a1eb" providerId="AD" clId="Web-{1EB73BFC-7664-BBE6-AB02-5B940611B94D}" dt="2024-04-22T01:33:49.959" v="256"/>
          <ac:spMkLst>
            <pc:docMk/>
            <pc:sldMk cId="3983915892" sldId="327"/>
            <ac:spMk id="3" creationId="{BC333497-484D-492A-7848-53E533B98B65}"/>
          </ac:spMkLst>
        </pc:spChg>
        <pc:picChg chg="add mod ord">
          <ac:chgData name="Trujillo, Andres" userId="S::andres.trujillo@snhu.edu::af250958-9ca4-4048-b5c8-ab555b68a1eb" providerId="AD" clId="Web-{1EB73BFC-7664-BBE6-AB02-5B940611B94D}" dt="2024-04-22T01:33:49.959" v="256"/>
          <ac:picMkLst>
            <pc:docMk/>
            <pc:sldMk cId="3983915892" sldId="327"/>
            <ac:picMk id="5" creationId="{8ED1978E-1735-E10A-6FA5-A3F7A89EE2E6}"/>
          </ac:picMkLst>
        </pc:picChg>
      </pc:sldChg>
      <pc:sldChg chg="modSp new">
        <pc:chgData name="Trujillo, Andres" userId="S::andres.trujillo@snhu.edu::af250958-9ca4-4048-b5c8-ab555b68a1eb" providerId="AD" clId="Web-{1EB73BFC-7664-BBE6-AB02-5B940611B94D}" dt="2024-04-22T01:42:44.168" v="988" actId="20577"/>
        <pc:sldMkLst>
          <pc:docMk/>
          <pc:sldMk cId="3210097830" sldId="328"/>
        </pc:sldMkLst>
        <pc:spChg chg="mod">
          <ac:chgData name="Trujillo, Andres" userId="S::andres.trujillo@snhu.edu::af250958-9ca4-4048-b5c8-ab555b68a1eb" providerId="AD" clId="Web-{1EB73BFC-7664-BBE6-AB02-5B940611B94D}" dt="2024-04-22T01:42:24.261" v="985" actId="14100"/>
          <ac:spMkLst>
            <pc:docMk/>
            <pc:sldMk cId="3210097830" sldId="328"/>
            <ac:spMk id="2" creationId="{589D0A2B-10A4-EA9E-E084-F83DA73E6708}"/>
          </ac:spMkLst>
        </pc:spChg>
        <pc:spChg chg="mod">
          <ac:chgData name="Trujillo, Andres" userId="S::andres.trujillo@snhu.edu::af250958-9ca4-4048-b5c8-ab555b68a1eb" providerId="AD" clId="Web-{1EB73BFC-7664-BBE6-AB02-5B940611B94D}" dt="2024-04-22T01:42:44.168" v="988" actId="20577"/>
          <ac:spMkLst>
            <pc:docMk/>
            <pc:sldMk cId="3210097830" sldId="328"/>
            <ac:spMk id="3" creationId="{09DB91E8-1AC7-9ED8-29B0-09B8BDFA56D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4/21/2024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4/21/2024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a:t>
            </a:fld>
            <a:endParaRPr lang="en-US" dirty="0"/>
          </a:p>
        </p:txBody>
      </p:sp>
    </p:spTree>
    <p:extLst>
      <p:ext uri="{BB962C8B-B14F-4D97-AF65-F5344CB8AC3E}">
        <p14:creationId xmlns:p14="http://schemas.microsoft.com/office/powerpoint/2010/main" val="2569137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 solution to drivers failing their tests will lie in training drivers online and off-site. This web system will consist of online registration that leads you to packages to be bought for students. Hopefully, this model of schooling and training will enable the DMV to have a high pass rate. The system will take payments online and check for instructor availability. </a:t>
            </a:r>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2</a:t>
            </a:fld>
            <a:endParaRPr lang="en-US" dirty="0"/>
          </a:p>
        </p:txBody>
      </p:sp>
    </p:spTree>
    <p:extLst>
      <p:ext uri="{BB962C8B-B14F-4D97-AF65-F5344CB8AC3E}">
        <p14:creationId xmlns:p14="http://schemas.microsoft.com/office/powerpoint/2010/main" val="1698969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We have a simple registration event upon the web sites portal. This use case will be evident and started as soon as any student lands on the homepage unless they are seeking information. The student or secretary will input his/her information and also agree to data collection. The data collection will be for the project owner to get progress on the efficacy of the courses and instructors. Once this data request is accepted this will update the function on the database to this option. The student will be able to register for an online course or a driving course with instructor. This is the simplest flow that can transpire to ensure a student successfully enrolls. Then we can gather the data from students that have allowed their data to be collected and we can generate a report and send it back to the appropriate channels.</a:t>
            </a:r>
          </a:p>
        </p:txBody>
      </p:sp>
      <p:sp>
        <p:nvSpPr>
          <p:cNvPr id="4" name="Slide Number Placeholder 3"/>
          <p:cNvSpPr>
            <a:spLocks noGrp="1"/>
          </p:cNvSpPr>
          <p:nvPr>
            <p:ph type="sldNum" sz="quarter" idx="5"/>
          </p:nvPr>
        </p:nvSpPr>
        <p:spPr/>
        <p:txBody>
          <a:bodyPr/>
          <a:lstStyle/>
          <a:p>
            <a:fld id="{D4B9A9E5-4F7F-4A7D-9DE1-899232329269}" type="slidenum">
              <a:rPr lang="en-US" smtClean="0"/>
              <a:t>3</a:t>
            </a:fld>
            <a:endParaRPr lang="en-US" dirty="0"/>
          </a:p>
        </p:txBody>
      </p:sp>
    </p:spTree>
    <p:extLst>
      <p:ext uri="{BB962C8B-B14F-4D97-AF65-F5344CB8AC3E}">
        <p14:creationId xmlns:p14="http://schemas.microsoft.com/office/powerpoint/2010/main" val="1070461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This activity diagram will show how to update a new package or vehicle to the web's portal. The web's portal is going to be accessed by a developer to update the modules because it will take longer to configure a system with components that can be clicked and dropped with some new text. This would delay our project but can be further researched but the important thing is to create a database of knowledge for DMV students to pass testing.</a:t>
            </a:r>
          </a:p>
        </p:txBody>
      </p:sp>
      <p:sp>
        <p:nvSpPr>
          <p:cNvPr id="4" name="Slide Number Placeholder 3"/>
          <p:cNvSpPr>
            <a:spLocks noGrp="1"/>
          </p:cNvSpPr>
          <p:nvPr>
            <p:ph type="sldNum" sz="quarter" idx="5"/>
          </p:nvPr>
        </p:nvSpPr>
        <p:spPr/>
        <p:txBody>
          <a:bodyPr/>
          <a:lstStyle/>
          <a:p>
            <a:fld id="{D4B9A9E5-4F7F-4A7D-9DE1-899232329269}" type="slidenum">
              <a:rPr lang="en-US" smtClean="0"/>
              <a:t>4</a:t>
            </a:fld>
            <a:endParaRPr lang="en-US" dirty="0"/>
          </a:p>
        </p:txBody>
      </p:sp>
    </p:spTree>
    <p:extLst>
      <p:ext uri="{BB962C8B-B14F-4D97-AF65-F5344CB8AC3E}">
        <p14:creationId xmlns:p14="http://schemas.microsoft.com/office/powerpoint/2010/main" val="2928329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9</a:t>
            </a:fld>
            <a:endParaRPr lang="en-US" dirty="0"/>
          </a:p>
        </p:txBody>
      </p:sp>
    </p:spTree>
    <p:extLst>
      <p:ext uri="{BB962C8B-B14F-4D97-AF65-F5344CB8AC3E}">
        <p14:creationId xmlns:p14="http://schemas.microsoft.com/office/powerpoint/2010/main" val="25865656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13</a:t>
            </a:fld>
            <a:endParaRPr lang="en-US" dirty="0"/>
          </a:p>
        </p:txBody>
      </p:sp>
    </p:spTree>
    <p:extLst>
      <p:ext uri="{BB962C8B-B14F-4D97-AF65-F5344CB8AC3E}">
        <p14:creationId xmlns:p14="http://schemas.microsoft.com/office/powerpoint/2010/main" val="24299665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7.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15.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74996-9779-1D0F-B5C6-7FE85FFF1EF4}"/>
              </a:ext>
            </a:extLst>
          </p:cNvPr>
          <p:cNvSpPr>
            <a:spLocks noGrp="1"/>
          </p:cNvSpPr>
          <p:nvPr>
            <p:ph type="title" hasCustomPrompt="1"/>
          </p:nvPr>
        </p:nvSpPr>
        <p:spPr>
          <a:xfrm>
            <a:off x="6096000" y="2773681"/>
            <a:ext cx="5674360" cy="3200400"/>
          </a:xfrm>
        </p:spPr>
        <p:txBody>
          <a:bodyPr anchor="b">
            <a:normAutofit/>
          </a:bodyPr>
          <a:lstStyle>
            <a:lvl1pPr>
              <a:defRPr sz="4800">
                <a:solidFill>
                  <a:schemeClr val="bg1"/>
                </a:solidFill>
              </a:defRPr>
            </a:lvl1pPr>
          </a:lstStyle>
          <a:p>
            <a:r>
              <a:rPr lang="en-US" dirty="0"/>
              <a:t>Click to add title</a:t>
            </a:r>
          </a:p>
        </p:txBody>
      </p:sp>
      <p:pic>
        <p:nvPicPr>
          <p:cNvPr id="7" name="Graphic 6">
            <a:extLst>
              <a:ext uri="{FF2B5EF4-FFF2-40B4-BE49-F238E27FC236}">
                <a16:creationId xmlns:a16="http://schemas.microsoft.com/office/drawing/2014/main" id="{96B97173-A601-1D66-1651-4FE0D76A0BC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454" t="1728"/>
          <a:stretch/>
        </p:blipFill>
        <p:spPr>
          <a:xfrm>
            <a:off x="-1" y="0"/>
            <a:ext cx="8264995" cy="5320146"/>
          </a:xfrm>
          <a:prstGeom prst="rect">
            <a:avLst/>
          </a:prstGeom>
        </p:spPr>
      </p:pic>
    </p:spTree>
    <p:extLst>
      <p:ext uri="{BB962C8B-B14F-4D97-AF65-F5344CB8AC3E}">
        <p14:creationId xmlns:p14="http://schemas.microsoft.com/office/powerpoint/2010/main" val="3810847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1">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BE5D17C7-3503-7305-8191-20863B738898}"/>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55824" b="26760"/>
          <a:stretch/>
        </p:blipFill>
        <p:spPr>
          <a:xfrm>
            <a:off x="9229725" y="1835240"/>
            <a:ext cx="2962275" cy="5022760"/>
          </a:xfrm>
          <a:prstGeom prst="rect">
            <a:avLst/>
          </a:prstGeom>
        </p:spPr>
      </p:pic>
      <p:sp>
        <p:nvSpPr>
          <p:cNvPr id="14" name="Rectangle 13">
            <a:extLst>
              <a:ext uri="{FF2B5EF4-FFF2-40B4-BE49-F238E27FC236}">
                <a16:creationId xmlns:a16="http://schemas.microsoft.com/office/drawing/2014/main" id="{C76E1AE6-3E01-1CBD-CAEC-11056D00ADE5}"/>
              </a:ext>
              <a:ext uri="{C183D7F6-B498-43B3-948B-1728B52AA6E4}">
                <adec:decorative xmlns:adec="http://schemas.microsoft.com/office/drawing/2017/decorative" val="1"/>
              </a:ext>
            </a:extLst>
          </p:cNvPr>
          <p:cNvSpPr/>
          <p:nvPr userDrawn="1"/>
        </p:nvSpPr>
        <p:spPr>
          <a:xfrm>
            <a:off x="4443413" y="1835240"/>
            <a:ext cx="7000875" cy="42798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90E28F03-2149-7C50-779B-6A2D8D789AF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60903" r="75060" b="10347"/>
          <a:stretch/>
        </p:blipFill>
        <p:spPr>
          <a:xfrm rot="16200000">
            <a:off x="149650" y="-149653"/>
            <a:ext cx="1672375" cy="1971675"/>
          </a:xfrm>
          <a:prstGeom prst="rect">
            <a:avLst/>
          </a:prstGeom>
        </p:spPr>
      </p:pic>
      <p:sp>
        <p:nvSpPr>
          <p:cNvPr id="10" name="Title 9">
            <a:extLst>
              <a:ext uri="{FF2B5EF4-FFF2-40B4-BE49-F238E27FC236}">
                <a16:creationId xmlns:a16="http://schemas.microsoft.com/office/drawing/2014/main" id="{CA4CAE4E-4252-8471-C50B-1DD5AFBFECCA}"/>
              </a:ext>
            </a:extLst>
          </p:cNvPr>
          <p:cNvSpPr>
            <a:spLocks noGrp="1"/>
          </p:cNvSpPr>
          <p:nvPr>
            <p:ph type="title" hasCustomPrompt="1"/>
          </p:nvPr>
        </p:nvSpPr>
        <p:spPr>
          <a:xfrm>
            <a:off x="914399" y="365125"/>
            <a:ext cx="10363202" cy="1603462"/>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E493CE42-5465-91AC-A1F4-A4821AE37A9C}"/>
              </a:ext>
            </a:extLst>
          </p:cNvPr>
          <p:cNvSpPr>
            <a:spLocks noGrp="1"/>
          </p:cNvSpPr>
          <p:nvPr>
            <p:ph sz="quarter" idx="10" hasCustomPrompt="1"/>
          </p:nvPr>
        </p:nvSpPr>
        <p:spPr>
          <a:xfrm>
            <a:off x="914399" y="2022250"/>
            <a:ext cx="3299013" cy="391491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able Placeholder 12">
            <a:extLst>
              <a:ext uri="{FF2B5EF4-FFF2-40B4-BE49-F238E27FC236}">
                <a16:creationId xmlns:a16="http://schemas.microsoft.com/office/drawing/2014/main" id="{156A00B1-F3E3-B7FF-58F4-61DE3EF07C07}"/>
              </a:ext>
            </a:extLst>
          </p:cNvPr>
          <p:cNvSpPr>
            <a:spLocks noGrp="1"/>
          </p:cNvSpPr>
          <p:nvPr>
            <p:ph type="tbl" sz="quarter" idx="11" hasCustomPrompt="1"/>
          </p:nvPr>
        </p:nvSpPr>
        <p:spPr>
          <a:xfrm>
            <a:off x="4602163" y="2017713"/>
            <a:ext cx="6675437" cy="3932237"/>
          </a:xfrm>
        </p:spPr>
        <p:txBody>
          <a:bodyPr>
            <a:normAutofit/>
          </a:bodyPr>
          <a:lstStyle>
            <a:lvl1pPr>
              <a:defRPr sz="2000"/>
            </a:lvl1pPr>
          </a:lstStyle>
          <a:p>
            <a:r>
              <a:rPr lang="en-US" dirty="0"/>
              <a:t>Click icon to insert table</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56214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3">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13A42171-0D82-07BF-4667-498861CC2AFB}"/>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34408" r="46636" b="1"/>
          <a:stretch/>
        </p:blipFill>
        <p:spPr>
          <a:xfrm flipH="1" flipV="1">
            <a:off x="10506072" y="3984078"/>
            <a:ext cx="1685928" cy="2873921"/>
          </a:xfrm>
          <a:prstGeom prst="rect">
            <a:avLst/>
          </a:prstGeom>
        </p:spPr>
      </p:pic>
      <p:pic>
        <p:nvPicPr>
          <p:cNvPr id="9" name="Graphic 8">
            <a:extLst>
              <a:ext uri="{FF2B5EF4-FFF2-40B4-BE49-F238E27FC236}">
                <a16:creationId xmlns:a16="http://schemas.microsoft.com/office/drawing/2014/main" id="{13C71A0D-EE6D-54C4-71DE-04BE28558058}"/>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9718" t="47145" r="39389" b="8754"/>
          <a:stretch/>
        </p:blipFill>
        <p:spPr>
          <a:xfrm rot="5400000" flipV="1">
            <a:off x="9781526" y="-311511"/>
            <a:ext cx="2098964" cy="2721985"/>
          </a:xfrm>
          <a:prstGeom prst="rect">
            <a:avLst/>
          </a:prstGeom>
        </p:spPr>
      </p:pic>
      <p:sp>
        <p:nvSpPr>
          <p:cNvPr id="10" name="Title 9">
            <a:extLst>
              <a:ext uri="{FF2B5EF4-FFF2-40B4-BE49-F238E27FC236}">
                <a16:creationId xmlns:a16="http://schemas.microsoft.com/office/drawing/2014/main" id="{3F82FA92-501B-5A05-E15F-2FB9BCEBE312}"/>
              </a:ext>
            </a:extLst>
          </p:cNvPr>
          <p:cNvSpPr>
            <a:spLocks noGrp="1"/>
          </p:cNvSpPr>
          <p:nvPr>
            <p:ph type="title" hasCustomPrompt="1"/>
          </p:nvPr>
        </p:nvSpPr>
        <p:spPr>
          <a:xfrm>
            <a:off x="891990" y="434225"/>
            <a:ext cx="9524998" cy="1499627"/>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B463EEE0-BE31-122C-586C-8BA8D90371E6}"/>
              </a:ext>
            </a:extLst>
          </p:cNvPr>
          <p:cNvSpPr>
            <a:spLocks noGrp="1"/>
          </p:cNvSpPr>
          <p:nvPr>
            <p:ph sz="quarter" idx="10" hasCustomPrompt="1"/>
          </p:nvPr>
        </p:nvSpPr>
        <p:spPr>
          <a:xfrm>
            <a:off x="914399" y="2022250"/>
            <a:ext cx="6257366" cy="3914910"/>
          </a:xfrm>
        </p:spPr>
        <p:txBody>
          <a:bodyPr>
            <a:normAutofit/>
          </a:bodyPr>
          <a:lstStyle>
            <a:lvl1pPr marL="0" indent="0">
              <a:spcBef>
                <a:spcPts val="0"/>
              </a:spcBef>
              <a:spcAft>
                <a:spcPts val="1200"/>
              </a:spcAft>
              <a:buNone/>
              <a:defRPr sz="2000" b="0"/>
            </a:lvl1pPr>
            <a:lvl2pPr marL="228600">
              <a:spcBef>
                <a:spcPts val="0"/>
              </a:spcBef>
              <a:spcAft>
                <a:spcPts val="1200"/>
              </a:spcAft>
              <a:defRPr sz="2000" b="0"/>
            </a:lvl2pPr>
            <a:lvl3pPr marL="685800">
              <a:spcBef>
                <a:spcPts val="0"/>
              </a:spcBef>
              <a:spcAft>
                <a:spcPts val="1200"/>
              </a:spcAft>
              <a:defRPr sz="1800" b="0"/>
            </a:lvl3pPr>
            <a:lvl4pPr marL="914400">
              <a:spcBef>
                <a:spcPts val="0"/>
              </a:spcBef>
              <a:spcAft>
                <a:spcPts val="1200"/>
              </a:spcAft>
              <a:defRPr sz="1600" b="0"/>
            </a:lvl4pPr>
            <a:lvl5pPr marL="1143000">
              <a:spcBef>
                <a:spcPts val="0"/>
              </a:spcBef>
              <a:spcAft>
                <a:spcPts val="1200"/>
              </a:spcAft>
              <a:defRPr sz="16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52C157D5-2C68-BA6A-033B-A4CC016CA68F}"/>
              </a:ext>
            </a:extLst>
          </p:cNvPr>
          <p:cNvSpPr>
            <a:spLocks noGrp="1"/>
          </p:cNvSpPr>
          <p:nvPr>
            <p:ph sz="quarter" idx="11" hasCustomPrompt="1"/>
          </p:nvPr>
        </p:nvSpPr>
        <p:spPr>
          <a:xfrm>
            <a:off x="7967475" y="2018119"/>
            <a:ext cx="2449514" cy="3931919"/>
          </a:xfrm>
        </p:spPr>
        <p:txBody>
          <a:bodyPr>
            <a:normAutofit/>
          </a:bodyPr>
          <a:lstStyle>
            <a:lvl1pPr>
              <a:spcBef>
                <a:spcPts val="0"/>
              </a:spcBef>
              <a:spcAft>
                <a:spcPts val="1200"/>
              </a:spcAft>
              <a:defRPr sz="2000" b="1"/>
            </a:lvl1pPr>
            <a:lvl2pPr marL="411480">
              <a:spcBef>
                <a:spcPts val="0"/>
              </a:spcBef>
              <a:spcAft>
                <a:spcPts val="1200"/>
              </a:spcAft>
              <a:defRPr sz="1800" b="1"/>
            </a:lvl2pPr>
            <a:lvl3pPr marL="502920">
              <a:spcBef>
                <a:spcPts val="0"/>
              </a:spcBef>
              <a:spcAft>
                <a:spcPts val="1200"/>
              </a:spcAft>
              <a:defRPr sz="1600" b="1"/>
            </a:lvl3pPr>
            <a:lvl4pPr marL="594360">
              <a:spcBef>
                <a:spcPts val="0"/>
              </a:spcBef>
              <a:spcAft>
                <a:spcPts val="1200"/>
              </a:spcAft>
              <a:defRPr sz="1400" b="1"/>
            </a:lvl4pPr>
            <a:lvl5pPr marL="685800">
              <a:spcBef>
                <a:spcPts val="0"/>
              </a:spcBef>
              <a:spcAft>
                <a:spcPts val="1200"/>
              </a:spcAft>
              <a:defRPr sz="1400" b="1"/>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119842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15CC9A46-E0E7-B31D-3E27-6F4303A45A9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18052" r="46636"/>
          <a:stretch/>
        </p:blipFill>
        <p:spPr>
          <a:xfrm rot="16200000" flipH="1" flipV="1">
            <a:off x="9553763" y="-952310"/>
            <a:ext cx="1685928" cy="3590547"/>
          </a:xfrm>
          <a:prstGeom prst="rect">
            <a:avLst/>
          </a:prstGeom>
        </p:spPr>
      </p:pic>
      <p:sp>
        <p:nvSpPr>
          <p:cNvPr id="7" name="Title 6">
            <a:extLst>
              <a:ext uri="{FF2B5EF4-FFF2-40B4-BE49-F238E27FC236}">
                <a16:creationId xmlns:a16="http://schemas.microsoft.com/office/drawing/2014/main" id="{767669DC-4C7F-9B50-FCC0-F2AF5B2A9509}"/>
              </a:ext>
            </a:extLst>
          </p:cNvPr>
          <p:cNvSpPr>
            <a:spLocks noGrp="1"/>
          </p:cNvSpPr>
          <p:nvPr>
            <p:ph type="title" hasCustomPrompt="1"/>
          </p:nvPr>
        </p:nvSpPr>
        <p:spPr>
          <a:xfrm>
            <a:off x="923545" y="584477"/>
            <a:ext cx="10354052" cy="1209765"/>
          </a:xfrm>
        </p:spPr>
        <p:txBody>
          <a:bodyPr>
            <a:normAutofit/>
          </a:bodyPr>
          <a:lstStyle>
            <a:lvl1pPr>
              <a:defRPr sz="3200"/>
            </a:lvl1pPr>
          </a:lstStyle>
          <a:p>
            <a:r>
              <a:rPr lang="en-US" dirty="0"/>
              <a:t>Click to add title</a:t>
            </a:r>
          </a:p>
        </p:txBody>
      </p:sp>
      <p:sp>
        <p:nvSpPr>
          <p:cNvPr id="9" name="Table Placeholder 8">
            <a:extLst>
              <a:ext uri="{FF2B5EF4-FFF2-40B4-BE49-F238E27FC236}">
                <a16:creationId xmlns:a16="http://schemas.microsoft.com/office/drawing/2014/main" id="{BEF581C2-7562-2E21-E6DD-20AEFC43AABC}"/>
              </a:ext>
            </a:extLst>
          </p:cNvPr>
          <p:cNvSpPr>
            <a:spLocks noGrp="1"/>
          </p:cNvSpPr>
          <p:nvPr>
            <p:ph type="tbl" sz="quarter" idx="10"/>
          </p:nvPr>
        </p:nvSpPr>
        <p:spPr>
          <a:xfrm>
            <a:off x="923545" y="2009775"/>
            <a:ext cx="10354052" cy="3931920"/>
          </a:xfrm>
        </p:spPr>
        <p:txBody>
          <a:bodyPr>
            <a:normAutofit/>
          </a:bodyPr>
          <a:lstStyle>
            <a:lvl1pPr>
              <a:defRPr sz="2400"/>
            </a:lvl1pPr>
          </a:lstStyle>
          <a:p>
            <a:r>
              <a:rPr lang="en-US" dirty="0"/>
              <a:t>Click icon to add table</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16384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2">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3A3E8B6-2BD8-19E0-7F51-7A25EF836F8C}"/>
              </a:ext>
            </a:extLst>
          </p:cNvPr>
          <p:cNvSpPr>
            <a:spLocks noGrp="1"/>
          </p:cNvSpPr>
          <p:nvPr>
            <p:ph type="title" hasCustomPrompt="1"/>
          </p:nvPr>
        </p:nvSpPr>
        <p:spPr>
          <a:xfrm>
            <a:off x="6091515" y="374090"/>
            <a:ext cx="5057104" cy="3624984"/>
          </a:xfrm>
        </p:spPr>
        <p:txBody>
          <a:bodyPr anchor="b">
            <a:normAutofit/>
          </a:bodyPr>
          <a:lstStyle>
            <a:lvl1pPr>
              <a:defRPr sz="4800">
                <a:solidFill>
                  <a:schemeClr val="bg1"/>
                </a:solidFill>
              </a:defRPr>
            </a:lvl1pPr>
          </a:lstStyle>
          <a:p>
            <a:r>
              <a:rPr lang="en-US" dirty="0"/>
              <a:t>Click to add title</a:t>
            </a:r>
          </a:p>
        </p:txBody>
      </p:sp>
      <p:sp>
        <p:nvSpPr>
          <p:cNvPr id="8" name="Content Placeholder 2">
            <a:extLst>
              <a:ext uri="{FF2B5EF4-FFF2-40B4-BE49-F238E27FC236}">
                <a16:creationId xmlns:a16="http://schemas.microsoft.com/office/drawing/2014/main" id="{B1F96043-F6A4-F581-7DB8-96138F0E4011}"/>
              </a:ext>
            </a:extLst>
          </p:cNvPr>
          <p:cNvSpPr>
            <a:spLocks noGrp="1"/>
          </p:cNvSpPr>
          <p:nvPr>
            <p:ph idx="1" hasCustomPrompt="1"/>
          </p:nvPr>
        </p:nvSpPr>
        <p:spPr>
          <a:xfrm>
            <a:off x="6091514" y="4172989"/>
            <a:ext cx="5057103" cy="2519363"/>
          </a:xfrm>
        </p:spPr>
        <p:txBody>
          <a:bodyPr>
            <a:normAutofit/>
          </a:bodyPr>
          <a:lstStyle>
            <a:lvl1pPr marL="0" indent="0">
              <a:lnSpc>
                <a:spcPct val="90000"/>
              </a:lnSpc>
              <a:spcBef>
                <a:spcPts val="0"/>
              </a:spcBef>
              <a:spcAft>
                <a:spcPts val="0"/>
              </a:spcAft>
              <a:buNone/>
              <a:defRPr sz="2000" baseline="0">
                <a:solidFill>
                  <a:schemeClr val="bg1"/>
                </a:solidFill>
              </a:defRPr>
            </a:lvl1pPr>
            <a:lvl2pPr marL="742950" indent="-285750">
              <a:lnSpc>
                <a:spcPct val="90000"/>
              </a:lnSpc>
              <a:spcBef>
                <a:spcPts val="0"/>
              </a:spcBef>
              <a:spcAft>
                <a:spcPts val="0"/>
              </a:spcAft>
              <a:buFont typeface="Arial" panose="020B0604020202020204" pitchFamily="34" charset="0"/>
              <a:buChar char="•"/>
              <a:defRPr sz="1800" baseline="0">
                <a:solidFill>
                  <a:schemeClr val="bg1"/>
                </a:solidFill>
              </a:defRPr>
            </a:lvl2pPr>
            <a:lvl3pPr marL="1200150" indent="-285750">
              <a:lnSpc>
                <a:spcPct val="90000"/>
              </a:lnSpc>
              <a:spcBef>
                <a:spcPts val="0"/>
              </a:spcBef>
              <a:spcAft>
                <a:spcPts val="0"/>
              </a:spcAft>
              <a:buFont typeface="Arial" panose="020B0604020202020204" pitchFamily="34" charset="0"/>
              <a:buChar char="•"/>
              <a:defRPr sz="1600" baseline="0">
                <a:solidFill>
                  <a:schemeClr val="bg1"/>
                </a:solidFill>
              </a:defRPr>
            </a:lvl3pPr>
            <a:lvl4pPr marL="1657350" indent="-285750">
              <a:lnSpc>
                <a:spcPct val="90000"/>
              </a:lnSpc>
              <a:spcBef>
                <a:spcPts val="0"/>
              </a:spcBef>
              <a:spcAft>
                <a:spcPts val="0"/>
              </a:spcAft>
              <a:buFont typeface="Arial" panose="020B0604020202020204" pitchFamily="34" charset="0"/>
              <a:buChar char="•"/>
              <a:defRPr sz="1400" baseline="0">
                <a:solidFill>
                  <a:schemeClr val="bg1"/>
                </a:solidFill>
              </a:defRPr>
            </a:lvl4pPr>
            <a:lvl5pPr marL="2000250" indent="-171450">
              <a:lnSpc>
                <a:spcPct val="90000"/>
              </a:lnSpc>
              <a:spcBef>
                <a:spcPts val="0"/>
              </a:spcBef>
              <a:spcAft>
                <a:spcPts val="0"/>
              </a:spcAft>
              <a:buFont typeface="Arial" panose="020B0604020202020204" pitchFamily="34" charset="0"/>
              <a:buChar char="•"/>
              <a:defRPr sz="1200" baseline="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 name="Graphic 1">
            <a:extLst>
              <a:ext uri="{FF2B5EF4-FFF2-40B4-BE49-F238E27FC236}">
                <a16:creationId xmlns:a16="http://schemas.microsoft.com/office/drawing/2014/main" id="{C805DE67-EFB0-F6F3-6C08-2FE90284C31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151" r="18577"/>
          <a:stretch/>
        </p:blipFill>
        <p:spPr>
          <a:xfrm flipH="1">
            <a:off x="0" y="0"/>
            <a:ext cx="5181600" cy="6858000"/>
          </a:xfrm>
          <a:prstGeom prst="rect">
            <a:avLst/>
          </a:prstGeom>
        </p:spPr>
      </p:pic>
    </p:spTree>
    <p:extLst>
      <p:ext uri="{BB962C8B-B14F-4D97-AF65-F5344CB8AC3E}">
        <p14:creationId xmlns:p14="http://schemas.microsoft.com/office/powerpoint/2010/main" val="2470347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0DFB311A-EAAD-7656-C753-E8C73994853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4533" t="18691" r="1" b="-131"/>
          <a:stretch/>
        </p:blipFill>
        <p:spPr>
          <a:xfrm rot="5400000">
            <a:off x="7851419" y="-1244552"/>
            <a:ext cx="3096029" cy="5585137"/>
          </a:xfrm>
          <a:custGeom>
            <a:avLst/>
            <a:gdLst>
              <a:gd name="connsiteX0" fmla="*/ 0 w 1756624"/>
              <a:gd name="connsiteY0" fmla="*/ 0 h 6858000"/>
              <a:gd name="connsiteX1" fmla="*/ 1756624 w 1756624"/>
              <a:gd name="connsiteY1" fmla="*/ 0 h 6858000"/>
              <a:gd name="connsiteX2" fmla="*/ 1756624 w 1756624"/>
              <a:gd name="connsiteY2" fmla="*/ 6858000 h 6858000"/>
              <a:gd name="connsiteX3" fmla="*/ 0 w 175662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756624" h="6858000">
                <a:moveTo>
                  <a:pt x="0" y="0"/>
                </a:moveTo>
                <a:lnTo>
                  <a:pt x="1756624" y="0"/>
                </a:lnTo>
                <a:lnTo>
                  <a:pt x="1756624" y="6858000"/>
                </a:lnTo>
                <a:lnTo>
                  <a:pt x="0" y="6858000"/>
                </a:lnTo>
                <a:close/>
              </a:path>
            </a:pathLst>
          </a:custGeom>
        </p:spPr>
      </p:pic>
      <p:pic>
        <p:nvPicPr>
          <p:cNvPr id="10" name="Graphic 9">
            <a:extLst>
              <a:ext uri="{FF2B5EF4-FFF2-40B4-BE49-F238E27FC236}">
                <a16:creationId xmlns:a16="http://schemas.microsoft.com/office/drawing/2014/main" id="{1612F0DE-D367-10BB-1F71-60AA6527CAD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4151" r="18577"/>
          <a:stretch/>
        </p:blipFill>
        <p:spPr>
          <a:xfrm>
            <a:off x="7010400" y="0"/>
            <a:ext cx="5181600" cy="6858000"/>
          </a:xfrm>
          <a:prstGeom prst="rect">
            <a:avLst/>
          </a:prstGeom>
        </p:spPr>
      </p:pic>
      <p:sp>
        <p:nvSpPr>
          <p:cNvPr id="2" name="Title 1">
            <a:extLst>
              <a:ext uri="{FF2B5EF4-FFF2-40B4-BE49-F238E27FC236}">
                <a16:creationId xmlns:a16="http://schemas.microsoft.com/office/drawing/2014/main" id="{4F4F5799-FC34-2F2D-D11E-9B472CAF066E}"/>
              </a:ext>
            </a:extLst>
          </p:cNvPr>
          <p:cNvSpPr>
            <a:spLocks noGrp="1"/>
          </p:cNvSpPr>
          <p:nvPr>
            <p:ph type="title" hasCustomPrompt="1"/>
          </p:nvPr>
        </p:nvSpPr>
        <p:spPr>
          <a:xfrm>
            <a:off x="914400" y="315533"/>
            <a:ext cx="5181600" cy="2376868"/>
          </a:xfrm>
        </p:spPr>
        <p:txBody>
          <a:bodyPr anchor="b">
            <a:normAutofit/>
          </a:bodyPr>
          <a:lstStyle>
            <a:lvl1pPr>
              <a:defRPr sz="3200"/>
            </a:lvl1pPr>
          </a:lstStyle>
          <a:p>
            <a:r>
              <a:rPr lang="en-US" dirty="0"/>
              <a:t>Click to add title</a:t>
            </a:r>
          </a:p>
        </p:txBody>
      </p:sp>
      <p:sp>
        <p:nvSpPr>
          <p:cNvPr id="8" name="Content Placeholder 7">
            <a:extLst>
              <a:ext uri="{FF2B5EF4-FFF2-40B4-BE49-F238E27FC236}">
                <a16:creationId xmlns:a16="http://schemas.microsoft.com/office/drawing/2014/main" id="{2575025C-084B-CD7A-F546-0E13BA13CFEF}"/>
              </a:ext>
            </a:extLst>
          </p:cNvPr>
          <p:cNvSpPr>
            <a:spLocks noGrp="1"/>
          </p:cNvSpPr>
          <p:nvPr>
            <p:ph sz="quarter" idx="10" hasCustomPrompt="1"/>
          </p:nvPr>
        </p:nvSpPr>
        <p:spPr>
          <a:xfrm>
            <a:off x="914400" y="2844800"/>
            <a:ext cx="5181600" cy="3128963"/>
          </a:xfrm>
        </p:spPr>
        <p:txBody>
          <a:bodyPr>
            <a:normAutofit/>
          </a:bodyPr>
          <a:lstStyle>
            <a:lvl1pPr marL="0" indent="0">
              <a:lnSpc>
                <a:spcPct val="120000"/>
              </a:lnSpc>
              <a:buNone/>
              <a:defRPr sz="2000"/>
            </a:lvl1pPr>
            <a:lvl2pPr>
              <a:lnSpc>
                <a:spcPct val="120000"/>
              </a:lnSpc>
              <a:defRPr sz="1800"/>
            </a:lvl2pPr>
            <a:lvl3pPr>
              <a:lnSpc>
                <a:spcPct val="120000"/>
              </a:lnSpc>
              <a:defRPr sz="1600"/>
            </a:lvl3pPr>
            <a:lvl4pPr>
              <a:lnSpc>
                <a:spcPct val="120000"/>
              </a:lnSpc>
              <a:defRPr sz="1400"/>
            </a:lvl4pPr>
            <a:lvl5pPr>
              <a:lnSpc>
                <a:spcPct val="1200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38750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tx1"/>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B5DE041D-A3BF-94FF-029C-719D4DADA21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3300" t="13815"/>
          <a:stretch/>
        </p:blipFill>
        <p:spPr>
          <a:xfrm>
            <a:off x="0" y="-1"/>
            <a:ext cx="4239206" cy="3776193"/>
          </a:xfrm>
          <a:prstGeom prst="rect">
            <a:avLst/>
          </a:prstGeom>
        </p:spPr>
      </p:pic>
      <p:sp>
        <p:nvSpPr>
          <p:cNvPr id="2" name="Title 1">
            <a:extLst>
              <a:ext uri="{FF2B5EF4-FFF2-40B4-BE49-F238E27FC236}">
                <a16:creationId xmlns:a16="http://schemas.microsoft.com/office/drawing/2014/main" id="{0DEE605D-0584-F71C-A97D-B672F13E3911}"/>
              </a:ext>
            </a:extLst>
          </p:cNvPr>
          <p:cNvSpPr>
            <a:spLocks noGrp="1"/>
          </p:cNvSpPr>
          <p:nvPr>
            <p:ph type="title" hasCustomPrompt="1"/>
          </p:nvPr>
        </p:nvSpPr>
        <p:spPr>
          <a:xfrm>
            <a:off x="914400" y="2580640"/>
            <a:ext cx="5181600" cy="3368819"/>
          </a:xfrm>
        </p:spPr>
        <p:txBody>
          <a:bodyPr anchor="b">
            <a:normAutofit/>
          </a:bodyPr>
          <a:lstStyle>
            <a:lvl1pPr>
              <a:defRPr sz="4800">
                <a:solidFill>
                  <a:schemeClr val="bg1"/>
                </a:solidFill>
              </a:defRPr>
            </a:lvl1pPr>
          </a:lstStyle>
          <a:p>
            <a:r>
              <a:rPr lang="en-US" dirty="0"/>
              <a:t>Click to add title</a:t>
            </a:r>
          </a:p>
        </p:txBody>
      </p:sp>
      <p:sp>
        <p:nvSpPr>
          <p:cNvPr id="9" name="Picture Placeholder 8">
            <a:extLst>
              <a:ext uri="{FF2B5EF4-FFF2-40B4-BE49-F238E27FC236}">
                <a16:creationId xmlns:a16="http://schemas.microsoft.com/office/drawing/2014/main" id="{59AF635C-89E6-F6EF-FA6A-417A9A84BF4A}"/>
              </a:ext>
            </a:extLst>
          </p:cNvPr>
          <p:cNvSpPr>
            <a:spLocks noGrp="1"/>
          </p:cNvSpPr>
          <p:nvPr>
            <p:ph type="pic" sz="quarter" idx="10" hasCustomPrompt="1"/>
          </p:nvPr>
        </p:nvSpPr>
        <p:spPr>
          <a:xfrm>
            <a:off x="6085840" y="-10159"/>
            <a:ext cx="6116320" cy="6868160"/>
          </a:xfrm>
          <a:custGeom>
            <a:avLst/>
            <a:gdLst>
              <a:gd name="connsiteX0" fmla="*/ 0 w 6116320"/>
              <a:gd name="connsiteY0" fmla="*/ 0 h 6880225"/>
              <a:gd name="connsiteX1" fmla="*/ 6116320 w 6116320"/>
              <a:gd name="connsiteY1" fmla="*/ 0 h 6880225"/>
              <a:gd name="connsiteX2" fmla="*/ 6116320 w 6116320"/>
              <a:gd name="connsiteY2" fmla="*/ 6880225 h 6880225"/>
              <a:gd name="connsiteX3" fmla="*/ 0 w 6116320"/>
              <a:gd name="connsiteY3" fmla="*/ 6880225 h 6880225"/>
              <a:gd name="connsiteX4" fmla="*/ 0 w 6116320"/>
              <a:gd name="connsiteY4" fmla="*/ 0 h 6880225"/>
              <a:gd name="connsiteX0" fmla="*/ 0 w 6116320"/>
              <a:gd name="connsiteY0" fmla="*/ 0 h 6880225"/>
              <a:gd name="connsiteX1" fmla="*/ 6116320 w 6116320"/>
              <a:gd name="connsiteY1" fmla="*/ 0 h 6880225"/>
              <a:gd name="connsiteX2" fmla="*/ 6116320 w 6116320"/>
              <a:gd name="connsiteY2" fmla="*/ 6880225 h 6880225"/>
              <a:gd name="connsiteX3" fmla="*/ 2052320 w 6116320"/>
              <a:gd name="connsiteY3" fmla="*/ 6880225 h 6880225"/>
              <a:gd name="connsiteX4" fmla="*/ 0 w 6116320"/>
              <a:gd name="connsiteY4" fmla="*/ 0 h 6880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6320" h="6880225">
                <a:moveTo>
                  <a:pt x="0" y="0"/>
                </a:moveTo>
                <a:lnTo>
                  <a:pt x="6116320" y="0"/>
                </a:lnTo>
                <a:lnTo>
                  <a:pt x="6116320" y="6880225"/>
                </a:lnTo>
                <a:lnTo>
                  <a:pt x="2052320" y="6880225"/>
                </a:lnTo>
                <a:lnTo>
                  <a:pt x="0" y="0"/>
                </a:lnTo>
                <a:close/>
              </a:path>
            </a:pathLst>
          </a:custGeom>
        </p:spPr>
        <p:txBody>
          <a:bodyPr>
            <a:normAutofit/>
          </a:bodyPr>
          <a:lstStyle>
            <a:lvl1pPr marL="0" indent="0" algn="ctr">
              <a:buNone/>
              <a:defRPr sz="2000">
                <a:solidFill>
                  <a:schemeClr val="bg1"/>
                </a:solidFill>
              </a:defRPr>
            </a:lvl1pPr>
          </a:lstStyle>
          <a:p>
            <a:r>
              <a:rPr lang="en-US" dirty="0"/>
              <a:t>Click icon to insert picture</a:t>
            </a:r>
          </a:p>
        </p:txBody>
      </p:sp>
    </p:spTree>
    <p:extLst>
      <p:ext uri="{BB962C8B-B14F-4D97-AF65-F5344CB8AC3E}">
        <p14:creationId xmlns:p14="http://schemas.microsoft.com/office/powerpoint/2010/main" val="736789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2B74EE53-DB22-C27E-074F-A7129585FE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158" t="-5374" b="78533"/>
          <a:stretch/>
        </p:blipFill>
        <p:spPr>
          <a:xfrm rot="10800000">
            <a:off x="6324600" y="0"/>
            <a:ext cx="5867400" cy="1647324"/>
          </a:xfrm>
          <a:prstGeom prst="rect">
            <a:avLst/>
          </a:prstGeom>
        </p:spPr>
      </p:pic>
      <p:sp>
        <p:nvSpPr>
          <p:cNvPr id="2" name="Title 1">
            <a:extLst>
              <a:ext uri="{FF2B5EF4-FFF2-40B4-BE49-F238E27FC236}">
                <a16:creationId xmlns:a16="http://schemas.microsoft.com/office/drawing/2014/main" id="{278AEF0C-FA4B-8C23-0132-5529EC244F9E}"/>
              </a:ext>
            </a:extLst>
          </p:cNvPr>
          <p:cNvSpPr>
            <a:spLocks noGrp="1"/>
          </p:cNvSpPr>
          <p:nvPr>
            <p:ph type="title" hasCustomPrompt="1"/>
          </p:nvPr>
        </p:nvSpPr>
        <p:spPr>
          <a:xfrm>
            <a:off x="6126480" y="1310639"/>
            <a:ext cx="4805997" cy="2689629"/>
          </a:xfrm>
        </p:spPr>
        <p:txBody>
          <a:bodyPr anchor="b">
            <a:normAutofit/>
          </a:bodyPr>
          <a:lstStyle>
            <a:lvl1pPr>
              <a:defRPr sz="4800"/>
            </a:lvl1pPr>
          </a:lstStyle>
          <a:p>
            <a:r>
              <a:rPr lang="en-US" dirty="0"/>
              <a:t>Click to add title</a:t>
            </a:r>
          </a:p>
        </p:txBody>
      </p:sp>
      <p:sp>
        <p:nvSpPr>
          <p:cNvPr id="12" name="Picture Placeholder 11">
            <a:extLst>
              <a:ext uri="{FF2B5EF4-FFF2-40B4-BE49-F238E27FC236}">
                <a16:creationId xmlns:a16="http://schemas.microsoft.com/office/drawing/2014/main" id="{B3DD4867-9B0B-647C-1F78-5E50BF30F089}"/>
              </a:ext>
            </a:extLst>
          </p:cNvPr>
          <p:cNvSpPr>
            <a:spLocks noGrp="1"/>
          </p:cNvSpPr>
          <p:nvPr>
            <p:ph type="pic" sz="quarter" idx="11"/>
          </p:nvPr>
        </p:nvSpPr>
        <p:spPr>
          <a:xfrm>
            <a:off x="0" y="-1016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053840 w 6096000"/>
              <a:gd name="connsiteY2" fmla="*/ 6858000 h 6858000"/>
              <a:gd name="connsiteX3" fmla="*/ 0 w 6096000"/>
              <a:gd name="connsiteY3" fmla="*/ 6858000 h 6858000"/>
              <a:gd name="connsiteX4" fmla="*/ 0 w 6096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58000">
                <a:moveTo>
                  <a:pt x="0" y="0"/>
                </a:moveTo>
                <a:lnTo>
                  <a:pt x="6096000" y="0"/>
                </a:lnTo>
                <a:lnTo>
                  <a:pt x="4053840" y="6858000"/>
                </a:lnTo>
                <a:lnTo>
                  <a:pt x="0" y="6858000"/>
                </a:lnTo>
                <a:lnTo>
                  <a:pt x="0" y="0"/>
                </a:lnTo>
                <a:close/>
              </a:path>
            </a:pathLst>
          </a:custGeom>
        </p:spPr>
        <p:txBody>
          <a:bodyPr>
            <a:normAutofit/>
          </a:bodyPr>
          <a:lstStyle>
            <a:lvl1pPr marL="0" indent="0" algn="ctr">
              <a:buNone/>
              <a:defRPr sz="2000"/>
            </a:lvl1pPr>
          </a:lstStyle>
          <a:p>
            <a:r>
              <a:rPr lang="en-US" dirty="0"/>
              <a:t>Click icon to add picture</a:t>
            </a:r>
          </a:p>
        </p:txBody>
      </p:sp>
      <p:sp>
        <p:nvSpPr>
          <p:cNvPr id="10" name="Content Placeholder 9">
            <a:extLst>
              <a:ext uri="{FF2B5EF4-FFF2-40B4-BE49-F238E27FC236}">
                <a16:creationId xmlns:a16="http://schemas.microsoft.com/office/drawing/2014/main" id="{BFF4D65D-965A-5E86-4D91-C72D1D03A8B9}"/>
              </a:ext>
            </a:extLst>
          </p:cNvPr>
          <p:cNvSpPr>
            <a:spLocks noGrp="1"/>
          </p:cNvSpPr>
          <p:nvPr>
            <p:ph sz="quarter" idx="10" hasCustomPrompt="1"/>
          </p:nvPr>
        </p:nvSpPr>
        <p:spPr>
          <a:xfrm>
            <a:off x="6126163" y="4172990"/>
            <a:ext cx="4805997" cy="2389736"/>
          </a:xfrm>
        </p:spPr>
        <p:txBody>
          <a:bodyPr>
            <a:normAutofit/>
          </a:bodyPr>
          <a:lstStyle>
            <a:lvl1pPr marL="0" indent="0">
              <a:buFont typeface="Arial" panose="020B0604020202020204" pitchFamily="34" charse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365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04C9F686-E069-3B60-9625-01EE6A41D75D}"/>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5239"/>
          <a:stretch/>
        </p:blipFill>
        <p:spPr>
          <a:xfrm flipH="1">
            <a:off x="9135414" y="0"/>
            <a:ext cx="3056586" cy="6858000"/>
          </a:xfrm>
          <a:custGeom>
            <a:avLst/>
            <a:gdLst>
              <a:gd name="connsiteX0" fmla="*/ 4284372 w 4284372"/>
              <a:gd name="connsiteY0" fmla="*/ 0 h 6858000"/>
              <a:gd name="connsiteX1" fmla="*/ 0 w 4284372"/>
              <a:gd name="connsiteY1" fmla="*/ 0 h 6858000"/>
              <a:gd name="connsiteX2" fmla="*/ 0 w 4284372"/>
              <a:gd name="connsiteY2" fmla="*/ 6858000 h 6858000"/>
              <a:gd name="connsiteX3" fmla="*/ 4284372 w 428437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84372" h="6858000">
                <a:moveTo>
                  <a:pt x="4284372" y="0"/>
                </a:moveTo>
                <a:lnTo>
                  <a:pt x="0" y="0"/>
                </a:lnTo>
                <a:lnTo>
                  <a:pt x="0" y="6858000"/>
                </a:lnTo>
                <a:lnTo>
                  <a:pt x="4284372" y="6858000"/>
                </a:lnTo>
                <a:close/>
              </a:path>
            </a:pathLst>
          </a:custGeom>
        </p:spPr>
      </p:pic>
      <p:pic>
        <p:nvPicPr>
          <p:cNvPr id="9" name="Graphic 8">
            <a:extLst>
              <a:ext uri="{FF2B5EF4-FFF2-40B4-BE49-F238E27FC236}">
                <a16:creationId xmlns:a16="http://schemas.microsoft.com/office/drawing/2014/main" id="{6D7227F9-50F9-820B-69B7-924C02120466}"/>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b="2330"/>
          <a:stretch/>
        </p:blipFill>
        <p:spPr>
          <a:xfrm>
            <a:off x="7810500" y="3025140"/>
            <a:ext cx="4381500" cy="3832860"/>
          </a:xfrm>
          <a:prstGeom prst="rect">
            <a:avLst/>
          </a:prstGeom>
        </p:spPr>
      </p:pic>
      <p:sp>
        <p:nvSpPr>
          <p:cNvPr id="2" name="Title 1">
            <a:extLst>
              <a:ext uri="{FF2B5EF4-FFF2-40B4-BE49-F238E27FC236}">
                <a16:creationId xmlns:a16="http://schemas.microsoft.com/office/drawing/2014/main" id="{448D1E69-316E-A8E1-7ADA-040A0E490730}"/>
              </a:ext>
            </a:extLst>
          </p:cNvPr>
          <p:cNvSpPr>
            <a:spLocks noGrp="1"/>
          </p:cNvSpPr>
          <p:nvPr>
            <p:ph type="title" hasCustomPrompt="1"/>
          </p:nvPr>
        </p:nvSpPr>
        <p:spPr>
          <a:xfrm>
            <a:off x="914399" y="365125"/>
            <a:ext cx="7273637" cy="1646555"/>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61069CA0-E0AB-99C6-10DB-13AAC019DD7D}"/>
              </a:ext>
            </a:extLst>
          </p:cNvPr>
          <p:cNvSpPr>
            <a:spLocks noGrp="1"/>
          </p:cNvSpPr>
          <p:nvPr>
            <p:ph sz="quarter" idx="10" hasCustomPrompt="1"/>
          </p:nvPr>
        </p:nvSpPr>
        <p:spPr>
          <a:xfrm>
            <a:off x="914399" y="2011363"/>
            <a:ext cx="7273638" cy="4155757"/>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15213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left Image 1">
    <p:bg>
      <p:bgPr>
        <a:solidFill>
          <a:schemeClr val="tx1"/>
        </a:solidFill>
        <a:effectLst/>
      </p:bgPr>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4589277D-BC14-E7E0-5822-5575F563E1C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8039100" y="228600"/>
            <a:ext cx="4381500" cy="3924300"/>
          </a:xfrm>
          <a:prstGeom prst="rect">
            <a:avLst/>
          </a:prstGeom>
        </p:spPr>
      </p:pic>
      <p:sp>
        <p:nvSpPr>
          <p:cNvPr id="2" name="Title 1">
            <a:extLst>
              <a:ext uri="{FF2B5EF4-FFF2-40B4-BE49-F238E27FC236}">
                <a16:creationId xmlns:a16="http://schemas.microsoft.com/office/drawing/2014/main" id="{4FDB1BDE-C8F3-ACC0-740B-CBD8128777D5}"/>
              </a:ext>
            </a:extLst>
          </p:cNvPr>
          <p:cNvSpPr>
            <a:spLocks noGrp="1"/>
          </p:cNvSpPr>
          <p:nvPr>
            <p:ph type="title"/>
          </p:nvPr>
        </p:nvSpPr>
        <p:spPr>
          <a:xfrm>
            <a:off x="6096000" y="375285"/>
            <a:ext cx="4896678" cy="3624984"/>
          </a:xfrm>
        </p:spPr>
        <p:txBody>
          <a:bodyPr anchor="b">
            <a:normAutofit/>
          </a:bodyPr>
          <a:lstStyle>
            <a:lvl1pPr>
              <a:defRPr sz="4800">
                <a:solidFill>
                  <a:schemeClr val="bg1"/>
                </a:solidFill>
              </a:defRPr>
            </a:lvl1pPr>
          </a:lstStyle>
          <a:p>
            <a:endParaRPr lang="en-US" dirty="0"/>
          </a:p>
        </p:txBody>
      </p:sp>
      <p:sp>
        <p:nvSpPr>
          <p:cNvPr id="11" name="Picture Placeholder 10">
            <a:extLst>
              <a:ext uri="{FF2B5EF4-FFF2-40B4-BE49-F238E27FC236}">
                <a16:creationId xmlns:a16="http://schemas.microsoft.com/office/drawing/2014/main" id="{128597A3-47D0-F393-55D9-07FFD951F396}"/>
              </a:ext>
            </a:extLst>
          </p:cNvPr>
          <p:cNvSpPr>
            <a:spLocks noGrp="1"/>
          </p:cNvSpPr>
          <p:nvPr>
            <p:ph type="pic" sz="quarter" idx="11"/>
          </p:nvPr>
        </p:nvSpPr>
        <p:spPr>
          <a:xfrm>
            <a:off x="0" y="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405384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586 w 6096586"/>
              <a:gd name="connsiteY0" fmla="*/ 0 h 6858000"/>
              <a:gd name="connsiteX1" fmla="*/ 4054426 w 6096586"/>
              <a:gd name="connsiteY1" fmla="*/ 0 h 6858000"/>
              <a:gd name="connsiteX2" fmla="*/ 6096586 w 6096586"/>
              <a:gd name="connsiteY2" fmla="*/ 6858000 h 6858000"/>
              <a:gd name="connsiteX3" fmla="*/ 586 w 6096586"/>
              <a:gd name="connsiteY3" fmla="*/ 6858000 h 6858000"/>
              <a:gd name="connsiteX4" fmla="*/ 586 w 6096586"/>
              <a:gd name="connsiteY4" fmla="*/ 3669792 h 6858000"/>
              <a:gd name="connsiteX5" fmla="*/ 586 w 6096586"/>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4053840" y="0"/>
                </a:lnTo>
                <a:lnTo>
                  <a:pt x="6096000" y="6858000"/>
                </a:lnTo>
                <a:lnTo>
                  <a:pt x="950976" y="6858000"/>
                </a:lnTo>
                <a:lnTo>
                  <a:pt x="0" y="3669792"/>
                </a:lnTo>
                <a:lnTo>
                  <a:pt x="0" y="0"/>
                </a:lnTo>
                <a:close/>
              </a:path>
            </a:pathLst>
          </a:custGeom>
        </p:spPr>
        <p:txBody>
          <a:bodyPr>
            <a:normAutofit/>
          </a:bodyPr>
          <a:lstStyle>
            <a:lvl1pPr marL="0" indent="0" algn="l">
              <a:buNone/>
              <a:defRPr sz="2000">
                <a:solidFill>
                  <a:schemeClr val="bg1"/>
                </a:solidFill>
              </a:defRPr>
            </a:lvl1pPr>
          </a:lstStyle>
          <a:p>
            <a:r>
              <a:rPr lang="en-US" dirty="0"/>
              <a:t>Click icon to add picture</a:t>
            </a:r>
          </a:p>
        </p:txBody>
      </p:sp>
      <p:sp>
        <p:nvSpPr>
          <p:cNvPr id="9" name="Content Placeholder 10">
            <a:extLst>
              <a:ext uri="{FF2B5EF4-FFF2-40B4-BE49-F238E27FC236}">
                <a16:creationId xmlns:a16="http://schemas.microsoft.com/office/drawing/2014/main" id="{4BF260CE-C6E3-AE7A-DB8E-A72A1CF5B54E}"/>
              </a:ext>
            </a:extLst>
          </p:cNvPr>
          <p:cNvSpPr>
            <a:spLocks noGrp="1"/>
          </p:cNvSpPr>
          <p:nvPr>
            <p:ph sz="quarter" idx="10" hasCustomPrompt="1"/>
          </p:nvPr>
        </p:nvSpPr>
        <p:spPr>
          <a:xfrm>
            <a:off x="6096000" y="4172990"/>
            <a:ext cx="4896677" cy="2309726"/>
          </a:xfrm>
        </p:spPr>
        <p:txBody>
          <a:bodyPr>
            <a:normAutofit/>
          </a:bodyPr>
          <a:lstStyle>
            <a:lvl1pPr marL="0" indent="0">
              <a:spcBef>
                <a:spcPts val="0"/>
              </a:spcBef>
              <a:spcAft>
                <a:spcPts val="1200"/>
              </a:spcAft>
              <a:buNone/>
              <a:defRPr sz="2000">
                <a:solidFill>
                  <a:schemeClr val="bg1"/>
                </a:solidFill>
              </a:defRPr>
            </a:lvl1pPr>
            <a:lvl2pPr marL="742950" indent="-285750">
              <a:spcBef>
                <a:spcPts val="0"/>
              </a:spcBef>
              <a:spcAft>
                <a:spcPts val="1200"/>
              </a:spcAft>
              <a:buFont typeface="Arial" panose="020B0604020202020204" pitchFamily="34" charset="0"/>
              <a:buChar char="•"/>
              <a:defRPr sz="1800">
                <a:solidFill>
                  <a:schemeClr val="bg1"/>
                </a:solidFill>
              </a:defRPr>
            </a:lvl2pPr>
            <a:lvl3pPr marL="1200150" indent="-285750">
              <a:spcBef>
                <a:spcPts val="0"/>
              </a:spcBef>
              <a:spcAft>
                <a:spcPts val="1200"/>
              </a:spcAft>
              <a:buFont typeface="Arial" panose="020B0604020202020204" pitchFamily="34" charset="0"/>
              <a:buChar char="•"/>
              <a:defRPr sz="1600">
                <a:solidFill>
                  <a:schemeClr val="bg1"/>
                </a:solidFill>
              </a:defRPr>
            </a:lvl3pPr>
            <a:lvl4pPr marL="1657350" indent="-285750">
              <a:spcBef>
                <a:spcPts val="0"/>
              </a:spcBef>
              <a:spcAft>
                <a:spcPts val="1200"/>
              </a:spcAft>
              <a:buFont typeface="Arial" panose="020B0604020202020204" pitchFamily="34" charset="0"/>
              <a:buChar char="•"/>
              <a:defRPr sz="1400">
                <a:solidFill>
                  <a:schemeClr val="bg1"/>
                </a:solidFill>
              </a:defRPr>
            </a:lvl4pPr>
            <a:lvl5pPr marL="2114550" indent="-285750">
              <a:spcBef>
                <a:spcPts val="0"/>
              </a:spcBef>
              <a:spcAft>
                <a:spcPts val="1200"/>
              </a:spcAft>
              <a:buFont typeface="Arial" panose="020B0604020202020204" pitchFamily="34" charset="0"/>
              <a:buChar char="•"/>
              <a:defRPr sz="1400">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9111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1">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6E20435-B9A5-359D-133D-5D3EED409CD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55" t="41988" r="53993" b="33420"/>
          <a:stretch/>
        </p:blipFill>
        <p:spPr>
          <a:xfrm rot="10800000">
            <a:off x="9198864" y="-5"/>
            <a:ext cx="2993136" cy="1517907"/>
          </a:xfrm>
          <a:prstGeom prst="rect">
            <a:avLst/>
          </a:prstGeom>
        </p:spPr>
      </p:pic>
      <p:pic>
        <p:nvPicPr>
          <p:cNvPr id="9" name="Graphic 8">
            <a:extLst>
              <a:ext uri="{FF2B5EF4-FFF2-40B4-BE49-F238E27FC236}">
                <a16:creationId xmlns:a16="http://schemas.microsoft.com/office/drawing/2014/main" id="{7B99CAE4-AA9B-52BA-7DE8-8245CE705D35}"/>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5445" t="24819" r="46503"/>
          <a:stretch/>
        </p:blipFill>
        <p:spPr>
          <a:xfrm rot="16200000">
            <a:off x="961221" y="4525179"/>
            <a:ext cx="1371600" cy="3294042"/>
          </a:xfrm>
          <a:prstGeom prst="rect">
            <a:avLst/>
          </a:prstGeom>
        </p:spPr>
      </p:pic>
      <p:sp>
        <p:nvSpPr>
          <p:cNvPr id="10" name="Title 9">
            <a:extLst>
              <a:ext uri="{FF2B5EF4-FFF2-40B4-BE49-F238E27FC236}">
                <a16:creationId xmlns:a16="http://schemas.microsoft.com/office/drawing/2014/main" id="{28DFE681-710B-6FE5-B8E0-3BC9DB9F12D1}"/>
              </a:ext>
            </a:extLst>
          </p:cNvPr>
          <p:cNvSpPr>
            <a:spLocks noGrp="1"/>
          </p:cNvSpPr>
          <p:nvPr>
            <p:ph type="title" hasCustomPrompt="1"/>
          </p:nvPr>
        </p:nvSpPr>
        <p:spPr>
          <a:xfrm>
            <a:off x="914399" y="365125"/>
            <a:ext cx="10363201" cy="1629601"/>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3FE383D3-6A16-1891-FF52-470B26B94042}"/>
              </a:ext>
            </a:extLst>
          </p:cNvPr>
          <p:cNvSpPr>
            <a:spLocks noGrp="1"/>
          </p:cNvSpPr>
          <p:nvPr>
            <p:ph sz="quarter" idx="10" hasCustomPrompt="1"/>
          </p:nvPr>
        </p:nvSpPr>
        <p:spPr>
          <a:xfrm>
            <a:off x="914399"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74B5EB04-CA6E-7417-56DF-A55B21E94B74}"/>
              </a:ext>
            </a:extLst>
          </p:cNvPr>
          <p:cNvSpPr>
            <a:spLocks noGrp="1"/>
          </p:cNvSpPr>
          <p:nvPr>
            <p:ph sz="quarter" idx="11" hasCustomPrompt="1"/>
          </p:nvPr>
        </p:nvSpPr>
        <p:spPr>
          <a:xfrm>
            <a:off x="6284891"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417792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A783FA55-EF1D-66CF-8FD5-29086D71E62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81" t="40714" r="61027" b="44471"/>
          <a:stretch/>
        </p:blipFill>
        <p:spPr>
          <a:xfrm rot="10800000" flipV="1">
            <a:off x="-26830" y="5950040"/>
            <a:ext cx="2513521" cy="914400"/>
          </a:xfrm>
          <a:prstGeom prst="rect">
            <a:avLst/>
          </a:prstGeom>
        </p:spPr>
      </p:pic>
      <p:pic>
        <p:nvPicPr>
          <p:cNvPr id="9" name="Graphic 8">
            <a:extLst>
              <a:ext uri="{FF2B5EF4-FFF2-40B4-BE49-F238E27FC236}">
                <a16:creationId xmlns:a16="http://schemas.microsoft.com/office/drawing/2014/main" id="{542CEFED-8DE0-0155-A5B6-A44051A6D03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18883" t="18052" r="46636"/>
          <a:stretch/>
        </p:blipFill>
        <p:spPr>
          <a:xfrm rot="16200000" flipH="1" flipV="1">
            <a:off x="9553763" y="-952310"/>
            <a:ext cx="1685928" cy="3590547"/>
          </a:xfrm>
          <a:prstGeom prst="rect">
            <a:avLst/>
          </a:prstGeom>
        </p:spPr>
      </p:pic>
      <p:sp>
        <p:nvSpPr>
          <p:cNvPr id="10" name="Title 9">
            <a:extLst>
              <a:ext uri="{FF2B5EF4-FFF2-40B4-BE49-F238E27FC236}">
                <a16:creationId xmlns:a16="http://schemas.microsoft.com/office/drawing/2014/main" id="{57FC493E-284F-ADBA-D92D-883CAB13ADCA}"/>
              </a:ext>
            </a:extLst>
          </p:cNvPr>
          <p:cNvSpPr>
            <a:spLocks noGrp="1"/>
          </p:cNvSpPr>
          <p:nvPr>
            <p:ph type="title" hasCustomPrompt="1"/>
          </p:nvPr>
        </p:nvSpPr>
        <p:spPr>
          <a:xfrm>
            <a:off x="914398" y="365125"/>
            <a:ext cx="10439401" cy="1617017"/>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4B8B2035-4AA9-D25E-9F15-3ED36F734D13}"/>
              </a:ext>
            </a:extLst>
          </p:cNvPr>
          <p:cNvSpPr>
            <a:spLocks noGrp="1"/>
          </p:cNvSpPr>
          <p:nvPr>
            <p:ph sz="quarter" idx="10" hasCustomPrompt="1"/>
          </p:nvPr>
        </p:nvSpPr>
        <p:spPr>
          <a:xfrm>
            <a:off x="914399" y="2022250"/>
            <a:ext cx="3310129" cy="3747180"/>
          </a:xfrm>
        </p:spPr>
        <p:txBody>
          <a:bodyPr>
            <a:normAutofit/>
          </a:bodyPr>
          <a:lstStyle>
            <a:lvl1pPr>
              <a:spcBef>
                <a:spcPts val="0"/>
              </a:spcBef>
              <a:spcAft>
                <a:spcPts val="1200"/>
              </a:spcAft>
              <a:defRPr sz="2000" b="1"/>
            </a:lvl1pPr>
            <a:lvl2pPr>
              <a:spcBef>
                <a:spcPts val="0"/>
              </a:spcBef>
              <a:spcAft>
                <a:spcPts val="1200"/>
              </a:spcAft>
              <a:defRPr sz="1800" b="1"/>
            </a:lvl2pPr>
            <a:lvl3pPr>
              <a:spcBef>
                <a:spcPts val="0"/>
              </a:spcBef>
              <a:spcAft>
                <a:spcPts val="1200"/>
              </a:spcAft>
              <a:defRPr sz="1600" b="1"/>
            </a:lvl3pPr>
            <a:lvl4pPr>
              <a:spcBef>
                <a:spcPts val="0"/>
              </a:spcBef>
              <a:spcAft>
                <a:spcPts val="1200"/>
              </a:spcAft>
              <a:defRPr sz="1400" b="1"/>
            </a:lvl4pPr>
            <a:lvl5pPr>
              <a:spcBef>
                <a:spcPts val="0"/>
              </a:spcBef>
              <a:spcAft>
                <a:spcPts val="1200"/>
              </a:spcAft>
              <a:defRPr sz="1400" b="1"/>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6A694422-6B3E-3D80-AC41-FD1CED52ACAB}"/>
              </a:ext>
            </a:extLst>
          </p:cNvPr>
          <p:cNvSpPr>
            <a:spLocks noGrp="1"/>
          </p:cNvSpPr>
          <p:nvPr>
            <p:ph sz="quarter" idx="11" hasCustomPrompt="1"/>
          </p:nvPr>
        </p:nvSpPr>
        <p:spPr>
          <a:xfrm>
            <a:off x="4602310" y="2018120"/>
            <a:ext cx="675148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82813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right Image">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48DBD2A1-633E-7A22-751B-5CEFCA93F20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7703" t="485" b="67543"/>
          <a:stretch/>
        </p:blipFill>
        <p:spPr>
          <a:xfrm rot="5400000">
            <a:off x="-115162" y="115164"/>
            <a:ext cx="1895058" cy="1664735"/>
          </a:xfrm>
          <a:prstGeom prst="rect">
            <a:avLst/>
          </a:prstGeom>
        </p:spPr>
      </p:pic>
      <p:sp>
        <p:nvSpPr>
          <p:cNvPr id="9" name="Title 8">
            <a:extLst>
              <a:ext uri="{FF2B5EF4-FFF2-40B4-BE49-F238E27FC236}">
                <a16:creationId xmlns:a16="http://schemas.microsoft.com/office/drawing/2014/main" id="{3E7BF4D0-D641-9859-157D-B9094EF3DAB1}"/>
              </a:ext>
            </a:extLst>
          </p:cNvPr>
          <p:cNvSpPr>
            <a:spLocks noGrp="1"/>
          </p:cNvSpPr>
          <p:nvPr>
            <p:ph type="title" hasCustomPrompt="1"/>
          </p:nvPr>
        </p:nvSpPr>
        <p:spPr>
          <a:xfrm>
            <a:off x="916385" y="446313"/>
            <a:ext cx="5179615" cy="1448747"/>
          </a:xfrm>
        </p:spPr>
        <p:txBody>
          <a:bodyPr>
            <a:normAutofit/>
          </a:bodyPr>
          <a:lstStyle>
            <a:lvl1pPr>
              <a:defRPr sz="3200"/>
            </a:lvl1pPr>
          </a:lstStyle>
          <a:p>
            <a:r>
              <a:rPr lang="en-US" dirty="0"/>
              <a:t>Click to add title</a:t>
            </a:r>
          </a:p>
        </p:txBody>
      </p:sp>
      <p:sp>
        <p:nvSpPr>
          <p:cNvPr id="10" name="Content Placeholder 10">
            <a:extLst>
              <a:ext uri="{FF2B5EF4-FFF2-40B4-BE49-F238E27FC236}">
                <a16:creationId xmlns:a16="http://schemas.microsoft.com/office/drawing/2014/main" id="{115AE488-757F-4C5A-7733-85C1D1EA98D3}"/>
              </a:ext>
            </a:extLst>
          </p:cNvPr>
          <p:cNvSpPr>
            <a:spLocks noGrp="1"/>
          </p:cNvSpPr>
          <p:nvPr>
            <p:ph sz="quarter" idx="10" hasCustomPrompt="1"/>
          </p:nvPr>
        </p:nvSpPr>
        <p:spPr>
          <a:xfrm>
            <a:off x="914399" y="2022250"/>
            <a:ext cx="5181600" cy="374718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
        <p:nvSpPr>
          <p:cNvPr id="12" name="Picture Placeholder 11">
            <a:extLst>
              <a:ext uri="{FF2B5EF4-FFF2-40B4-BE49-F238E27FC236}">
                <a16:creationId xmlns:a16="http://schemas.microsoft.com/office/drawing/2014/main" id="{39DD264F-42B5-DBB0-9839-DB4C6827ED76}"/>
              </a:ext>
            </a:extLst>
          </p:cNvPr>
          <p:cNvSpPr>
            <a:spLocks noGrp="1"/>
          </p:cNvSpPr>
          <p:nvPr>
            <p:ph type="pic" sz="quarter" idx="11"/>
          </p:nvPr>
        </p:nvSpPr>
        <p:spPr>
          <a:xfrm>
            <a:off x="6076950" y="0"/>
            <a:ext cx="6115050" cy="6868886"/>
          </a:xfrm>
          <a:custGeom>
            <a:avLst/>
            <a:gdLst>
              <a:gd name="connsiteX0" fmla="*/ 0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0 w 6115050"/>
              <a:gd name="connsiteY4" fmla="*/ 0 h 6858000"/>
              <a:gd name="connsiteX0" fmla="*/ 2024742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2024742 w 6115050"/>
              <a:gd name="connsiteY4" fmla="*/ 0 h 6858000"/>
              <a:gd name="connsiteX0" fmla="*/ 2024742 w 6115050"/>
              <a:gd name="connsiteY0" fmla="*/ 0 h 6858000"/>
              <a:gd name="connsiteX1" fmla="*/ 6115050 w 6115050"/>
              <a:gd name="connsiteY1" fmla="*/ 0 h 6858000"/>
              <a:gd name="connsiteX2" fmla="*/ 6115050 w 6115050"/>
              <a:gd name="connsiteY2" fmla="*/ 3603171 h 6858000"/>
              <a:gd name="connsiteX3" fmla="*/ 6115050 w 6115050"/>
              <a:gd name="connsiteY3" fmla="*/ 6858000 h 6858000"/>
              <a:gd name="connsiteX4" fmla="*/ 0 w 6115050"/>
              <a:gd name="connsiteY4" fmla="*/ 6858000 h 6858000"/>
              <a:gd name="connsiteX5" fmla="*/ 2024742 w 6115050"/>
              <a:gd name="connsiteY5" fmla="*/ 0 h 6858000"/>
              <a:gd name="connsiteX0" fmla="*/ 2024742 w 6115050"/>
              <a:gd name="connsiteY0" fmla="*/ 0 h 6868886"/>
              <a:gd name="connsiteX1" fmla="*/ 6115050 w 6115050"/>
              <a:gd name="connsiteY1" fmla="*/ 0 h 6868886"/>
              <a:gd name="connsiteX2" fmla="*/ 6115050 w 6115050"/>
              <a:gd name="connsiteY2" fmla="*/ 3603171 h 6868886"/>
              <a:gd name="connsiteX3" fmla="*/ 5157107 w 6115050"/>
              <a:gd name="connsiteY3" fmla="*/ 6868886 h 6868886"/>
              <a:gd name="connsiteX4" fmla="*/ 0 w 6115050"/>
              <a:gd name="connsiteY4" fmla="*/ 6858000 h 6868886"/>
              <a:gd name="connsiteX5" fmla="*/ 2024742 w 6115050"/>
              <a:gd name="connsiteY5" fmla="*/ 0 h 6868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15050" h="6868886">
                <a:moveTo>
                  <a:pt x="2024742" y="0"/>
                </a:moveTo>
                <a:lnTo>
                  <a:pt x="6115050" y="0"/>
                </a:lnTo>
                <a:lnTo>
                  <a:pt x="6115050" y="3603171"/>
                </a:lnTo>
                <a:lnTo>
                  <a:pt x="5157107" y="6868886"/>
                </a:lnTo>
                <a:lnTo>
                  <a:pt x="0" y="6858000"/>
                </a:lnTo>
                <a:lnTo>
                  <a:pt x="2024742" y="0"/>
                </a:lnTo>
                <a:close/>
              </a:path>
            </a:pathLst>
          </a:custGeom>
        </p:spPr>
        <p:txBody>
          <a:bodyPr>
            <a:normAutofit/>
          </a:bodyPr>
          <a:lstStyle>
            <a:lvl1pPr marL="0" indent="0" algn="r">
              <a:buNone/>
              <a:defRPr sz="2000"/>
            </a:lvl1pPr>
          </a:lstStyle>
          <a:p>
            <a:r>
              <a:rPr lang="en-US" dirty="0"/>
              <a:t>Click icon to add picture</a:t>
            </a:r>
          </a:p>
        </p:txBody>
      </p:sp>
    </p:spTree>
    <p:extLst>
      <p:ext uri="{BB962C8B-B14F-4D97-AF65-F5344CB8AC3E}">
        <p14:creationId xmlns:p14="http://schemas.microsoft.com/office/powerpoint/2010/main" val="3467008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06"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hyperlink" Target="mailto:Andres.trujillo@snhu.edu" TargetMode="External"/><Relationship Id="rId4" Type="http://schemas.openxmlformats.org/officeDocument/2006/relationships/image" Target="../media/image2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0D96-BFFB-05BD-30ED-0352500CD058}"/>
              </a:ext>
            </a:extLst>
          </p:cNvPr>
          <p:cNvSpPr>
            <a:spLocks noGrp="1"/>
          </p:cNvSpPr>
          <p:nvPr>
            <p:ph type="title"/>
          </p:nvPr>
        </p:nvSpPr>
        <p:spPr>
          <a:xfrm>
            <a:off x="6096000" y="2773681"/>
            <a:ext cx="5674360" cy="3200400"/>
          </a:xfrm>
        </p:spPr>
        <p:txBody>
          <a:bodyPr/>
          <a:lstStyle/>
          <a:p>
            <a:r>
              <a:rPr lang="en-US" dirty="0" err="1"/>
              <a:t>DriverPass</a:t>
            </a:r>
            <a:r>
              <a:rPr lang="en-US" dirty="0"/>
              <a:t> Online and on the road Instructional system</a:t>
            </a:r>
          </a:p>
        </p:txBody>
      </p:sp>
    </p:spTree>
    <p:extLst>
      <p:ext uri="{BB962C8B-B14F-4D97-AF65-F5344CB8AC3E}">
        <p14:creationId xmlns:p14="http://schemas.microsoft.com/office/powerpoint/2010/main" val="2945390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74D05E-8A36-8D9F-519E-DB514A69D886}"/>
              </a:ext>
            </a:extLst>
          </p:cNvPr>
          <p:cNvSpPr>
            <a:spLocks noGrp="1"/>
          </p:cNvSpPr>
          <p:nvPr>
            <p:ph type="title"/>
          </p:nvPr>
        </p:nvSpPr>
        <p:spPr>
          <a:xfrm>
            <a:off x="914400" y="315533"/>
            <a:ext cx="5181600" cy="2376868"/>
          </a:xfrm>
        </p:spPr>
        <p:txBody>
          <a:bodyPr/>
          <a:lstStyle/>
          <a:p>
            <a:r>
              <a:rPr lang="en-US" dirty="0"/>
              <a:t>System requirements</a:t>
            </a:r>
          </a:p>
        </p:txBody>
      </p:sp>
      <p:sp>
        <p:nvSpPr>
          <p:cNvPr id="4" name="Content Placeholder 3">
            <a:extLst>
              <a:ext uri="{FF2B5EF4-FFF2-40B4-BE49-F238E27FC236}">
                <a16:creationId xmlns:a16="http://schemas.microsoft.com/office/drawing/2014/main" id="{B20C1E08-E337-110E-DB8E-41BA4A3341A1}"/>
              </a:ext>
            </a:extLst>
          </p:cNvPr>
          <p:cNvSpPr>
            <a:spLocks noGrp="1"/>
          </p:cNvSpPr>
          <p:nvPr>
            <p:ph sz="quarter" idx="10"/>
          </p:nvPr>
        </p:nvSpPr>
        <p:spPr>
          <a:xfrm>
            <a:off x="914400" y="2844800"/>
            <a:ext cx="5181600" cy="3128963"/>
          </a:xfrm>
        </p:spPr>
        <p:txBody>
          <a:bodyPr vert="horz" lIns="91440" tIns="45720" rIns="91440" bIns="45720" rtlCol="0" anchor="t">
            <a:normAutofit/>
          </a:bodyPr>
          <a:lstStyle/>
          <a:p>
            <a:r>
              <a:rPr lang="en-US" dirty="0"/>
              <a:t>Training drivers for DMV tests locally </a:t>
            </a:r>
          </a:p>
          <a:p>
            <a:r>
              <a:rPr lang="en-US" dirty="0"/>
              <a:t>High Pass rate</a:t>
            </a:r>
          </a:p>
          <a:p>
            <a:r>
              <a:rPr lang="en-US" dirty="0"/>
              <a:t>We need online classes </a:t>
            </a:r>
          </a:p>
          <a:p>
            <a:r>
              <a:rPr lang="en-US" dirty="0"/>
              <a:t>Instructor to peer classes.</a:t>
            </a:r>
          </a:p>
          <a:p>
            <a:r>
              <a:rPr lang="en-US" dirty="0"/>
              <a:t>Online registration</a:t>
            </a:r>
          </a:p>
          <a:p>
            <a:r>
              <a:rPr lang="en-US" dirty="0"/>
              <a:t>Online instructor training schedules</a:t>
            </a:r>
          </a:p>
          <a:p>
            <a:endParaRPr lang="en-US" dirty="0"/>
          </a:p>
        </p:txBody>
      </p:sp>
      <p:sp>
        <p:nvSpPr>
          <p:cNvPr id="2" name="Slide Number Placeholder 1">
            <a:extLst>
              <a:ext uri="{FF2B5EF4-FFF2-40B4-BE49-F238E27FC236}">
                <a16:creationId xmlns:a16="http://schemas.microsoft.com/office/drawing/2014/main" id="{00255621-1D81-03E6-507B-CB20E070356A}"/>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542059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220FF-5399-35A5-AC40-D70C554CA2CB}"/>
              </a:ext>
            </a:extLst>
          </p:cNvPr>
          <p:cNvSpPr>
            <a:spLocks noGrp="1"/>
          </p:cNvSpPr>
          <p:nvPr>
            <p:ph type="title"/>
          </p:nvPr>
        </p:nvSpPr>
        <p:spPr/>
        <p:txBody>
          <a:bodyPr/>
          <a:lstStyle/>
          <a:p>
            <a:r>
              <a:rPr lang="en-US" dirty="0"/>
              <a:t>Use Case diagram</a:t>
            </a:r>
          </a:p>
        </p:txBody>
      </p:sp>
      <p:pic>
        <p:nvPicPr>
          <p:cNvPr id="5" name="Content Placeholder 4" descr="A diagram of a driver past data collection system&#10;&#10;Description automatically generated">
            <a:extLst>
              <a:ext uri="{FF2B5EF4-FFF2-40B4-BE49-F238E27FC236}">
                <a16:creationId xmlns:a16="http://schemas.microsoft.com/office/drawing/2014/main" id="{1BD8417C-67D7-9AD0-BAAE-9ADF78F2F1C4}"/>
              </a:ext>
            </a:extLst>
          </p:cNvPr>
          <p:cNvPicPr>
            <a:picLocks noGrp="1" noChangeAspect="1"/>
          </p:cNvPicPr>
          <p:nvPr>
            <p:ph sz="quarter" idx="10"/>
          </p:nvPr>
        </p:nvPicPr>
        <p:blipFill>
          <a:blip r:embed="rId3"/>
          <a:stretch>
            <a:fillRect/>
          </a:stretch>
        </p:blipFill>
        <p:spPr>
          <a:xfrm>
            <a:off x="717755" y="2685792"/>
            <a:ext cx="5574890" cy="4114800"/>
          </a:xfrm>
        </p:spPr>
      </p:pic>
      <p:sp>
        <p:nvSpPr>
          <p:cNvPr id="4" name="Slide Number Placeholder 3">
            <a:extLst>
              <a:ext uri="{FF2B5EF4-FFF2-40B4-BE49-F238E27FC236}">
                <a16:creationId xmlns:a16="http://schemas.microsoft.com/office/drawing/2014/main" id="{C32E5E5F-4020-09C5-CEFB-800EF41A5CC8}"/>
              </a:ext>
            </a:extLst>
          </p:cNvPr>
          <p:cNvSpPr>
            <a:spLocks noGrp="1"/>
          </p:cNvSpPr>
          <p:nvPr>
            <p:ph type="sldNum" sz="quarter" idx="4"/>
          </p:nvPr>
        </p:nvSpPr>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725839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8EFB1-5CE7-9D2C-4FD3-069D82F78D10}"/>
              </a:ext>
            </a:extLst>
          </p:cNvPr>
          <p:cNvSpPr>
            <a:spLocks noGrp="1"/>
          </p:cNvSpPr>
          <p:nvPr>
            <p:ph type="title"/>
          </p:nvPr>
        </p:nvSpPr>
        <p:spPr/>
        <p:txBody>
          <a:bodyPr/>
          <a:lstStyle/>
          <a:p>
            <a:r>
              <a:rPr lang="en-US" dirty="0"/>
              <a:t>Activity Diagram</a:t>
            </a:r>
          </a:p>
        </p:txBody>
      </p:sp>
      <p:pic>
        <p:nvPicPr>
          <p:cNvPr id="5" name="Content Placeholder 4" descr="A diagram of a vehicle package&#10;&#10;Description automatically generated">
            <a:extLst>
              <a:ext uri="{FF2B5EF4-FFF2-40B4-BE49-F238E27FC236}">
                <a16:creationId xmlns:a16="http://schemas.microsoft.com/office/drawing/2014/main" id="{8ED1978E-1735-E10A-6FA5-A3F7A89EE2E6}"/>
              </a:ext>
            </a:extLst>
          </p:cNvPr>
          <p:cNvPicPr>
            <a:picLocks noGrp="1" noChangeAspect="1"/>
          </p:cNvPicPr>
          <p:nvPr>
            <p:ph sz="quarter" idx="10"/>
          </p:nvPr>
        </p:nvPicPr>
        <p:blipFill>
          <a:blip r:embed="rId3"/>
          <a:stretch>
            <a:fillRect/>
          </a:stretch>
        </p:blipFill>
        <p:spPr>
          <a:xfrm>
            <a:off x="457200" y="2825517"/>
            <a:ext cx="6096000" cy="3167529"/>
          </a:xfrm>
        </p:spPr>
      </p:pic>
      <p:sp>
        <p:nvSpPr>
          <p:cNvPr id="4" name="Slide Number Placeholder 3">
            <a:extLst>
              <a:ext uri="{FF2B5EF4-FFF2-40B4-BE49-F238E27FC236}">
                <a16:creationId xmlns:a16="http://schemas.microsoft.com/office/drawing/2014/main" id="{0A38AD24-19E5-A9D2-9924-66BBD8544B02}"/>
              </a:ext>
            </a:extLst>
          </p:cNvPr>
          <p:cNvSpPr>
            <a:spLocks noGrp="1"/>
          </p:cNvSpPr>
          <p:nvPr>
            <p:ph type="sldNum" sz="quarter" idx="4"/>
          </p:nvPr>
        </p:nvSpPr>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3983915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D0A2B-10A4-EA9E-E084-F83DA73E6708}"/>
              </a:ext>
            </a:extLst>
          </p:cNvPr>
          <p:cNvSpPr>
            <a:spLocks noGrp="1"/>
          </p:cNvSpPr>
          <p:nvPr>
            <p:ph type="title"/>
          </p:nvPr>
        </p:nvSpPr>
        <p:spPr>
          <a:xfrm>
            <a:off x="914400" y="315533"/>
            <a:ext cx="5181600" cy="1041228"/>
          </a:xfrm>
        </p:spPr>
        <p:txBody>
          <a:bodyPr/>
          <a:lstStyle/>
          <a:p>
            <a:r>
              <a:rPr lang="en-US" dirty="0"/>
              <a:t>security </a:t>
            </a:r>
          </a:p>
        </p:txBody>
      </p:sp>
      <p:sp>
        <p:nvSpPr>
          <p:cNvPr id="3" name="Content Placeholder 2">
            <a:extLst>
              <a:ext uri="{FF2B5EF4-FFF2-40B4-BE49-F238E27FC236}">
                <a16:creationId xmlns:a16="http://schemas.microsoft.com/office/drawing/2014/main" id="{09DB91E8-1AC7-9ED8-29B0-09B8BDFA56DA}"/>
              </a:ext>
            </a:extLst>
          </p:cNvPr>
          <p:cNvSpPr>
            <a:spLocks noGrp="1"/>
          </p:cNvSpPr>
          <p:nvPr>
            <p:ph sz="quarter" idx="10"/>
          </p:nvPr>
        </p:nvSpPr>
        <p:spPr>
          <a:xfrm>
            <a:off x="914400" y="1363609"/>
            <a:ext cx="5181600" cy="4610154"/>
          </a:xfrm>
        </p:spPr>
        <p:txBody>
          <a:bodyPr vert="horz" lIns="91440" tIns="45720" rIns="91440" bIns="45720" rtlCol="0" anchor="t">
            <a:normAutofit/>
          </a:bodyPr>
          <a:lstStyle/>
          <a:p>
            <a:r>
              <a:rPr lang="en-US" dirty="0"/>
              <a:t>Login using 2FA.</a:t>
            </a:r>
          </a:p>
          <a:p>
            <a:r>
              <a:rPr lang="en-US" dirty="0"/>
              <a:t>Database password hashing.</a:t>
            </a:r>
          </a:p>
          <a:p>
            <a:r>
              <a:rPr lang="en-US" dirty="0"/>
              <a:t>Sensitive data encryption, such as home address, phone number, and social security number.</a:t>
            </a:r>
          </a:p>
          <a:p>
            <a:r>
              <a:rPr lang="en-US" dirty="0"/>
              <a:t>HTTPS/TLS website security to mitigate Man-in-the-Middle Attack vectors.</a:t>
            </a:r>
          </a:p>
          <a:p>
            <a:endParaRPr lang="en-US" dirty="0"/>
          </a:p>
          <a:p>
            <a:endParaRPr lang="en-US" dirty="0"/>
          </a:p>
        </p:txBody>
      </p:sp>
      <p:sp>
        <p:nvSpPr>
          <p:cNvPr id="4" name="Slide Number Placeholder 3">
            <a:extLst>
              <a:ext uri="{FF2B5EF4-FFF2-40B4-BE49-F238E27FC236}">
                <a16:creationId xmlns:a16="http://schemas.microsoft.com/office/drawing/2014/main" id="{5B318B24-1275-56B3-B963-F5903829E808}"/>
              </a:ext>
            </a:extLst>
          </p:cNvPr>
          <p:cNvSpPr>
            <a:spLocks noGrp="1"/>
          </p:cNvSpPr>
          <p:nvPr>
            <p:ph type="sldNum" sz="quarter" idx="4"/>
          </p:nvPr>
        </p:nvSpPr>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3210097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EAA13-E02F-EB47-E510-E3F48A95F847}"/>
              </a:ext>
            </a:extLst>
          </p:cNvPr>
          <p:cNvSpPr>
            <a:spLocks noGrp="1"/>
          </p:cNvSpPr>
          <p:nvPr>
            <p:ph type="title"/>
          </p:nvPr>
        </p:nvSpPr>
        <p:spPr>
          <a:xfrm>
            <a:off x="916385" y="446313"/>
            <a:ext cx="5179615" cy="1448747"/>
          </a:xfrm>
        </p:spPr>
        <p:txBody>
          <a:bodyPr/>
          <a:lstStyle/>
          <a:p>
            <a:r>
              <a:rPr lang="en-US" dirty="0"/>
              <a:t>System limitations</a:t>
            </a:r>
          </a:p>
        </p:txBody>
      </p:sp>
      <p:sp>
        <p:nvSpPr>
          <p:cNvPr id="3" name="Content Placeholder 2">
            <a:extLst>
              <a:ext uri="{FF2B5EF4-FFF2-40B4-BE49-F238E27FC236}">
                <a16:creationId xmlns:a16="http://schemas.microsoft.com/office/drawing/2014/main" id="{05E26637-007F-EC9E-F644-AAFBA0900F3C}"/>
              </a:ext>
            </a:extLst>
          </p:cNvPr>
          <p:cNvSpPr>
            <a:spLocks noGrp="1"/>
          </p:cNvSpPr>
          <p:nvPr>
            <p:ph sz="quarter" idx="10"/>
          </p:nvPr>
        </p:nvSpPr>
        <p:spPr>
          <a:xfrm>
            <a:off x="914399" y="2022250"/>
            <a:ext cx="5181600" cy="3747180"/>
          </a:xfrm>
        </p:spPr>
        <p:txBody>
          <a:bodyPr vert="horz" lIns="91440" tIns="45720" rIns="91440" bIns="45720" rtlCol="0" anchor="t">
            <a:normAutofit/>
          </a:bodyPr>
          <a:lstStyle/>
          <a:p>
            <a:r>
              <a:rPr lang="en-US" dirty="0"/>
              <a:t>Web/cloud based system means other companies will be managing security, </a:t>
            </a:r>
            <a:r>
              <a:rPr lang="en-US"/>
              <a:t>uptime, and database needs.</a:t>
            </a:r>
            <a:endParaRPr lang="en-US" b="1" dirty="0"/>
          </a:p>
          <a:p>
            <a:r>
              <a:rPr lang="en-US" dirty="0"/>
              <a:t>This system will not accommodate a million users concurrently because it is </a:t>
            </a:r>
            <a:r>
              <a:rPr lang="en-US"/>
              <a:t>being used at one location.</a:t>
            </a:r>
            <a:endParaRPr lang="en-US" dirty="0"/>
          </a:p>
          <a:p>
            <a:r>
              <a:rPr lang="en-US" dirty="0"/>
              <a:t>The website will have to be handled by developers for module updates until such another system is created for updates to driving packages.</a:t>
            </a:r>
          </a:p>
          <a:p>
            <a:endParaRPr lang="en-US" dirty="0"/>
          </a:p>
        </p:txBody>
      </p:sp>
      <p:sp>
        <p:nvSpPr>
          <p:cNvPr id="5" name="Slide Number Placeholder 4">
            <a:extLst>
              <a:ext uri="{FF2B5EF4-FFF2-40B4-BE49-F238E27FC236}">
                <a16:creationId xmlns:a16="http://schemas.microsoft.com/office/drawing/2014/main" id="{1DDD930B-FB1B-543D-6828-8C31F30BBD28}"/>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6</a:t>
            </a:fld>
            <a:endParaRPr lang="en-US" dirty="0"/>
          </a:p>
        </p:txBody>
      </p:sp>
      <p:pic>
        <p:nvPicPr>
          <p:cNvPr id="18" name="Picture Placeholder 17" descr="Two people looking at their phones">
            <a:extLst>
              <a:ext uri="{FF2B5EF4-FFF2-40B4-BE49-F238E27FC236}">
                <a16:creationId xmlns:a16="http://schemas.microsoft.com/office/drawing/2014/main" id="{1609D79A-E8EF-302E-E8CA-07C644CE0E0F}"/>
              </a:ext>
            </a:extLst>
          </p:cNvPr>
          <p:cNvPicPr>
            <a:picLocks noGrp="1" noChangeAspect="1"/>
          </p:cNvPicPr>
          <p:nvPr>
            <p:ph type="pic" sz="quarter" idx="11"/>
          </p:nvPr>
        </p:nvPicPr>
        <p:blipFill>
          <a:blip r:embed="rId3"/>
          <a:srcRect l="81" r="81"/>
          <a:stretch/>
        </p:blipFill>
        <p:spPr>
          <a:xfrm>
            <a:off x="6076950" y="0"/>
            <a:ext cx="6115050" cy="6868886"/>
          </a:xfrm>
        </p:spPr>
      </p:pic>
    </p:spTree>
    <p:extLst>
      <p:ext uri="{BB962C8B-B14F-4D97-AF65-F5344CB8AC3E}">
        <p14:creationId xmlns:p14="http://schemas.microsoft.com/office/powerpoint/2010/main" val="1517447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77B52831-0916-294C-0ACB-9774B9805D9B}"/>
              </a:ext>
              <a:ext uri="{C183D7F6-B498-43B3-948B-1728B52AA6E4}">
                <adec:decorative xmlns:adec="http://schemas.microsoft.com/office/drawing/2017/decorative" val="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4151" r="18577"/>
          <a:stretch/>
        </p:blipFill>
        <p:spPr>
          <a:xfrm flipH="1">
            <a:off x="0" y="0"/>
            <a:ext cx="5181600" cy="6858000"/>
          </a:xfrm>
          <a:prstGeom prst="rect">
            <a:avLst/>
          </a:prstGeom>
        </p:spPr>
      </p:pic>
      <p:sp>
        <p:nvSpPr>
          <p:cNvPr id="7" name="Title 6">
            <a:extLst>
              <a:ext uri="{FF2B5EF4-FFF2-40B4-BE49-F238E27FC236}">
                <a16:creationId xmlns:a16="http://schemas.microsoft.com/office/drawing/2014/main" id="{E82E216E-9EE0-9D3F-D692-083F575A3D04}"/>
              </a:ext>
            </a:extLst>
          </p:cNvPr>
          <p:cNvSpPr>
            <a:spLocks noGrp="1"/>
          </p:cNvSpPr>
          <p:nvPr>
            <p:ph type="title"/>
          </p:nvPr>
        </p:nvSpPr>
        <p:spPr>
          <a:xfrm>
            <a:off x="6091515" y="374090"/>
            <a:ext cx="5057104" cy="3624984"/>
          </a:xfrm>
        </p:spPr>
        <p:txBody>
          <a:bodyPr/>
          <a:lstStyle/>
          <a:p>
            <a:r>
              <a:rPr lang="en-US" dirty="0"/>
              <a:t>Thank you</a:t>
            </a:r>
          </a:p>
        </p:txBody>
      </p:sp>
      <p:sp>
        <p:nvSpPr>
          <p:cNvPr id="10" name="Content Placeholder 9">
            <a:extLst>
              <a:ext uri="{FF2B5EF4-FFF2-40B4-BE49-F238E27FC236}">
                <a16:creationId xmlns:a16="http://schemas.microsoft.com/office/drawing/2014/main" id="{1F398FDD-E639-CF6A-B875-443655F2B31B}"/>
              </a:ext>
            </a:extLst>
          </p:cNvPr>
          <p:cNvSpPr>
            <a:spLocks noGrp="1"/>
          </p:cNvSpPr>
          <p:nvPr>
            <p:ph idx="1"/>
          </p:nvPr>
        </p:nvSpPr>
        <p:spPr>
          <a:xfrm>
            <a:off x="6091514" y="4172989"/>
            <a:ext cx="5057103" cy="2519363"/>
          </a:xfrm>
        </p:spPr>
        <p:txBody>
          <a:bodyPr vert="horz" lIns="91440" tIns="45720" rIns="91440" bIns="45720" rtlCol="0" anchor="t">
            <a:normAutofit/>
          </a:bodyPr>
          <a:lstStyle/>
          <a:p>
            <a:r>
              <a:rPr lang="en-US" dirty="0"/>
              <a:t>Andres Trujillo</a:t>
            </a:r>
          </a:p>
          <a:p>
            <a:r>
              <a:rPr lang="en-US" dirty="0"/>
              <a:t>CS 255 Systems Analysis and Design</a:t>
            </a:r>
          </a:p>
          <a:p>
            <a:r>
              <a:rPr lang="en-US" dirty="0">
                <a:hlinkClick r:id="rId5"/>
              </a:rPr>
              <a:t>andres.trujillo@snhu.edu</a:t>
            </a:r>
          </a:p>
          <a:p>
            <a:r>
              <a:rPr lang="en-US" dirty="0"/>
              <a:t>4/21/2024</a:t>
            </a:r>
          </a:p>
        </p:txBody>
      </p:sp>
    </p:spTree>
    <p:extLst>
      <p:ext uri="{BB962C8B-B14F-4D97-AF65-F5344CB8AC3E}">
        <p14:creationId xmlns:p14="http://schemas.microsoft.com/office/powerpoint/2010/main" val="769932640"/>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22318419_win32_SL_V9" id="{8502042B-488E-4F33-AD20-77B40A1BC1AA}" vid="{A90C26AF-23CA-48C5-BFF9-84DC7B1C91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7B53FD5-8F3E-4406-8404-9F78B5E6376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B133F63F-9110-40E7-9727-485934F41506}">
  <ds:schemaRefs>
    <ds:schemaRef ds:uri="http://schemas.microsoft.com/sharepoint/v3/contenttype/forms"/>
  </ds:schemaRefs>
</ds:datastoreItem>
</file>

<file path=customXml/itemProps3.xml><?xml version="1.0" encoding="utf-8"?>
<ds:datastoreItem xmlns:ds="http://schemas.openxmlformats.org/officeDocument/2006/customXml" ds:itemID="{268EFD9E-464D-4A64-8503-21EC026015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477</Words>
  <Application>Microsoft Office PowerPoint</Application>
  <PresentationFormat>Widescreen</PresentationFormat>
  <Paragraphs>125</Paragraphs>
  <Slides>7</Slides>
  <Notes>6</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Custom</vt:lpstr>
      <vt:lpstr>DriverPass Online and on the road Instructional system</vt:lpstr>
      <vt:lpstr>System requirements</vt:lpstr>
      <vt:lpstr>Use Case diagram</vt:lpstr>
      <vt:lpstr>Activity Diagram</vt:lpstr>
      <vt:lpstr>security </vt:lpstr>
      <vt:lpstr>System limitations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
  <cp:lastModifiedBy/>
  <cp:revision>172</cp:revision>
  <dcterms:created xsi:type="dcterms:W3CDTF">2024-04-22T01:12:38Z</dcterms:created>
  <dcterms:modified xsi:type="dcterms:W3CDTF">2024-04-22T01:47:52Z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