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of icons:</a:t>
            </a:r>
            <a:r>
              <a:rPr lang="en"/>
              <a:t> #A39AB3 </a:t>
            </a:r>
            <a:r>
              <a:rPr lang="en"/>
              <a:t>(HEX)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a80fec6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a80fec6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a80fec6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0a80fec6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a80fec6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a80fec6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 stack framework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a80fec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a80fec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a80fec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0a80fec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a80fec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a80fec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acff06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acff0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a80fec6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0a80fec6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a4288d8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a4288d8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a80fec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a80fec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tesat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a80fec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a80fe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a80fec6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a80fec6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a80fec6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a80fec6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a80fec6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a80fec6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a80fec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a80fec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a80fec6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a80fec6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00200" y="1840025"/>
            <a:ext cx="8647200" cy="8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Verdana"/>
                <a:ea typeface="Verdana"/>
                <a:cs typeface="Verdana"/>
                <a:sym typeface="Verdana"/>
              </a:rPr>
              <a:t>Database Administration Bundle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DAB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Solution - edit courses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050" y="1123138"/>
            <a:ext cx="6177902" cy="347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Solution - edit users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254174" cy="351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78431" l="85840" r="0" t="0"/>
          <a:stretch/>
        </p:blipFill>
        <p:spPr>
          <a:xfrm>
            <a:off x="6726097" y="1152473"/>
            <a:ext cx="1916299" cy="16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Architecture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907425" y="2226150"/>
            <a:ext cx="12579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DAB</a:t>
            </a:r>
            <a:endParaRPr sz="3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025" y="910479"/>
            <a:ext cx="883950" cy="88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274" y="2129788"/>
            <a:ext cx="883950" cy="883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7525" y="2129775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0025" y="3349050"/>
            <a:ext cx="883950" cy="8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Boundaries of DAB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Not directly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editing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tables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Database schema creation inside of web UI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Automatic backups -&gt; design decision together with client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Workflow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135575" y="1474613"/>
            <a:ext cx="19830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Frontend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Backend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50" y="1247075"/>
            <a:ext cx="1241375" cy="1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875" y="1247075"/>
            <a:ext cx="1241375" cy="12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6611575" y="1474600"/>
            <a:ext cx="19830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REST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Typescript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850" y="3063300"/>
            <a:ext cx="1241375" cy="12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2135575" y="3438138"/>
            <a:ext cx="21927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Weekly meeting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Future of DAB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197575" y="1551375"/>
            <a:ext cx="18924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After care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Stress test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5" y="1185150"/>
            <a:ext cx="1470150" cy="1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25" y="3010900"/>
            <a:ext cx="1470150" cy="14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1966425" y="3110200"/>
            <a:ext cx="23547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	Additions: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RDMS options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Docker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400" y="1185150"/>
            <a:ext cx="1470150" cy="14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6826100" y="1288425"/>
            <a:ext cx="18924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Integration: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OAuth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Horus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version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2410625" y="2381750"/>
            <a:ext cx="39378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Username: teacher@utwente.nl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Password: Aoeuaoeu1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75" y="20285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446900" y="1243475"/>
            <a:ext cx="393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https://bronto.ewi.utwente.nl/dab/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088" y="1714837"/>
            <a:ext cx="1713825" cy="17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Feedback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Current problem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Requirements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Challenges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Solution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Architecture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Boundaries of DAB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Workflow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Future of DAB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Feedback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https://forms.gle/p4WE5JaHqFVH74bh6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Current problem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2974550"/>
            <a:ext cx="85206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Additional problems: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Setting database back to default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Restoring database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825" y="1170125"/>
            <a:ext cx="1652026" cy="165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01" y="1170125"/>
            <a:ext cx="1652026" cy="165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0251" y="1170125"/>
            <a:ext cx="1652026" cy="165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Requirements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Python &amp; PostgreSQL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High level requirements: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Students should be able to create databases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Teachers should be able to create courses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Students should be able to use the schema set by the teacher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Ease of use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Challenges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968725" y="1152475"/>
            <a:ext cx="22833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Administrator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Teacher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Student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563675" cy="15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025" y="2248900"/>
            <a:ext cx="467250" cy="4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46400"/>
            <a:ext cx="1657025" cy="16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1999" y="1152488"/>
            <a:ext cx="1563675" cy="156364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224075" y="1152475"/>
            <a:ext cx="29199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Deep database integration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968725" y="3076500"/>
            <a:ext cx="20259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RDMS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5326" y="2946400"/>
            <a:ext cx="1657025" cy="16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6224075" y="2993100"/>
            <a:ext cx="27159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Easy to use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501900" y="2194050"/>
            <a:ext cx="21402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Solution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Solution - menu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75450" l="0" r="0" t="0"/>
          <a:stretch/>
        </p:blipFill>
        <p:spPr>
          <a:xfrm>
            <a:off x="860550" y="1701800"/>
            <a:ext cx="7422902" cy="10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Solution - student view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75" y="1168713"/>
            <a:ext cx="6015850" cy="338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