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6" r:id="rId6"/>
    <p:sldId id="272" r:id="rId7"/>
    <p:sldId id="268" r:id="rId8"/>
    <p:sldId id="275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6" d="100"/>
          <a:sy n="106" d="100"/>
        </p:scale>
        <p:origin x="13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Group 304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8E08-FFA5-4417-B70F-A9F5D992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err="1"/>
              <a:t>Our</a:t>
            </a:r>
            <a:r>
              <a:rPr lang="de-AT" sz="4000" dirty="0"/>
              <a:t> Project - </a:t>
            </a:r>
            <a:r>
              <a:rPr lang="de-AT" sz="4000" b="1" dirty="0" err="1">
                <a:solidFill>
                  <a:srgbClr val="FF9933"/>
                </a:solidFill>
              </a:rPr>
              <a:t>cinebase</a:t>
            </a:r>
            <a:endParaRPr lang="de-AT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B0EC6-72B1-4EE0-A9A0-5DE13682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871219"/>
          </a:xfrm>
        </p:spPr>
        <p:txBody>
          <a:bodyPr/>
          <a:lstStyle/>
          <a:p>
            <a:r>
              <a:rPr lang="de-AT" dirty="0"/>
              <a:t>Cinema </a:t>
            </a:r>
            <a:r>
              <a:rPr lang="de-AT" dirty="0" err="1"/>
              <a:t>database</a:t>
            </a:r>
            <a:endParaRPr lang="de-AT" dirty="0"/>
          </a:p>
          <a:p>
            <a:r>
              <a:rPr lang="de-AT" dirty="0"/>
              <a:t>Administration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films</a:t>
            </a:r>
            <a:r>
              <a:rPr lang="de-AT" dirty="0"/>
              <a:t>, </a:t>
            </a:r>
            <a:r>
              <a:rPr lang="de-AT" dirty="0" err="1"/>
              <a:t>screenings</a:t>
            </a:r>
            <a:r>
              <a:rPr lang="de-AT" dirty="0"/>
              <a:t>, </a:t>
            </a:r>
            <a:r>
              <a:rPr lang="de-AT" dirty="0" err="1"/>
              <a:t>employees</a:t>
            </a:r>
            <a:r>
              <a:rPr lang="de-AT" dirty="0"/>
              <a:t> etc.</a:t>
            </a:r>
          </a:p>
          <a:p>
            <a:r>
              <a:rPr lang="de-AT" dirty="0"/>
              <a:t>User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register</a:t>
            </a:r>
            <a:r>
              <a:rPr lang="de-AT" dirty="0"/>
              <a:t>, browse </a:t>
            </a:r>
            <a:r>
              <a:rPr lang="de-AT" dirty="0" err="1"/>
              <a:t>films</a:t>
            </a:r>
            <a:r>
              <a:rPr lang="de-AT" dirty="0"/>
              <a:t>, </a:t>
            </a:r>
            <a:r>
              <a:rPr lang="de-AT" dirty="0" err="1"/>
              <a:t>buy</a:t>
            </a:r>
            <a:r>
              <a:rPr lang="de-AT" dirty="0"/>
              <a:t> </a:t>
            </a:r>
            <a:r>
              <a:rPr lang="de-AT" dirty="0" err="1"/>
              <a:t>tickets</a:t>
            </a:r>
            <a:r>
              <a:rPr lang="de-AT" dirty="0"/>
              <a:t> etc.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D55D0D-4B58-4BA2-874A-9538FE87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13" y="3573016"/>
            <a:ext cx="7750597" cy="27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 dirty="0"/>
              <a:t>(-&gt;peak 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04183-E0C7-4A63-8178-5729A4ED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Film – Screening: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AB95A-52D7-401A-A30B-29E531CF6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540" y="1514743"/>
            <a:ext cx="4692884" cy="433899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BBA0F5-C226-476C-A797-1225C1415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516" y="2420888"/>
            <a:ext cx="4811660" cy="3038028"/>
          </a:xfrm>
        </p:spPr>
        <p:txBody>
          <a:bodyPr/>
          <a:lstStyle/>
          <a:p>
            <a:r>
              <a:rPr lang="en-US" dirty="0"/>
              <a:t>insert into screening values (1, 1, '2019-01-24 18:30');</a:t>
            </a:r>
          </a:p>
          <a:p>
            <a:r>
              <a:rPr lang="en-US" dirty="0"/>
              <a:t>insert into screening values (2, 1, '2019-01-24 20:30');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A9EE426-1514-4A1E-8C16-B8E8F40B2DCB}"/>
              </a:ext>
            </a:extLst>
          </p:cNvPr>
          <p:cNvSpPr/>
          <p:nvPr/>
        </p:nvSpPr>
        <p:spPr>
          <a:xfrm>
            <a:off x="5878828" y="319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6208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C408-7930-461B-A28A-849FE321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32856"/>
            <a:ext cx="10360501" cy="4246248"/>
          </a:xfrm>
        </p:spPr>
        <p:txBody>
          <a:bodyPr/>
          <a:lstStyle/>
          <a:p>
            <a:r>
              <a:rPr lang="en-GB" u="sng" dirty="0"/>
              <a:t>Option 1:</a:t>
            </a:r>
            <a:r>
              <a:rPr lang="en-GB" dirty="0"/>
              <a:t> Migrate data by selecting tuples and import them into MongoDB with Java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Option 2:</a:t>
            </a:r>
            <a:r>
              <a:rPr lang="en-GB" dirty="0"/>
              <a:t> Save data into SQL scripts and create parser in Java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Benutzerdefiniert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NoSQL Migration</vt:lpstr>
      <vt:lpstr>Our Project - cinebase</vt:lpstr>
      <vt:lpstr>Motivation</vt:lpstr>
      <vt:lpstr>Challenges</vt:lpstr>
      <vt:lpstr>Example Film – Screening: </vt:lpstr>
      <vt:lpstr>Our Plan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Alexander</cp:lastModifiedBy>
  <cp:revision>10</cp:revision>
  <dcterms:created xsi:type="dcterms:W3CDTF">2019-01-04T12:52:00Z</dcterms:created>
  <dcterms:modified xsi:type="dcterms:W3CDTF">2019-01-07T21:00:00Z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