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2" r:id="rId6"/>
    <p:sldId id="268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408" y="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</a:t>
            </a:r>
            <a:r>
              <a:rPr lang="en-GB" baseline="0" dirty="0"/>
              <a:t> of tuples per table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16000</c:v>
                </c:pt>
                <c:pt idx="1">
                  <c:v>8000</c:v>
                </c:pt>
                <c:pt idx="2">
                  <c:v>5000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E-4847-87A1-81AF6E51E7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9DE-4847-87A1-81AF6E51E7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9DE-4847-87A1-81AF6E51E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3979776"/>
        <c:axId val="1022628560"/>
      </c:barChart>
      <c:catAx>
        <c:axId val="1023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628560"/>
        <c:crosses val="autoZero"/>
        <c:auto val="1"/>
        <c:lblAlgn val="ctr"/>
        <c:lblOffset val="100"/>
        <c:noMultiLvlLbl val="0"/>
      </c:catAx>
      <c:valAx>
        <c:axId val="10226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Migration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ISE WS 2018/19</a:t>
            </a:r>
          </a:p>
          <a:p>
            <a:endParaRPr lang="en-US" dirty="0"/>
          </a:p>
          <a:p>
            <a:r>
              <a:rPr lang="en-US" dirty="0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C7E7-EBA8-4CF3-9BA9-F7897EF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BCB8-A44A-457C-9C08-FE2264AB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8840"/>
            <a:ext cx="10360501" cy="4175228"/>
          </a:xfrm>
        </p:spPr>
        <p:txBody>
          <a:bodyPr spcCol="720000">
            <a:normAutofit fontScale="92500" lnSpcReduction="10000"/>
          </a:bodyPr>
          <a:lstStyle/>
          <a:p>
            <a:r>
              <a:rPr lang="en-GB" dirty="0"/>
              <a:t>Better integration with OO programming interfaces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others want to join our infrastructure? -&gt; Horizontal scaling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we decide to premiere a new Star Wars movie?</a:t>
            </a:r>
            <a:br>
              <a:rPr lang="en-GB" dirty="0"/>
            </a:br>
            <a:r>
              <a:rPr lang="en-GB" dirty="0"/>
              <a:t>(-&gt;peak traffic!)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Cheaper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530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Migrating our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2F271A0-B993-4BC1-AAEE-3580120761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295563"/>
              </p:ext>
            </p:extLst>
          </p:nvPr>
        </p:nvGraphicFramePr>
        <p:xfrm>
          <a:off x="1218883" y="2420888"/>
          <a:ext cx="4011433" cy="33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C9B4F59-65F9-41E8-B643-B8A3AA5FECCE}"/>
              </a:ext>
            </a:extLst>
          </p:cNvPr>
          <p:cNvSpPr txBox="1">
            <a:spLocks/>
          </p:cNvSpPr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Adjusting our data import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D782E-6355-4339-A21E-5A2D69A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564904"/>
            <a:ext cx="3832039" cy="30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4CD05-797C-4EE9-9E1E-C5721D7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Our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EC408-7930-461B-A28A-849FE321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32856"/>
            <a:ext cx="10360501" cy="4246248"/>
          </a:xfrm>
        </p:spPr>
        <p:txBody>
          <a:bodyPr/>
          <a:lstStyle/>
          <a:p>
            <a:r>
              <a:rPr lang="en-GB" u="sng" dirty="0"/>
              <a:t>Option 1:</a:t>
            </a:r>
            <a:r>
              <a:rPr lang="en-GB" dirty="0"/>
              <a:t> Migrate data by selecting tuples and import them into MongoDB with Java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Option 2:</a:t>
            </a:r>
            <a:r>
              <a:rPr lang="en-GB" dirty="0"/>
              <a:t> Save data into SQL scripts and create parser in Java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0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D10AC-D228-43E0-AC79-F9280204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F5B073-5EE7-4398-85D4-E6929B135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Yasin </a:t>
            </a:r>
            <a:r>
              <a:rPr lang="en-GB" sz="1800" dirty="0" err="1"/>
              <a:t>Ergüven</a:t>
            </a:r>
            <a:r>
              <a:rPr lang="en-GB" sz="1800" dirty="0"/>
              <a:t> </a:t>
            </a:r>
          </a:p>
          <a:p>
            <a:r>
              <a:rPr lang="en-GB" sz="1800" dirty="0"/>
              <a:t>Utz Nisslmüller </a:t>
            </a:r>
          </a:p>
          <a:p>
            <a:r>
              <a:rPr lang="en-GB" sz="1800" dirty="0"/>
              <a:t>Alexander Ramharter </a:t>
            </a:r>
          </a:p>
          <a:p>
            <a:r>
              <a:rPr lang="en-GB" sz="1800" dirty="0"/>
              <a:t>Oliver Schweiger</a:t>
            </a:r>
          </a:p>
        </p:txBody>
      </p:sp>
    </p:spTree>
    <p:extLst>
      <p:ext uri="{BB962C8B-B14F-4D97-AF65-F5344CB8AC3E}">
        <p14:creationId xmlns:p14="http://schemas.microsoft.com/office/powerpoint/2010/main" val="2069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96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NoSQL Migration</vt:lpstr>
      <vt:lpstr>Motivation</vt:lpstr>
      <vt:lpstr>Challenges</vt:lpstr>
      <vt:lpstr>Our Plan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Utz Nisslmüller</dc:creator>
  <cp:lastModifiedBy>Utz Nisslmüller</cp:lastModifiedBy>
  <cp:revision>6</cp:revision>
  <dcterms:created xsi:type="dcterms:W3CDTF">2019-01-04T12:52:00Z</dcterms:created>
  <dcterms:modified xsi:type="dcterms:W3CDTF">2019-01-06T10:21:08Z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