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72" r:id="rId6"/>
    <p:sldId id="268" r:id="rId7"/>
    <p:sldId id="273" r:id="rId8"/>
    <p:sldId id="274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89" d="100"/>
          <a:sy n="89" d="100"/>
        </p:scale>
        <p:origin x="408" y="4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Number</a:t>
            </a:r>
            <a:r>
              <a:rPr lang="en-GB" baseline="0" dirty="0"/>
              <a:t> of tuples per table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Ticket</c:v>
                </c:pt>
                <c:pt idx="1">
                  <c:v>Screening</c:v>
                </c:pt>
                <c:pt idx="2">
                  <c:v>Customer</c:v>
                </c:pt>
                <c:pt idx="3">
                  <c:v>Seat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16000</c:v>
                </c:pt>
                <c:pt idx="1">
                  <c:v>8000</c:v>
                </c:pt>
                <c:pt idx="2">
                  <c:v>5000</c:v>
                </c:pt>
                <c:pt idx="3">
                  <c:v>1200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DE-4847-87A1-81AF6E51E7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Ticket</c:v>
                </c:pt>
                <c:pt idx="1">
                  <c:v>Screening</c:v>
                </c:pt>
                <c:pt idx="2">
                  <c:v>Customer</c:v>
                </c:pt>
                <c:pt idx="3">
                  <c:v>Seat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39DE-4847-87A1-81AF6E51E7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Ticket</c:v>
                </c:pt>
                <c:pt idx="1">
                  <c:v>Screening</c:v>
                </c:pt>
                <c:pt idx="2">
                  <c:v>Customer</c:v>
                </c:pt>
                <c:pt idx="3">
                  <c:v>Seat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39DE-4847-87A1-81AF6E51E7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23979776"/>
        <c:axId val="1022628560"/>
      </c:barChart>
      <c:catAx>
        <c:axId val="1023979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2628560"/>
        <c:crosses val="autoZero"/>
        <c:auto val="1"/>
        <c:lblAlgn val="ctr"/>
        <c:lblOffset val="100"/>
        <c:noMultiLvlLbl val="0"/>
      </c:catAx>
      <c:valAx>
        <c:axId val="102262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979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1/6/2019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1/6/2019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1/6/2019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1/6/2019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NoSQL Migration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ISE WS 2018/19</a:t>
            </a:r>
          </a:p>
          <a:p>
            <a:endParaRPr lang="en-US" dirty="0"/>
          </a:p>
          <a:p>
            <a:r>
              <a:rPr lang="en-US" dirty="0"/>
              <a:t>Team 11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3C7E7-EBA8-4CF3-9BA9-F7897EF3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Motivation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BCB8-A44A-457C-9C08-FE2264ABF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988840"/>
            <a:ext cx="10360501" cy="4175228"/>
          </a:xfrm>
        </p:spPr>
        <p:txBody>
          <a:bodyPr spcCol="720000">
            <a:normAutofit fontScale="92500" lnSpcReduction="10000"/>
          </a:bodyPr>
          <a:lstStyle/>
          <a:p>
            <a:r>
              <a:rPr lang="en-GB" dirty="0"/>
              <a:t>Better integration with OO programming interfaces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What if others want to join our infrastructure? -&gt; Horizontal scaling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What if we decide to premiere a new Star Wars movie?</a:t>
            </a:r>
            <a:br>
              <a:rPr lang="en-GB" dirty="0"/>
            </a:br>
            <a:r>
              <a:rPr lang="en-GB"/>
              <a:t>( -&gt; peak </a:t>
            </a:r>
            <a:r>
              <a:rPr lang="en-GB" dirty="0"/>
              <a:t>traffic!)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Cheaper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325301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Challenges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Migrating our data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22F271A0-B993-4BC1-AAEE-35801207614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85295563"/>
              </p:ext>
            </p:extLst>
          </p:nvPr>
        </p:nvGraphicFramePr>
        <p:xfrm>
          <a:off x="1218883" y="2420888"/>
          <a:ext cx="4011433" cy="339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0C9B4F59-65F9-41E8-B643-B8A3AA5FECCE}"/>
              </a:ext>
            </a:extLst>
          </p:cNvPr>
          <p:cNvSpPr txBox="1">
            <a:spLocks/>
          </p:cNvSpPr>
          <p:nvPr/>
        </p:nvSpPr>
        <p:spPr>
          <a:xfrm>
            <a:off x="6500707" y="1706880"/>
            <a:ext cx="5078677" cy="44653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Adjusting our data import tools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5BD782E-6355-4339-A21E-5A2D69A0F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540" y="2564904"/>
            <a:ext cx="3832039" cy="307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94CD05-797C-4EE9-9E1E-C5721D7C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Our Plan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EC408-7930-461B-A28A-849FE321E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132856"/>
            <a:ext cx="10360501" cy="4246248"/>
          </a:xfrm>
        </p:spPr>
        <p:txBody>
          <a:bodyPr/>
          <a:lstStyle/>
          <a:p>
            <a:r>
              <a:rPr lang="en-GB" u="sng" dirty="0"/>
              <a:t>Option 1:</a:t>
            </a:r>
            <a:r>
              <a:rPr lang="en-GB" dirty="0"/>
              <a:t> Migrate data by selecting tuples and import them into MongoDB with Java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u="sng" dirty="0"/>
              <a:t>Option 2:</a:t>
            </a:r>
            <a:r>
              <a:rPr lang="en-GB" dirty="0"/>
              <a:t> Save data into SQL scripts and create parser in Java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306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0D10AC-D228-43E0-AC79-F9280204A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your attention!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7F5B073-5EE7-4398-85D4-E6929B135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Yasin </a:t>
            </a:r>
            <a:r>
              <a:rPr lang="en-GB" sz="1800" dirty="0" err="1"/>
              <a:t>Ergüven</a:t>
            </a:r>
            <a:r>
              <a:rPr lang="en-GB" sz="1800" dirty="0"/>
              <a:t> </a:t>
            </a:r>
          </a:p>
          <a:p>
            <a:r>
              <a:rPr lang="en-GB" sz="1800" dirty="0"/>
              <a:t>Utz Nisslmüller </a:t>
            </a:r>
          </a:p>
          <a:p>
            <a:r>
              <a:rPr lang="en-GB" sz="1800" dirty="0"/>
              <a:t>Alexander Ramharter </a:t>
            </a:r>
          </a:p>
          <a:p>
            <a:r>
              <a:rPr lang="en-GB" sz="1800" dirty="0"/>
              <a:t>Oliver Schweiger</a:t>
            </a:r>
          </a:p>
        </p:txBody>
      </p:sp>
    </p:spTree>
    <p:extLst>
      <p:ext uri="{BB962C8B-B14F-4D97-AF65-F5344CB8AC3E}">
        <p14:creationId xmlns:p14="http://schemas.microsoft.com/office/powerpoint/2010/main" val="206923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dcmitype/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4873beb7-5857-4685-be1f-d57550cc96c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96</Words>
  <Application>Microsoft Office PowerPoint</Application>
  <PresentationFormat>Custom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Tech 16x9</vt:lpstr>
      <vt:lpstr>NoSQL Migration</vt:lpstr>
      <vt:lpstr>Motivation</vt:lpstr>
      <vt:lpstr>Challenges</vt:lpstr>
      <vt:lpstr>Our Plan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Utz Nisslmüller</dc:creator>
  <cp:lastModifiedBy>Utz Nisslmüller</cp:lastModifiedBy>
  <cp:revision>7</cp:revision>
  <dcterms:created xsi:type="dcterms:W3CDTF">2019-01-04T12:52:00Z</dcterms:created>
  <dcterms:modified xsi:type="dcterms:W3CDTF">2019-01-06T11:17:36Z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