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79" r:id="rId12"/>
    <p:sldId id="280" r:id="rId13"/>
    <p:sldId id="281" r:id="rId14"/>
    <p:sldId id="282" r:id="rId15"/>
    <p:sldId id="267" r:id="rId16"/>
    <p:sldId id="285" r:id="rId17"/>
    <p:sldId id="265" r:id="rId18"/>
    <p:sldId id="270" r:id="rId19"/>
    <p:sldId id="271" r:id="rId20"/>
    <p:sldId id="272" r:id="rId21"/>
    <p:sldId id="274" r:id="rId22"/>
    <p:sldId id="273" r:id="rId23"/>
    <p:sldId id="277" r:id="rId24"/>
    <p:sldId id="283" r:id="rId25"/>
    <p:sldId id="278" r:id="rId26"/>
    <p:sldId id="287" r:id="rId27"/>
    <p:sldId id="286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CF47-7A91-46F7-9037-8D414050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1779-B3A7-4C95-9A38-03B1C454A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744A-B64F-4AE9-A2B8-CA0D96E0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9CA0-B29A-431D-B38F-9F599763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DFC9-4A31-484A-813C-F2919D8A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2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6C2F-2058-4DBB-9015-26391A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3C36-C4E9-459C-9055-AADF8015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6DE3-6518-49C4-9A3A-BBD3CA3B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5808-C74D-4353-94B6-4FF69CEF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DC3E-10F1-43E6-96E0-41730B28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54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27DA3-227E-41AF-8DC2-094ADE01F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D23A-608E-4AD9-8D6B-F1C66A29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FE46-77C3-41BC-B926-C79DD03F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2C95-D962-4A88-AA48-27C40BD2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5997-AEF9-4AB5-B2F0-3C3280A3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89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9EA-DCEB-4428-B4E9-1DA1BC50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E04D-8A3C-4BB0-BB22-C24FE712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DF30-64C8-497C-BE3A-9E26C88A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8245-0411-4D7A-84D2-DD1D469E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20D0-B7BD-4CE7-82E3-A659299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48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55C0-0FA5-4791-80E0-D266192B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2D5D-8FC1-424A-B862-BCC61CCE9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F77F-D146-4F8E-9B63-4F19FD7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00A9-A2BC-42E8-80B1-566B8093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9FE6-DE42-4234-B7A3-8D29D667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31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A12-0114-47B0-9E79-B0AE8C37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5853-57F7-44F5-9F2E-A4B5A72F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BD60-7660-4D5F-BEF5-712A430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33A94-0035-437B-B4AF-3387EE3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16ACA-9516-4AE2-BF38-53D7684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E7276-419A-431C-AE15-66E0321A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9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391E-47D5-4F1D-9338-20240215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D8E0-A6FD-4B38-B82C-0F4457FE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747C9-EEA6-49B6-94F2-BE521ADE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D4630-8597-47D8-81C3-B9DFB8E87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D0B03-5A5B-49EB-B5FD-43B3A291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B5040-2FAE-4625-997B-F03FC2F8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D85B4-FF30-4C2F-A05F-8CE27419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8F59B-33A3-46C8-86C6-1D8BE93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27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18EA-9ABB-4A26-BA51-9ACB21B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DEA0E-09BF-42B9-B19D-54AE9549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2433-A356-4810-94C5-32B8682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CBA50-4D5B-49D5-8FCB-CA60B71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9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EA018-ACF2-486D-8007-C1C7D437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19A92-A6B8-4A83-BDE1-0EFE61E6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CD55A-C949-4496-8DCB-ED5FEC73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7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7CDF-DA97-4EB8-B36E-A66D2AC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117B-D725-4A2E-B3EE-008A4B4A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71692-33C8-4A96-8DAD-934C7A02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722F9-9EA3-47E4-8190-DFB5B52E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5847-F28D-4D06-8158-AA2912C4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3889-93E1-41BE-94DF-CAA97DC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8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6EEA-68E5-42FF-A964-69B4BE95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E428F-0417-40D2-AC4D-117FC5CB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A2122-7261-47E7-8A64-D328A7ACB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FAA7-C67F-437D-911A-1A5B9209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B8934-58C0-423A-A2E1-B2CC8580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BFCE-CDB4-43D5-A675-894A7B51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9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92B98-84CA-4B25-89D5-24B9A0B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60131-4076-4525-A870-3C1530B2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7B9A-557E-41B7-8B58-5D8685F43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27A5-802F-4B6C-9F91-8DBD1C457A75}" type="datetimeFigureOut">
              <a:rPr lang="id-ID" smtClean="0"/>
              <a:t>06/05/2020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5B96-0D10-4059-9C71-B08C40C59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F01F-6F09-4776-9A93-E1BCC653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2968-47B2-4AB6-B536-F861C82682B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10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3E26-F84E-435B-98EC-40C287CD1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Jarkom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E584F-B27E-44E5-8638-F2DEC8417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873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FE8-4556-4E8D-B298-D10A2738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Routing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5A21-33FC-4084-B57D-75085E9C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Routing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otomatis</a:t>
            </a:r>
            <a:r>
              <a:rPr lang="en-GB" dirty="0"/>
              <a:t> oleh router</a:t>
            </a:r>
          </a:p>
          <a:p>
            <a:pPr algn="just"/>
            <a:r>
              <a:rPr lang="en-GB" dirty="0"/>
              <a:t>Router yang </a:t>
            </a:r>
            <a:r>
              <a:rPr lang="en-GB" dirty="0" err="1"/>
              <a:t>terhubung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b="1" dirty="0" err="1"/>
              <a:t>saling</a:t>
            </a:r>
            <a:r>
              <a:rPr lang="en-GB" b="1" dirty="0"/>
              <a:t> </a:t>
            </a:r>
            <a:r>
              <a:rPr lang="en-GB" b="1" dirty="0" err="1"/>
              <a:t>bertukar</a:t>
            </a:r>
            <a:r>
              <a:rPr lang="en-GB" b="1" dirty="0"/>
              <a:t> </a:t>
            </a:r>
            <a:r>
              <a:rPr lang="en-GB" b="1" dirty="0" err="1"/>
              <a:t>informasi</a:t>
            </a:r>
            <a:r>
              <a:rPr lang="en-GB" dirty="0"/>
              <a:t> agar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mengetahui</a:t>
            </a:r>
            <a:r>
              <a:rPr lang="en-GB" dirty="0"/>
              <a:t> </a:t>
            </a:r>
            <a:r>
              <a:rPr lang="en-GB" dirty="0" err="1"/>
              <a:t>alamat</a:t>
            </a:r>
            <a:r>
              <a:rPr lang="en-GB" dirty="0"/>
              <a:t> </a:t>
            </a:r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paket</a:t>
            </a:r>
            <a:r>
              <a:rPr lang="en-GB" dirty="0"/>
              <a:t> data yang </a:t>
            </a:r>
            <a:r>
              <a:rPr lang="en-GB" dirty="0" err="1"/>
              <a:t>dikirim</a:t>
            </a:r>
            <a:endParaRPr lang="en-GB" dirty="0"/>
          </a:p>
          <a:p>
            <a:pPr algn="just"/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 err="1"/>
              <a:t>Protokol</a:t>
            </a:r>
            <a:r>
              <a:rPr lang="en-GB" b="1" dirty="0"/>
              <a:t> Routing</a:t>
            </a:r>
            <a:r>
              <a:rPr lang="en-GB" dirty="0"/>
              <a:t>: RIP, IGRP, EIGRP, dan OSPF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marL="0" indent="0" algn="just">
              <a:buNone/>
            </a:pPr>
            <a:r>
              <a:rPr lang="en-GB" dirty="0"/>
              <a:t>*Note:</a:t>
            </a:r>
          </a:p>
          <a:p>
            <a:pPr marL="0" indent="0" algn="just">
              <a:buNone/>
            </a:pPr>
            <a:r>
              <a:rPr lang="en-GB" dirty="0" err="1"/>
              <a:t>Protokol</a:t>
            </a:r>
            <a:r>
              <a:rPr lang="en-GB" dirty="0"/>
              <a:t> Routing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aturan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pertukaran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routing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428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64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52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63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76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29504" y="1827519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19"/>
            <a:ext cx="3170844" cy="17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0"/>
            <a:ext cx="3170844" cy="173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1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85"/>
            <a:ext cx="0" cy="244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F4EC801-6B0E-4686-B005-AA11ACF7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3" y="2592439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64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52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63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76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29504" y="1827519"/>
            <a:ext cx="3170844" cy="17383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19"/>
            <a:ext cx="3170844" cy="173831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0"/>
            <a:ext cx="3170844" cy="173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1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85"/>
            <a:ext cx="0" cy="244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F4EC801-6B0E-4686-B005-AA11ACF7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3" y="2592439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64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52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63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76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29504" y="1827519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19"/>
            <a:ext cx="3170844" cy="17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0"/>
            <a:ext cx="3170844" cy="1738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1"/>
            <a:ext cx="3170844" cy="17383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85"/>
            <a:ext cx="0" cy="244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F4EC801-6B0E-4686-B005-AA11ACF7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3" y="2592439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3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64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52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63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76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29504" y="1827519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19"/>
            <a:ext cx="3170844" cy="17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0"/>
            <a:ext cx="3170844" cy="1738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1"/>
            <a:ext cx="3170844" cy="17383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85"/>
            <a:ext cx="0" cy="244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8F4D8A-316C-4F73-AAEB-E6668380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147" y="2447562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EDA1-CAB0-4404-94B1-B6C83F3C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Information Protocol (RIP)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BD33-7C9F-42A0-AF3B-CE97EB37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/>
              <a:t>Distance Vector</a:t>
            </a:r>
            <a:r>
              <a:rPr lang="en-GB" dirty="0"/>
              <a:t>: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jalur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i="1" dirty="0"/>
              <a:t>hop</a:t>
            </a:r>
          </a:p>
          <a:p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maksimum</a:t>
            </a:r>
            <a:r>
              <a:rPr lang="en-GB" dirty="0"/>
              <a:t> hop = 15</a:t>
            </a:r>
          </a:p>
          <a:p>
            <a:r>
              <a:rPr lang="en-GB" dirty="0" err="1"/>
              <a:t>Cocok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b="1" dirty="0" err="1"/>
              <a:t>skala</a:t>
            </a:r>
            <a:r>
              <a:rPr lang="en-GB" b="1" dirty="0"/>
              <a:t> </a:t>
            </a:r>
            <a:r>
              <a:rPr lang="en-GB" b="1" dirty="0" err="1"/>
              <a:t>kecil</a:t>
            </a:r>
            <a:endParaRPr lang="en-GB" b="1" dirty="0"/>
          </a:p>
          <a:p>
            <a:r>
              <a:rPr lang="en-GB" dirty="0" err="1"/>
              <a:t>Konfigurasi</a:t>
            </a:r>
            <a:r>
              <a:rPr lang="en-GB" dirty="0"/>
              <a:t> </a:t>
            </a:r>
            <a:r>
              <a:rPr lang="en-GB" b="1" dirty="0" err="1"/>
              <a:t>mudah</a:t>
            </a:r>
            <a:endParaRPr lang="en-GB" b="1" dirty="0"/>
          </a:p>
          <a:p>
            <a:r>
              <a:rPr lang="en-GB" dirty="0" err="1"/>
              <a:t>Terdapat</a:t>
            </a:r>
            <a:r>
              <a:rPr lang="en-GB" dirty="0"/>
              <a:t> 2 </a:t>
            </a:r>
            <a:r>
              <a:rPr lang="en-GB" dirty="0" err="1"/>
              <a:t>jenis</a:t>
            </a:r>
            <a:r>
              <a:rPr lang="en-GB" dirty="0"/>
              <a:t> RIP: RIPv1 dan RIPv2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86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897F-3D04-4D0F-8F31-4C1EB059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Routing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E9767-279C-4084-AB86-6D831535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436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FE8-4556-4E8D-B298-D10A2738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Routing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5A21-33FC-4084-B57D-75085E9C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Routing </a:t>
            </a:r>
            <a:r>
              <a:rPr lang="en-GB" dirty="0" err="1"/>
              <a:t>dikonfigurasi</a:t>
            </a:r>
            <a:r>
              <a:rPr lang="en-GB" dirty="0"/>
              <a:t> oleh </a:t>
            </a:r>
            <a:r>
              <a:rPr lang="en-GB" b="1" dirty="0"/>
              <a:t>administrator</a:t>
            </a:r>
            <a:endParaRPr lang="en-GB" dirty="0"/>
          </a:p>
          <a:p>
            <a:r>
              <a:rPr lang="en-GB" dirty="0"/>
              <a:t>Jalur </a:t>
            </a:r>
            <a:r>
              <a:rPr lang="en-GB" dirty="0" err="1"/>
              <a:t>pengiriman</a:t>
            </a:r>
            <a:r>
              <a:rPr lang="en-GB" dirty="0"/>
              <a:t> </a:t>
            </a:r>
            <a:r>
              <a:rPr lang="en-GB" dirty="0" err="1"/>
              <a:t>paket</a:t>
            </a:r>
            <a:r>
              <a:rPr lang="en-GB" dirty="0"/>
              <a:t> data </a:t>
            </a:r>
            <a:r>
              <a:rPr lang="en-GB" b="1" dirty="0" err="1"/>
              <a:t>sudah</a:t>
            </a:r>
            <a:r>
              <a:rPr lang="en-GB" b="1" dirty="0"/>
              <a:t> </a:t>
            </a:r>
            <a:r>
              <a:rPr lang="en-GB" b="1" dirty="0" err="1"/>
              <a:t>ditentukan</a:t>
            </a:r>
            <a:r>
              <a:rPr lang="en-GB" dirty="0"/>
              <a:t> oleh administrator</a:t>
            </a:r>
          </a:p>
          <a:p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memperhitungkan</a:t>
            </a:r>
            <a:r>
              <a:rPr lang="en-GB" dirty="0"/>
              <a:t> hop (</a:t>
            </a:r>
            <a:r>
              <a:rPr lang="en-GB" dirty="0" err="1"/>
              <a:t>lompatan</a:t>
            </a:r>
            <a:r>
              <a:rPr lang="en-GB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936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64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52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63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76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29504" y="1827519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19"/>
            <a:ext cx="3170844" cy="17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0"/>
            <a:ext cx="3170844" cy="173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1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85"/>
            <a:ext cx="0" cy="244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F4EC801-6B0E-4686-B005-AA11ACF7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3" y="2592439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72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60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71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84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29504" y="1827527"/>
            <a:ext cx="3170844" cy="173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27"/>
            <a:ext cx="3170844" cy="17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8"/>
            <a:ext cx="3170844" cy="173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9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93"/>
            <a:ext cx="0" cy="24432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F4EC801-6B0E-4686-B005-AA11ACF7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3" y="2592447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3AB-9C6E-459E-8429-AD6B0AC2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169C0-245C-4C8A-8270-A87235A6E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Perutean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98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8E2-8FBE-407C-B417-96E5C0B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F006-191D-4122-A994-EDA6868E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170"/>
            <a:ext cx="1391304" cy="103333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7DEBAF-D4F0-48EA-9AED-B9A1F05A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1310858"/>
            <a:ext cx="1391304" cy="10333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2431A-703E-40FF-B77C-FA7178FB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96" y="3049169"/>
            <a:ext cx="1391304" cy="10333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00503B9-029C-4EF0-8986-EAFA6918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8" y="4787482"/>
            <a:ext cx="1391304" cy="10333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2E310-1CDF-49F7-812B-FC76411801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29504" y="1827525"/>
            <a:ext cx="3170844" cy="173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1D853-4780-4102-A2CC-B42BBC5BD8F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791652" y="1827525"/>
            <a:ext cx="3170844" cy="17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C1292-5EFB-4917-8B69-5D878B2043C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791652" y="3565836"/>
            <a:ext cx="3170844" cy="173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F76772-8082-4DA6-A009-142D6E845F1A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229504" y="3565837"/>
            <a:ext cx="3170844" cy="173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FB74E-F999-4BD9-89B0-540FD140DF9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096000" y="2344191"/>
            <a:ext cx="0" cy="24432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3099B6-38CF-410A-8831-B6EA38E7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99" y="2592445"/>
            <a:ext cx="601601" cy="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A04E-9EB9-4174-B935-1F12EB8B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Tabel</a:t>
            </a:r>
            <a:r>
              <a:rPr lang="en-GB" dirty="0"/>
              <a:t> Routing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3B29-7FCA-419C-8E49-5C347B2EF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132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4C12-E68C-4C46-96F8-6C55CEA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Peta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router</a:t>
            </a:r>
          </a:p>
          <a:p>
            <a:r>
              <a:rPr lang="en-GB" dirty="0"/>
              <a:t>Router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b="1" dirty="0" err="1"/>
              <a:t>informasi</a:t>
            </a:r>
            <a:r>
              <a:rPr lang="en-GB" b="1" dirty="0"/>
              <a:t> routing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 routing (routing table)</a:t>
            </a:r>
          </a:p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 routing:</a:t>
            </a:r>
          </a:p>
          <a:p>
            <a:pPr lvl="1"/>
            <a:r>
              <a:rPr lang="en-GB" dirty="0"/>
              <a:t>Network </a:t>
            </a:r>
            <a:r>
              <a:rPr lang="en-GB" dirty="0" err="1"/>
              <a:t>tujuan</a:t>
            </a:r>
            <a:endParaRPr lang="en-GB" dirty="0"/>
          </a:p>
          <a:p>
            <a:pPr lvl="1"/>
            <a:r>
              <a:rPr lang="en-GB" dirty="0" err="1"/>
              <a:t>Subnetmask</a:t>
            </a:r>
            <a:r>
              <a:rPr lang="en-GB" dirty="0"/>
              <a:t> network </a:t>
            </a:r>
            <a:r>
              <a:rPr lang="en-GB" dirty="0" err="1"/>
              <a:t>tujuan</a:t>
            </a:r>
            <a:endParaRPr lang="en-GB" dirty="0"/>
          </a:p>
          <a:p>
            <a:pPr lvl="1"/>
            <a:r>
              <a:rPr lang="en-GB" dirty="0"/>
              <a:t>Gateway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80B029-7041-41B7-AC32-00FD9D4C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987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B6C4-886B-49BC-96A6-67EEDAE2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CD911-3C45-488D-BA68-6B991ACE5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47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74C5-19A0-46CE-9C75-97914F20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67DE-1BF9-4A09-8294-500A4217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Buat</a:t>
            </a:r>
            <a:r>
              <a:rPr lang="en-GB" b="1" dirty="0"/>
              <a:t> </a:t>
            </a:r>
            <a:r>
              <a:rPr lang="en-GB" b="1" dirty="0" err="1"/>
              <a:t>ulang</a:t>
            </a:r>
            <a:r>
              <a:rPr lang="en-GB" b="1" dirty="0"/>
              <a:t> </a:t>
            </a:r>
            <a:r>
              <a:rPr lang="en-GB" dirty="0" err="1"/>
              <a:t>jaringan</a:t>
            </a:r>
            <a:r>
              <a:rPr lang="en-GB" dirty="0"/>
              <a:t> yang </a:t>
            </a:r>
            <a:r>
              <a:rPr lang="en-GB" dirty="0" err="1"/>
              <a:t>dijelaskan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video, </a:t>
            </a:r>
            <a:r>
              <a:rPr lang="en-GB" dirty="0" err="1"/>
              <a:t>kemudian</a:t>
            </a:r>
            <a:r>
              <a:rPr lang="en-GB" dirty="0"/>
              <a:t> upload file cisco-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elearning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Jika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, </a:t>
            </a:r>
            <a:r>
              <a:rPr lang="en-GB" dirty="0" err="1"/>
              <a:t>jadikan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 </a:t>
            </a:r>
            <a:r>
              <a:rPr lang="en-GB" dirty="0" err="1"/>
              <a:t>terlebih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Format: </a:t>
            </a:r>
            <a:r>
              <a:rPr lang="en-GB" dirty="0" err="1"/>
              <a:t>NIM_Nama_Latihan</a:t>
            </a:r>
            <a:r>
              <a:rPr lang="en-GB" dirty="0"/>
              <a:t> 5 SDA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114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B25-F1A2-4B9F-89C5-36C5B3F8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91C8-572E-45D5-A2BE-8F3F79FCF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374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4531-26FE-4B7D-B3AD-D3570BBC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BE2E-BCB0-4658-9815-5763050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pada slide </a:t>
            </a:r>
            <a:r>
              <a:rPr lang="en-GB" dirty="0" err="1"/>
              <a:t>selanjutnya</a:t>
            </a:r>
            <a:r>
              <a:rPr lang="en-GB" dirty="0"/>
              <a:t>!</a:t>
            </a:r>
          </a:p>
          <a:p>
            <a:r>
              <a:rPr lang="en-GB" dirty="0" err="1"/>
              <a:t>Pilih</a:t>
            </a:r>
            <a:r>
              <a:rPr lang="en-GB" dirty="0"/>
              <a:t> </a:t>
            </a:r>
            <a:r>
              <a:rPr lang="en-GB" b="1" dirty="0"/>
              <a:t>salah </a:t>
            </a:r>
            <a:r>
              <a:rPr lang="en-GB" b="1" dirty="0" err="1"/>
              <a:t>satu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routing: Dynamic Routing </a:t>
            </a:r>
            <a:r>
              <a:rPr lang="en-GB" dirty="0" err="1"/>
              <a:t>atau</a:t>
            </a:r>
            <a:r>
              <a:rPr lang="en-GB" dirty="0"/>
              <a:t> Static Routing</a:t>
            </a:r>
          </a:p>
          <a:p>
            <a:r>
              <a:rPr lang="en-GB" dirty="0" err="1"/>
              <a:t>Lakukan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</a:t>
            </a:r>
            <a:r>
              <a:rPr lang="en-GB" b="1" dirty="0"/>
              <a:t>tracert pada 4 device</a:t>
            </a:r>
            <a:r>
              <a:rPr lang="en-GB" dirty="0"/>
              <a:t> (</a:t>
            </a:r>
            <a:r>
              <a:rPr lang="en-GB" dirty="0" err="1"/>
              <a:t>bebas</a:t>
            </a:r>
            <a:r>
              <a:rPr lang="en-GB" dirty="0"/>
              <a:t>),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b="1" dirty="0" err="1"/>
              <a:t>jelaskan</a:t>
            </a:r>
            <a:r>
              <a:rPr lang="en-GB" b="1" dirty="0"/>
              <a:t> hop</a:t>
            </a:r>
            <a:r>
              <a:rPr lang="en-GB" dirty="0"/>
              <a:t> pada </a:t>
            </a:r>
            <a:r>
              <a:rPr lang="en-GB" dirty="0" err="1"/>
              <a:t>tiap</a:t>
            </a:r>
            <a:r>
              <a:rPr lang="en-GB" dirty="0"/>
              <a:t> tracert (word/pdf)!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Satukan</a:t>
            </a:r>
            <a:r>
              <a:rPr lang="en-GB" dirty="0"/>
              <a:t> file cisco dan word/pdf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file </a:t>
            </a:r>
            <a:r>
              <a:rPr lang="en-GB" b="1" dirty="0" err="1"/>
              <a:t>rar</a:t>
            </a:r>
            <a:endParaRPr lang="en-GB" b="1" dirty="0"/>
          </a:p>
          <a:p>
            <a:r>
              <a:rPr lang="en-GB" dirty="0"/>
              <a:t>Format: </a:t>
            </a:r>
            <a:r>
              <a:rPr lang="en-GB" dirty="0" err="1"/>
              <a:t>NIM_Nama_Tugas</a:t>
            </a:r>
            <a:r>
              <a:rPr lang="en-GB" dirty="0"/>
              <a:t> 5 </a:t>
            </a:r>
            <a:r>
              <a:rPr lang="en-GB" dirty="0" err="1"/>
              <a:t>Jarkom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11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488-DEB3-4A09-8406-C7BA1B9C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0949A8-423B-4D1B-A666-70EE7F30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559"/>
            <a:ext cx="10515600" cy="42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9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03F4-72C6-4AAD-B281-35CBFF24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E091-8745-4722-8D62-4CDD7398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Proses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memilih</a:t>
            </a:r>
            <a:r>
              <a:rPr lang="en-GB" b="1" dirty="0"/>
              <a:t> </a:t>
            </a:r>
            <a:r>
              <a:rPr lang="en-GB" b="1" dirty="0" err="1"/>
              <a:t>jalur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i="1" dirty="0"/>
              <a:t>path</a:t>
            </a:r>
            <a:r>
              <a:rPr lang="en-GB" dirty="0"/>
              <a:t>) 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dilalui</a:t>
            </a:r>
            <a:r>
              <a:rPr lang="en-GB" dirty="0"/>
              <a:t> </a:t>
            </a:r>
            <a:r>
              <a:rPr lang="en-GB" dirty="0" err="1"/>
              <a:t>paket</a:t>
            </a:r>
            <a:r>
              <a:rPr lang="en-GB" dirty="0"/>
              <a:t> data.</a:t>
            </a:r>
          </a:p>
          <a:p>
            <a:pPr marL="0" indent="0" algn="ctr">
              <a:buNone/>
            </a:pPr>
            <a:r>
              <a:rPr lang="en-GB" dirty="0"/>
              <a:t>Pada </a:t>
            </a:r>
            <a:r>
              <a:rPr lang="en-GB" dirty="0" err="1"/>
              <a:t>umumnya</a:t>
            </a:r>
            <a:r>
              <a:rPr lang="en-GB" dirty="0"/>
              <a:t> </a:t>
            </a:r>
            <a:r>
              <a:rPr lang="en-GB" dirty="0" err="1"/>
              <a:t>jalur</a:t>
            </a:r>
            <a:r>
              <a:rPr lang="en-GB" dirty="0"/>
              <a:t> yang </a:t>
            </a:r>
            <a:r>
              <a:rPr lang="en-GB" dirty="0" err="1"/>
              <a:t>dipilih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jalur</a:t>
            </a:r>
            <a:r>
              <a:rPr lang="en-GB" dirty="0"/>
              <a:t> </a:t>
            </a:r>
            <a:r>
              <a:rPr lang="en-GB" b="1" dirty="0" err="1"/>
              <a:t>terpendek</a:t>
            </a:r>
            <a:r>
              <a:rPr lang="en-GB" dirty="0"/>
              <a:t>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Routing </a:t>
            </a:r>
            <a:r>
              <a:rPr lang="en-GB" dirty="0" err="1"/>
              <a:t>dibagi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:</a:t>
            </a:r>
          </a:p>
          <a:p>
            <a:pPr marL="514350" indent="-514350" algn="just">
              <a:buAutoNum type="arabicPeriod"/>
            </a:pPr>
            <a:r>
              <a:rPr lang="en-GB" dirty="0"/>
              <a:t>Direct Routing</a:t>
            </a:r>
          </a:p>
          <a:p>
            <a:pPr marL="514350" indent="-514350" algn="just">
              <a:buAutoNum type="arabicPeriod"/>
            </a:pPr>
            <a:r>
              <a:rPr lang="en-GB" dirty="0"/>
              <a:t>Indirect Routing</a:t>
            </a:r>
          </a:p>
        </p:txBody>
      </p:sp>
    </p:spTree>
    <p:extLst>
      <p:ext uri="{BB962C8B-B14F-4D97-AF65-F5344CB8AC3E}">
        <p14:creationId xmlns:p14="http://schemas.microsoft.com/office/powerpoint/2010/main" val="16213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29F3-4138-4EC1-9AC8-BAC7FEF3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Routing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C4D9D-CE65-442E-91B4-797A705D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4350"/>
            <a:ext cx="1914270" cy="1700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AE0E8-C2BF-460B-9C15-1B3FDB59C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06" y="3049715"/>
            <a:ext cx="2442394" cy="17050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4E775-31FE-4280-A147-2E49F67821A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752470" y="3902230"/>
            <a:ext cx="6158936" cy="23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E445BCB-61F1-4CF8-9570-D634B7B20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21" y="2600352"/>
            <a:ext cx="1303433" cy="13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0C4D9D-CE65-442E-91B4-797A705D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0393"/>
            <a:ext cx="1914270" cy="1700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AE0E8-C2BF-460B-9C15-1B3FDB59C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06" y="3190393"/>
            <a:ext cx="2442394" cy="17050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4E775-31FE-4280-A147-2E49F67821A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752470" y="4040590"/>
            <a:ext cx="1568006" cy="4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3A4CA7C-9AAE-4C7F-8FE8-8A37544A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F5C06-7263-447E-952C-A9C076A2A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76" y="3195027"/>
            <a:ext cx="3022924" cy="1700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01736-1C71-4895-8F5D-3B1EB76788A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343400" y="4042908"/>
            <a:ext cx="1568006" cy="23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769C07-B33D-499B-A921-68CE28D54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21" y="2253397"/>
            <a:ext cx="1303433" cy="13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89E8-5C0A-4F32-9059-160380D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Indirect Routing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ABB6B-7840-4779-ABD3-F1F33810F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333289" cy="11843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62D4A-1203-4CC2-830C-55CFAAC32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511" y="3429000"/>
            <a:ext cx="1333289" cy="118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1D53B-F67B-4955-91A6-5F5E69986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73" y="2240653"/>
            <a:ext cx="1333289" cy="990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E7194-A33F-461C-897E-7E3393E2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55" y="4771110"/>
            <a:ext cx="1333289" cy="990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9ACD34-DD43-4188-8329-AE81ADF91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39" y="2240653"/>
            <a:ext cx="1333289" cy="9902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808D8-C1F1-4D90-B3ED-845589083DC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171489" y="2735776"/>
            <a:ext cx="1066084" cy="1285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3D7F0-776C-4506-9BFF-CD9BCE6F482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570862" y="2735776"/>
            <a:ext cx="858493" cy="2530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ACEEC-B70D-4E0F-9613-FF122B9EDAB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762644" y="2735776"/>
            <a:ext cx="858495" cy="2530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032C67-8AA1-4BFA-BE9A-87E2D6A95E9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8954428" y="2735776"/>
            <a:ext cx="1066083" cy="1285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CDA1DFA-83FB-4D8D-A17B-6D9643DF5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53" y="3754831"/>
            <a:ext cx="858493" cy="8584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EB3D5A-3069-403C-B974-CDEEE3C6D33B}"/>
              </a:ext>
            </a:extLst>
          </p:cNvPr>
          <p:cNvSpPr txBox="1"/>
          <p:nvPr/>
        </p:nvSpPr>
        <p:spPr>
          <a:xfrm>
            <a:off x="3111350" y="3425975"/>
            <a:ext cx="15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10.0.0.1</a:t>
            </a:r>
            <a:endParaRPr lang="id-ID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A14F1-0EC9-451F-8A85-16488BDFDC98}"/>
              </a:ext>
            </a:extLst>
          </p:cNvPr>
          <p:cNvSpPr txBox="1"/>
          <p:nvPr/>
        </p:nvSpPr>
        <p:spPr>
          <a:xfrm>
            <a:off x="5303132" y="5919141"/>
            <a:ext cx="15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20.0.0.1</a:t>
            </a:r>
            <a:endParaRPr lang="id-ID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8C194-4785-433B-AECE-568046F1FB57}"/>
              </a:ext>
            </a:extLst>
          </p:cNvPr>
          <p:cNvSpPr txBox="1"/>
          <p:nvPr/>
        </p:nvSpPr>
        <p:spPr>
          <a:xfrm>
            <a:off x="7494916" y="3425975"/>
            <a:ext cx="15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30.0.0.1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559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4405-7FF5-4751-8759-A4A01D0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Routing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99B7-DB09-4776-9455-DD9B07659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(Indirect Routing)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579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D167-163D-4D9D-A2A1-8ABA0603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Routing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A4C2-7258-4D5B-B4AA-18ABAA49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Dynamic Routing</a:t>
            </a:r>
          </a:p>
          <a:p>
            <a:pPr marL="514350" indent="-514350">
              <a:buAutoNum type="arabicPeriod"/>
            </a:pPr>
            <a:r>
              <a:rPr lang="en-GB" dirty="0"/>
              <a:t>Static Routing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972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BA1-A0FD-4163-A31B-B406B17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Routing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096A-663B-4646-98B6-CC0188EB0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12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289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Jarkom</vt:lpstr>
      <vt:lpstr>Routing</vt:lpstr>
      <vt:lpstr>PowerPoint Presentation</vt:lpstr>
      <vt:lpstr>Direct Routing</vt:lpstr>
      <vt:lpstr>PowerPoint Presentation</vt:lpstr>
      <vt:lpstr>Indirect Routing</vt:lpstr>
      <vt:lpstr>Metode Routing</vt:lpstr>
      <vt:lpstr>Metode Routing</vt:lpstr>
      <vt:lpstr>Dynamic Routing</vt:lpstr>
      <vt:lpstr>Dynamic Routing</vt:lpstr>
      <vt:lpstr>PowerPoint Presentation</vt:lpstr>
      <vt:lpstr>PowerPoint Presentation</vt:lpstr>
      <vt:lpstr>PowerPoint Presentation</vt:lpstr>
      <vt:lpstr>PowerPoint Presentation</vt:lpstr>
      <vt:lpstr>Routing Information Protocol (RIP)</vt:lpstr>
      <vt:lpstr>Static Routing</vt:lpstr>
      <vt:lpstr>Static Routing</vt:lpstr>
      <vt:lpstr>PowerPoint Presentation</vt:lpstr>
      <vt:lpstr>PowerPoint Presentation</vt:lpstr>
      <vt:lpstr>PowerPoint Presentation</vt:lpstr>
      <vt:lpstr>Tabel Routing</vt:lpstr>
      <vt:lpstr>PowerPoint Presentation</vt:lpstr>
      <vt:lpstr>Latihan</vt:lpstr>
      <vt:lpstr>Latihan</vt:lpstr>
      <vt:lpstr>Tugas</vt:lpstr>
      <vt:lpstr>Tugas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Jarkom</dc:title>
  <dc:creator>Yusup Winata</dc:creator>
  <cp:lastModifiedBy>Yusup Winata</cp:lastModifiedBy>
  <cp:revision>112</cp:revision>
  <dcterms:created xsi:type="dcterms:W3CDTF">2020-05-05T23:34:56Z</dcterms:created>
  <dcterms:modified xsi:type="dcterms:W3CDTF">2020-05-06T02:52:58Z</dcterms:modified>
</cp:coreProperties>
</file>