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68" r:id="rId13"/>
    <p:sldId id="269" r:id="rId14"/>
    <p:sldId id="271" r:id="rId15"/>
    <p:sldId id="261" r:id="rId16"/>
    <p:sldId id="272" r:id="rId17"/>
    <p:sldId id="273" r:id="rId18"/>
    <p:sldId id="274" r:id="rId19"/>
    <p:sldId id="275" r:id="rId20"/>
    <p:sldId id="276" r:id="rId21"/>
    <p:sldId id="297" r:id="rId22"/>
    <p:sldId id="301" r:id="rId23"/>
    <p:sldId id="299" r:id="rId24"/>
    <p:sldId id="300" r:id="rId25"/>
    <p:sldId id="302" r:id="rId2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432BD-9E9F-42A6-A088-BF7508ED35B8}" type="datetimeFigureOut">
              <a:rPr lang="id-ID" smtClean="0"/>
              <a:t>12/05/2020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A18A9-297A-4A40-B8B7-E3C76DB0AD7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395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A18A9-297A-4A40-B8B7-E3C76DB0AD7F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9114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E955-51F8-4475-923E-06F98EC80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FD0B6-7560-4D0A-A1C6-F65534E3D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AD051-FCE4-4B11-A61D-EC1A4B75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EBF0-EF88-4D8C-9F3B-09B79274E8A6}" type="datetimeFigureOut">
              <a:rPr lang="id-ID" smtClean="0"/>
              <a:t>12/05/2020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0CD20-FC73-442E-BCA2-0FA09448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B042-8035-4039-8F54-44168205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335-3028-4E91-8853-BE58BDED5D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52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6646-A5D4-475E-948F-65DC879F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67219-A5C3-44C4-B91B-00C911184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D70F3-9349-4AF7-AF78-F9EB01F9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EBF0-EF88-4D8C-9F3B-09B79274E8A6}" type="datetimeFigureOut">
              <a:rPr lang="id-ID" smtClean="0"/>
              <a:t>12/05/2020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078F0-C438-4BB6-9C74-8CD5044F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EB683-9CCF-4FEA-B371-95099048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335-3028-4E91-8853-BE58BDED5D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746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DD617-48C2-4458-87E5-10036CAB5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08A36-E979-44C7-8D9D-5123ED88D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E2BC0-3D2F-41F5-B300-80E20495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EBF0-EF88-4D8C-9F3B-09B79274E8A6}" type="datetimeFigureOut">
              <a:rPr lang="id-ID" smtClean="0"/>
              <a:t>12/05/2020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AB86D-7C93-43FB-A705-2CCACC2A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754D4-4713-47E1-8196-01C2F6A3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335-3028-4E91-8853-BE58BDED5D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521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7B31-7423-40E5-9CC7-5E2B2F18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BBADF-0A41-4509-80FF-74F8C11C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120AC-41BB-40E1-9D85-0926A62C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EBF0-EF88-4D8C-9F3B-09B79274E8A6}" type="datetimeFigureOut">
              <a:rPr lang="id-ID" smtClean="0"/>
              <a:t>12/05/2020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E65FB-6BA9-4789-B3D6-F6A252C0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77B79-430F-414E-B760-7E60E127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335-3028-4E91-8853-BE58BDED5D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997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3961-FFCA-45DB-9EFB-1A7C756A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412CE-F2F7-45AB-89C6-69031D1DF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5F411-3E7F-4CDF-A35D-DCE1F99B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EBF0-EF88-4D8C-9F3B-09B79274E8A6}" type="datetimeFigureOut">
              <a:rPr lang="id-ID" smtClean="0"/>
              <a:t>12/05/2020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634F6-B619-4F06-87A9-8B310105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11796-9D8E-48D5-83B5-5B01E7AF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335-3028-4E91-8853-BE58BDED5D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932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1C1B-66F0-472C-88B3-CFA410DD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714D1-2B39-4EEC-927A-509AE0C5F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A518C-EAC8-444C-ADB7-200BB7403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06113-20B4-45A1-85AC-EB5A6518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EBF0-EF88-4D8C-9F3B-09B79274E8A6}" type="datetimeFigureOut">
              <a:rPr lang="id-ID" smtClean="0"/>
              <a:t>12/05/2020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00A5E-537D-45BA-A0CE-5254D185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F47C-1294-486A-8EA1-D3A97DCA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335-3028-4E91-8853-BE58BDED5D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311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59F9-D704-4A41-9F4E-70FF1588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0842E-1259-4FDB-96AB-010107002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37DB3-37E1-4F6D-86C2-CC689DCCC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FCE03-D75D-4E91-9F5D-4EA6A0641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FF8E3-895F-440C-8D99-00902A306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53F33-3CB1-497F-9660-A6F38949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EBF0-EF88-4D8C-9F3B-09B79274E8A6}" type="datetimeFigureOut">
              <a:rPr lang="id-ID" smtClean="0"/>
              <a:t>12/05/2020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7A054-D429-467B-9A66-342D5F60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6CAF1-9C90-4BE8-B406-EC7499E3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335-3028-4E91-8853-BE58BDED5D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644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B60A-FF48-47A1-90C5-570894C5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C04E7-3621-479D-8B58-2AA06298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EBF0-EF88-4D8C-9F3B-09B79274E8A6}" type="datetimeFigureOut">
              <a:rPr lang="id-ID" smtClean="0"/>
              <a:t>12/05/2020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0593B-4A9A-457B-85A6-06535466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86342-8BF6-4890-A315-9A46DCEC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335-3028-4E91-8853-BE58BDED5D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742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CD169-D986-438D-815C-1BF62A7A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EBF0-EF88-4D8C-9F3B-09B79274E8A6}" type="datetimeFigureOut">
              <a:rPr lang="id-ID" smtClean="0"/>
              <a:t>12/05/2020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75664-CECE-49A3-A379-887658CE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B509F-88B2-4243-A8AC-103EDE5E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335-3028-4E91-8853-BE58BDED5D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835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9362-6EF1-42B6-9EEA-42020105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73DA-A36F-46CA-901E-35A1CD18E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36EA5-E8F2-4B81-8CB1-628DC405F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91433-8EB4-4F57-B642-FBD06909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EBF0-EF88-4D8C-9F3B-09B79274E8A6}" type="datetimeFigureOut">
              <a:rPr lang="id-ID" smtClean="0"/>
              <a:t>12/05/2020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6A2F4-F705-436B-BE39-EE709300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96CAD-DCD8-40A9-AF62-3080E1A9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335-3028-4E91-8853-BE58BDED5D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036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A1C0-36C1-4393-A981-5D4AD1D6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06519-7F0B-4F0C-B734-1FE0237C4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46F8F-C22C-4C82-94AB-2E8CF0108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108E6-894E-4C7A-BDAB-616F1935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EBF0-EF88-4D8C-9F3B-09B79274E8A6}" type="datetimeFigureOut">
              <a:rPr lang="id-ID" smtClean="0"/>
              <a:t>12/05/2020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7268D-31D5-4CD0-BAD6-98DFFFFC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28A31-7B7B-4832-89AE-08B812DB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335-3028-4E91-8853-BE58BDED5D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42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E704E-8328-405D-ADA5-F60FDB3C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ED608-5334-412D-83FB-2384D16F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E1419-EC1F-4E79-B15A-BE98769C8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DEBF0-EF88-4D8C-9F3B-09B79274E8A6}" type="datetimeFigureOut">
              <a:rPr lang="id-ID" smtClean="0"/>
              <a:t>12/05/2020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CE673-4DEB-44D2-BD93-0E6433445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81CE4-93E4-43F6-BA28-61EA7B78A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87335-3028-4E91-8853-BE58BDED5D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683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F41C-255B-4DC1-B442-D7D23F803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Jarkom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8CE64-C10A-40A1-A7AB-273384CB34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Pertemuan</a:t>
            </a:r>
            <a:r>
              <a:rPr lang="en-GB" dirty="0"/>
              <a:t> 6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1400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7E67-A086-4591-B9ED-D29520DB5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Cara </a:t>
            </a:r>
            <a:r>
              <a:rPr lang="en-GB" dirty="0" err="1"/>
              <a:t>Kerja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B657A-8CF4-47B6-ACEB-7E9F8D114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133" y="3109293"/>
            <a:ext cx="1548511" cy="1375500"/>
          </a:xfrm>
          <a:prstGeom prst="rect">
            <a:avLst/>
          </a:pr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CF32E1DC-9C22-4FB1-920C-0E8B258CC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41" y="3007342"/>
            <a:ext cx="2805332" cy="15794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353B71-37CE-44BE-A90D-63BFFBF5E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134" y="1101212"/>
            <a:ext cx="1548511" cy="1375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9B2ABE-4B43-4AF9-928A-85708312D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133" y="5117375"/>
            <a:ext cx="1548511" cy="13755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9E0E3D-5706-4A2B-9DC2-CD0820DC535C}"/>
              </a:ext>
            </a:extLst>
          </p:cNvPr>
          <p:cNvCxnSpPr>
            <a:cxnSpLocks/>
            <a:stCxn id="9" idx="0"/>
            <a:endCxn id="11" idx="1"/>
          </p:cNvCxnSpPr>
          <p:nvPr/>
        </p:nvCxnSpPr>
        <p:spPr>
          <a:xfrm flipV="1">
            <a:off x="3703907" y="1788962"/>
            <a:ext cx="4920227" cy="12183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3E0CE9-F9E0-4843-B37B-56BA0971DD7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106573" y="3797043"/>
            <a:ext cx="3517560" cy="536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D75624-C5A9-439F-A493-14450CECBAB6}"/>
              </a:ext>
            </a:extLst>
          </p:cNvPr>
          <p:cNvCxnSpPr>
            <a:cxnSpLocks/>
            <a:stCxn id="9" idx="2"/>
            <a:endCxn id="13" idx="1"/>
          </p:cNvCxnSpPr>
          <p:nvPr/>
        </p:nvCxnSpPr>
        <p:spPr>
          <a:xfrm>
            <a:off x="3703907" y="4586744"/>
            <a:ext cx="4920226" cy="12183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71ABBA-F936-4C85-98C5-47E3AC5658BA}"/>
              </a:ext>
            </a:extLst>
          </p:cNvPr>
          <p:cNvSpPr txBox="1"/>
          <p:nvPr/>
        </p:nvSpPr>
        <p:spPr>
          <a:xfrm>
            <a:off x="3703907" y="2330395"/>
            <a:ext cx="894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Fa0/1</a:t>
            </a:r>
            <a:endParaRPr lang="id-ID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BEAF76-D758-4741-A1E4-6B7E417735FE}"/>
              </a:ext>
            </a:extLst>
          </p:cNvPr>
          <p:cNvSpPr txBox="1"/>
          <p:nvPr/>
        </p:nvSpPr>
        <p:spPr>
          <a:xfrm>
            <a:off x="5106573" y="3422090"/>
            <a:ext cx="894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Fa0/2</a:t>
            </a:r>
            <a:endParaRPr lang="id-ID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594285-E77A-4F78-87F0-AC2AD64109F9}"/>
              </a:ext>
            </a:extLst>
          </p:cNvPr>
          <p:cNvSpPr txBox="1"/>
          <p:nvPr/>
        </p:nvSpPr>
        <p:spPr>
          <a:xfrm>
            <a:off x="3703907" y="4802026"/>
            <a:ext cx="894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Fa0/3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12187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E2B2-234F-46BF-81E6-3D365AF5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Trunk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37EC9-3C7F-47C9-A270-A2A35F7F8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Trunking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6850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2932-CC4E-437B-A371-7F1DD9F6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60557-90F4-4906-AE9D-BC9231E25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Mode yang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b="1" dirty="0" err="1"/>
              <a:t>menghubungkan</a:t>
            </a:r>
            <a:r>
              <a:rPr lang="en-GB" b="1" dirty="0"/>
              <a:t> </a:t>
            </a:r>
            <a:r>
              <a:rPr lang="en-GB" b="1" dirty="0" err="1"/>
              <a:t>sesama</a:t>
            </a:r>
            <a:r>
              <a:rPr lang="en-GB" dirty="0"/>
              <a:t> VLAN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b="1" dirty="0"/>
              <a:t>switch yang </a:t>
            </a:r>
            <a:r>
              <a:rPr lang="en-GB" b="1" dirty="0" err="1"/>
              <a:t>berbeda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54885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EAB771-72DD-4E06-9440-5DDE525FC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57898"/>
            <a:ext cx="2790587" cy="1571101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BFCCACA-AF05-4122-BD57-ACD6D6CD5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213" y="1868449"/>
            <a:ext cx="2790587" cy="157110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EFDA33-32B7-47FC-8B9E-A18478DF820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628788" y="2643449"/>
            <a:ext cx="4934425" cy="105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A0A927F-27C0-40A8-9122-AA14A98BC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43" y="4730236"/>
            <a:ext cx="984100" cy="8741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BEA3AA-14AF-4181-98AF-DFCD09C17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457" y="4730236"/>
            <a:ext cx="984100" cy="87414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4E106-D746-46D3-A28F-43513C9DC939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2233493" y="3428999"/>
            <a:ext cx="2" cy="13012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ECEE03-AF90-41B3-BE97-4A97024CCAEB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9958507" y="3439550"/>
            <a:ext cx="0" cy="12906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46DC0E7-F5AA-4A49-A10D-158216AC14EE}"/>
              </a:ext>
            </a:extLst>
          </p:cNvPr>
          <p:cNvSpPr txBox="1"/>
          <p:nvPr/>
        </p:nvSpPr>
        <p:spPr>
          <a:xfrm>
            <a:off x="3146925" y="4936477"/>
            <a:ext cx="96372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2400" dirty="0" err="1"/>
              <a:t>Vlan</a:t>
            </a:r>
            <a:r>
              <a:rPr lang="en-GB" sz="2400" dirty="0"/>
              <a:t> 5</a:t>
            </a:r>
            <a:endParaRPr lang="id-ID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11D0E7-E0AC-4AEF-9DED-C88D3BCC3845}"/>
              </a:ext>
            </a:extLst>
          </p:cNvPr>
          <p:cNvSpPr txBox="1"/>
          <p:nvPr/>
        </p:nvSpPr>
        <p:spPr>
          <a:xfrm>
            <a:off x="8081350" y="4936476"/>
            <a:ext cx="96372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2400" dirty="0" err="1"/>
              <a:t>Vlan</a:t>
            </a:r>
            <a:r>
              <a:rPr lang="en-GB" sz="2400" dirty="0"/>
              <a:t> 5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82534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EAB771-72DD-4E06-9440-5DDE525FC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57898"/>
            <a:ext cx="2790587" cy="1571101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BFCCACA-AF05-4122-BD57-ACD6D6CD5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213" y="1868449"/>
            <a:ext cx="2790587" cy="157110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EFDA33-32B7-47FC-8B9E-A18478DF820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628788" y="2643449"/>
            <a:ext cx="4934425" cy="105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A0A927F-27C0-40A8-9122-AA14A98BC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43" y="4730236"/>
            <a:ext cx="984100" cy="8741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BEA3AA-14AF-4181-98AF-DFCD09C17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457" y="4730236"/>
            <a:ext cx="984100" cy="87414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4E106-D746-46D3-A28F-43513C9DC939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2233493" y="3428999"/>
            <a:ext cx="2" cy="13012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ECEE03-AF90-41B3-BE97-4A97024CCAEB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9958507" y="3439550"/>
            <a:ext cx="0" cy="12906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46DC0E7-F5AA-4A49-A10D-158216AC14EE}"/>
              </a:ext>
            </a:extLst>
          </p:cNvPr>
          <p:cNvSpPr txBox="1"/>
          <p:nvPr/>
        </p:nvSpPr>
        <p:spPr>
          <a:xfrm>
            <a:off x="3146926" y="4936476"/>
            <a:ext cx="96372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2400" dirty="0" err="1"/>
              <a:t>Vlan</a:t>
            </a:r>
            <a:r>
              <a:rPr lang="en-GB" sz="2400" dirty="0"/>
              <a:t> 5</a:t>
            </a:r>
            <a:endParaRPr lang="id-ID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11D0E7-E0AC-4AEF-9DED-C88D3BCC3845}"/>
              </a:ext>
            </a:extLst>
          </p:cNvPr>
          <p:cNvSpPr txBox="1"/>
          <p:nvPr/>
        </p:nvSpPr>
        <p:spPr>
          <a:xfrm>
            <a:off x="8081350" y="4936476"/>
            <a:ext cx="96372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2400" dirty="0" err="1"/>
              <a:t>Vlan</a:t>
            </a:r>
            <a:r>
              <a:rPr lang="en-GB" sz="2400" dirty="0"/>
              <a:t> 5</a:t>
            </a:r>
            <a:endParaRPr lang="id-ID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E7A452-513B-4AD0-A10C-1B18AAF4A22D}"/>
              </a:ext>
            </a:extLst>
          </p:cNvPr>
          <p:cNvSpPr txBox="1"/>
          <p:nvPr/>
        </p:nvSpPr>
        <p:spPr>
          <a:xfrm>
            <a:off x="5652545" y="2423166"/>
            <a:ext cx="88690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Trunk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930441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6E1D-027E-48AA-8CCF-B8DC5C98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Inter-VLAN Routing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707C3-CB45-43DA-A532-91C077813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Perutean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VLAN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91013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89BD-9540-4F1D-895E-681C8216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603F3-1225-42FA-9603-ABA730912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Proses </a:t>
            </a:r>
            <a:r>
              <a:rPr lang="en-GB" dirty="0" err="1"/>
              <a:t>menghubungkan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VLAN </a:t>
            </a:r>
            <a:r>
              <a:rPr lang="en-GB" dirty="0" err="1"/>
              <a:t>dengan</a:t>
            </a:r>
            <a:r>
              <a:rPr lang="en-GB" dirty="0"/>
              <a:t> VLAN </a:t>
            </a:r>
            <a:r>
              <a:rPr lang="en-GB" dirty="0" err="1"/>
              <a:t>lainnya</a:t>
            </a:r>
            <a:endParaRPr lang="en-GB" dirty="0"/>
          </a:p>
          <a:p>
            <a:pPr marL="0" indent="0" algn="ctr">
              <a:buNone/>
            </a:pPr>
            <a:r>
              <a:rPr lang="en-GB" dirty="0"/>
              <a:t>(</a:t>
            </a:r>
            <a:r>
              <a:rPr lang="en-GB" dirty="0" err="1"/>
              <a:t>menghubungkan</a:t>
            </a:r>
            <a:r>
              <a:rPr lang="en-GB" dirty="0"/>
              <a:t> VLAN </a:t>
            </a:r>
            <a:r>
              <a:rPr lang="en-GB" dirty="0" err="1"/>
              <a:t>berbeda</a:t>
            </a:r>
            <a:r>
              <a:rPr lang="en-GB" dirty="0"/>
              <a:t>)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7246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B4DF2AA-F01D-49D2-BB68-888C5440C9FF}"/>
              </a:ext>
            </a:extLst>
          </p:cNvPr>
          <p:cNvGrpSpPr/>
          <p:nvPr/>
        </p:nvGrpSpPr>
        <p:grpSpPr>
          <a:xfrm>
            <a:off x="1324784" y="2853000"/>
            <a:ext cx="9542432" cy="1152000"/>
            <a:chOff x="1324784" y="4591305"/>
            <a:chExt cx="9542432" cy="1152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A0A927F-27C0-40A8-9122-AA14A98BC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8046" y="4730233"/>
              <a:ext cx="984100" cy="87414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EBEA3AA-14AF-4181-98AF-DFCD09C17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9854" y="4730232"/>
              <a:ext cx="984100" cy="874149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6DC0E7-F5AA-4A49-A10D-158216AC14EE}"/>
                </a:ext>
              </a:extLst>
            </p:cNvPr>
            <p:cNvSpPr txBox="1"/>
            <p:nvPr/>
          </p:nvSpPr>
          <p:spPr>
            <a:xfrm>
              <a:off x="1324784" y="4936473"/>
              <a:ext cx="11192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err="1"/>
                <a:t>Vlan</a:t>
              </a:r>
              <a:r>
                <a:rPr lang="en-GB" sz="2400" dirty="0"/>
                <a:t> 10</a:t>
              </a:r>
              <a:endParaRPr lang="id-ID" sz="2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11D0E7-E0AC-4AEF-9DED-C88D3BCC3845}"/>
                </a:ext>
              </a:extLst>
            </p:cNvPr>
            <p:cNvSpPr txBox="1"/>
            <p:nvPr/>
          </p:nvSpPr>
          <p:spPr>
            <a:xfrm>
              <a:off x="9747999" y="4936473"/>
              <a:ext cx="11192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err="1"/>
                <a:t>Vlan</a:t>
              </a:r>
              <a:r>
                <a:rPr lang="en-GB" sz="2400" dirty="0"/>
                <a:t> 20</a:t>
              </a:r>
              <a:endParaRPr lang="id-ID" sz="2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22435E-A234-4A9C-9204-2146981A1B35}"/>
                </a:ext>
              </a:extLst>
            </p:cNvPr>
            <p:cNvCxnSpPr>
              <a:stCxn id="12" idx="3"/>
              <a:endCxn id="14" idx="1"/>
            </p:cNvCxnSpPr>
            <p:nvPr/>
          </p:nvCxnSpPr>
          <p:spPr>
            <a:xfrm flipV="1">
              <a:off x="3682146" y="5167307"/>
              <a:ext cx="4827708" cy="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&quot;Not Allowed&quot; Symbol 6">
              <a:extLst>
                <a:ext uri="{FF2B5EF4-FFF2-40B4-BE49-F238E27FC236}">
                  <a16:creationId xmlns:a16="http://schemas.microsoft.com/office/drawing/2014/main" id="{851272CC-338F-4FF8-8AEE-768C813CD4C4}"/>
                </a:ext>
              </a:extLst>
            </p:cNvPr>
            <p:cNvSpPr/>
            <p:nvPr/>
          </p:nvSpPr>
          <p:spPr>
            <a:xfrm>
              <a:off x="5520000" y="4591305"/>
              <a:ext cx="1152000" cy="1152000"/>
            </a:xfrm>
            <a:prstGeom prst="noSmoking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100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BA4CD06-5B58-45BE-A43C-0B596528389A}"/>
              </a:ext>
            </a:extLst>
          </p:cNvPr>
          <p:cNvGrpSpPr/>
          <p:nvPr/>
        </p:nvGrpSpPr>
        <p:grpSpPr>
          <a:xfrm>
            <a:off x="1324784" y="2991925"/>
            <a:ext cx="9542432" cy="874150"/>
            <a:chOff x="1324784" y="2991927"/>
            <a:chExt cx="9542432" cy="8741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A0A927F-27C0-40A8-9122-AA14A98BC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8046" y="2991928"/>
              <a:ext cx="984100" cy="87414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EBEA3AA-14AF-4181-98AF-DFCD09C17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9854" y="2991927"/>
              <a:ext cx="984100" cy="874149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6DC0E7-F5AA-4A49-A10D-158216AC14EE}"/>
                </a:ext>
              </a:extLst>
            </p:cNvPr>
            <p:cNvSpPr txBox="1"/>
            <p:nvPr/>
          </p:nvSpPr>
          <p:spPr>
            <a:xfrm>
              <a:off x="1324784" y="3198168"/>
              <a:ext cx="11192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err="1"/>
                <a:t>Vlan</a:t>
              </a:r>
              <a:r>
                <a:rPr lang="en-GB" sz="2400" dirty="0"/>
                <a:t> 10</a:t>
              </a:r>
              <a:endParaRPr lang="id-ID" sz="2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11D0E7-E0AC-4AEF-9DED-C88D3BCC3845}"/>
                </a:ext>
              </a:extLst>
            </p:cNvPr>
            <p:cNvSpPr txBox="1"/>
            <p:nvPr/>
          </p:nvSpPr>
          <p:spPr>
            <a:xfrm>
              <a:off x="9747999" y="3198168"/>
              <a:ext cx="11192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err="1"/>
                <a:t>Vlan</a:t>
              </a:r>
              <a:r>
                <a:rPr lang="en-GB" sz="2400" dirty="0"/>
                <a:t> 20</a:t>
              </a:r>
              <a:endParaRPr lang="id-ID" sz="2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22435E-A234-4A9C-9204-2146981A1B35}"/>
                </a:ext>
              </a:extLst>
            </p:cNvPr>
            <p:cNvCxnSpPr>
              <a:stCxn id="12" idx="3"/>
              <a:endCxn id="14" idx="1"/>
            </p:cNvCxnSpPr>
            <p:nvPr/>
          </p:nvCxnSpPr>
          <p:spPr>
            <a:xfrm flipV="1">
              <a:off x="3682146" y="3429002"/>
              <a:ext cx="4827708" cy="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B961475-A52C-45BB-B584-4A3E5E78A9A9}"/>
                </a:ext>
              </a:extLst>
            </p:cNvPr>
            <p:cNvSpPr txBox="1"/>
            <p:nvPr/>
          </p:nvSpPr>
          <p:spPr>
            <a:xfrm>
              <a:off x="4801254" y="3198165"/>
              <a:ext cx="258949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/>
                <a:t>Inter-VLAN Routing</a:t>
              </a:r>
              <a:endParaRPr lang="id-ID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72555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A0A927F-27C0-40A8-9122-AA14A98BC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046" y="2991926"/>
            <a:ext cx="984100" cy="8741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BEA3AA-14AF-4181-98AF-DFCD09C17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854" y="2991925"/>
            <a:ext cx="984100" cy="87414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46DC0E7-F5AA-4A49-A10D-158216AC14EE}"/>
              </a:ext>
            </a:extLst>
          </p:cNvPr>
          <p:cNvSpPr txBox="1"/>
          <p:nvPr/>
        </p:nvSpPr>
        <p:spPr>
          <a:xfrm>
            <a:off x="1324784" y="3198166"/>
            <a:ext cx="11192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2400" dirty="0" err="1"/>
              <a:t>Vlan</a:t>
            </a:r>
            <a:r>
              <a:rPr lang="en-GB" sz="2400" dirty="0"/>
              <a:t> 10</a:t>
            </a:r>
            <a:endParaRPr lang="id-ID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11D0E7-E0AC-4AEF-9DED-C88D3BCC3845}"/>
              </a:ext>
            </a:extLst>
          </p:cNvPr>
          <p:cNvSpPr txBox="1"/>
          <p:nvPr/>
        </p:nvSpPr>
        <p:spPr>
          <a:xfrm>
            <a:off x="9747999" y="3198166"/>
            <a:ext cx="11192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2400" dirty="0" err="1"/>
              <a:t>Vlan</a:t>
            </a:r>
            <a:r>
              <a:rPr lang="en-GB" sz="2400" dirty="0"/>
              <a:t> 20</a:t>
            </a:r>
            <a:endParaRPr lang="id-ID" sz="2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0665669-408C-4857-A268-C5DDBCFE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Requirement: Switch Layer 3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06760-C1D5-4346-9B37-56FF3E0CD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66" y="2991939"/>
            <a:ext cx="2924068" cy="87413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B7215B-D4B5-45C1-9F4D-FFB280F7552C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7558034" y="3429000"/>
            <a:ext cx="951820" cy="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E6A2D1-6D83-4B2C-8461-3F7B17A10D2C}"/>
              </a:ext>
            </a:extLst>
          </p:cNvPr>
          <p:cNvCxnSpPr>
            <a:cxnSpLocks/>
            <a:stCxn id="3" idx="1"/>
            <a:endCxn id="12" idx="3"/>
          </p:cNvCxnSpPr>
          <p:nvPr/>
        </p:nvCxnSpPr>
        <p:spPr>
          <a:xfrm flipH="1" flipV="1">
            <a:off x="3682146" y="3429001"/>
            <a:ext cx="951820" cy="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7D72484-74EB-4F44-8123-C98B3135C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24" y="4505087"/>
            <a:ext cx="1244551" cy="132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3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853A-9D12-494E-AFFF-50A6CD4B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D28A6-D895-4FE3-B805-299C43BFF9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0D4F3-FFCA-4F15-99AB-9B979BC6E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709" y="1893490"/>
            <a:ext cx="5454741" cy="307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62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A9AC-FF22-4C95-A012-109EC7A8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 Layer 3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993E-9318-42B9-A117-036AED73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Switch yang </a:t>
            </a:r>
            <a:r>
              <a:rPr lang="en-GB" dirty="0" err="1"/>
              <a:t>cara</a:t>
            </a:r>
            <a:r>
              <a:rPr lang="en-GB" dirty="0"/>
              <a:t> </a:t>
            </a:r>
            <a:r>
              <a:rPr lang="en-GB" dirty="0" err="1"/>
              <a:t>kerjanya</a:t>
            </a:r>
            <a:r>
              <a:rPr lang="en-GB" dirty="0"/>
              <a:t> </a:t>
            </a:r>
            <a:r>
              <a:rPr lang="en-GB" dirty="0" err="1"/>
              <a:t>mirip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router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Switch Layer 3 = </a:t>
            </a:r>
            <a:r>
              <a:rPr lang="en-GB" dirty="0" err="1"/>
              <a:t>fungsi</a:t>
            </a:r>
            <a:r>
              <a:rPr lang="en-GB" dirty="0"/>
              <a:t> Switch + </a:t>
            </a:r>
            <a:r>
              <a:rPr lang="en-GB" dirty="0" err="1"/>
              <a:t>fungsi</a:t>
            </a:r>
            <a:r>
              <a:rPr lang="en-GB" dirty="0"/>
              <a:t> Router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5839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4F3B-8F6C-4E62-B26D-DF96A758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Latihan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D425F-92D2-4E34-A70F-0C9D73C565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2298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74C5-19A0-46CE-9C75-97914F20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Latihan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67DE-1BF9-4A09-8294-500A4217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GB" b="1" dirty="0" err="1"/>
              <a:t>Buat</a:t>
            </a:r>
            <a:r>
              <a:rPr lang="en-GB" b="1" dirty="0"/>
              <a:t> </a:t>
            </a:r>
            <a:r>
              <a:rPr lang="en-GB" b="1" dirty="0" err="1"/>
              <a:t>ulang</a:t>
            </a:r>
            <a:r>
              <a:rPr lang="en-GB" b="1" dirty="0"/>
              <a:t> </a:t>
            </a:r>
            <a:r>
              <a:rPr lang="en-GB" dirty="0" err="1"/>
              <a:t>jaringan</a:t>
            </a:r>
            <a:r>
              <a:rPr lang="en-GB" dirty="0"/>
              <a:t> yang </a:t>
            </a:r>
            <a:r>
              <a:rPr lang="en-GB" dirty="0" err="1"/>
              <a:t>dijelaskan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video, </a:t>
            </a:r>
            <a:r>
              <a:rPr lang="en-GB" dirty="0" err="1"/>
              <a:t>kemudian</a:t>
            </a:r>
            <a:r>
              <a:rPr lang="en-GB" dirty="0"/>
              <a:t> upload file cisco-</a:t>
            </a:r>
            <a:r>
              <a:rPr lang="en-GB" dirty="0" err="1"/>
              <a:t>nya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elearning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Jika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bisa</a:t>
            </a:r>
            <a:r>
              <a:rPr lang="en-GB" dirty="0"/>
              <a:t>, </a:t>
            </a:r>
            <a:r>
              <a:rPr lang="en-GB" dirty="0" err="1"/>
              <a:t>jadikan</a:t>
            </a:r>
            <a:r>
              <a:rPr lang="en-GB" dirty="0"/>
              <a:t> </a:t>
            </a:r>
            <a:r>
              <a:rPr lang="en-GB" b="1" dirty="0" err="1"/>
              <a:t>rar</a:t>
            </a:r>
            <a:r>
              <a:rPr lang="en-GB" dirty="0"/>
              <a:t> </a:t>
            </a:r>
            <a:r>
              <a:rPr lang="en-GB" dirty="0" err="1"/>
              <a:t>terlebih</a:t>
            </a:r>
            <a:r>
              <a:rPr lang="en-GB" dirty="0"/>
              <a:t> </a:t>
            </a:r>
            <a:r>
              <a:rPr lang="en-GB" dirty="0" err="1"/>
              <a:t>dahulu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Format: </a:t>
            </a:r>
            <a:r>
              <a:rPr lang="en-GB" dirty="0" err="1"/>
              <a:t>NIM_Nama_Latihan</a:t>
            </a:r>
            <a:r>
              <a:rPr lang="en-GB" dirty="0"/>
              <a:t> 6 </a:t>
            </a:r>
            <a:r>
              <a:rPr lang="en-GB" dirty="0" err="1"/>
              <a:t>Jarkom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1142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4F3B-8F6C-4E62-B26D-DF96A758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Tugas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D425F-92D2-4E34-A70F-0C9D73C565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9371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1069-6D5B-4E45-80EA-BFA55757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Tugas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2FA3-433D-4851-9AFF-63A610CEF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err="1"/>
              <a:t>Buat</a:t>
            </a:r>
            <a:r>
              <a:rPr lang="en-GB" dirty="0"/>
              <a:t> </a:t>
            </a:r>
            <a:r>
              <a:rPr lang="en-GB" dirty="0" err="1"/>
              <a:t>jaringan</a:t>
            </a:r>
            <a:r>
              <a:rPr lang="en-GB" dirty="0"/>
              <a:t> </a:t>
            </a:r>
            <a:r>
              <a:rPr lang="en-GB" dirty="0" err="1"/>
              <a:t>seperti</a:t>
            </a:r>
            <a:r>
              <a:rPr lang="en-GB" dirty="0"/>
              <a:t> pada slide </a:t>
            </a:r>
            <a:r>
              <a:rPr lang="en-GB" dirty="0" err="1"/>
              <a:t>selanjutnya</a:t>
            </a:r>
            <a:r>
              <a:rPr lang="en-GB" dirty="0"/>
              <a:t>!</a:t>
            </a:r>
          </a:p>
          <a:p>
            <a:pPr marL="0" indent="0">
              <a:buNone/>
            </a:pPr>
            <a:r>
              <a:rPr lang="en-GB" dirty="0"/>
              <a:t>Lalu </a:t>
            </a:r>
            <a:r>
              <a:rPr lang="en-GB" dirty="0" err="1"/>
              <a:t>lakukan</a:t>
            </a:r>
            <a:r>
              <a:rPr lang="en-GB" dirty="0"/>
              <a:t> ping </a:t>
            </a:r>
            <a:r>
              <a:rPr lang="en-GB" dirty="0" err="1"/>
              <a:t>melalui</a:t>
            </a:r>
            <a:r>
              <a:rPr lang="en-GB" dirty="0"/>
              <a:t> </a:t>
            </a:r>
            <a:r>
              <a:rPr lang="en-GB" b="1" dirty="0"/>
              <a:t>command</a:t>
            </a:r>
            <a:r>
              <a:rPr lang="en-GB" dirty="0"/>
              <a:t> </a:t>
            </a:r>
            <a:r>
              <a:rPr lang="en-GB" b="1" dirty="0"/>
              <a:t>prompt</a:t>
            </a:r>
            <a:r>
              <a:rPr lang="en-GB" dirty="0"/>
              <a:t>:</a:t>
            </a:r>
          </a:p>
          <a:p>
            <a:r>
              <a:rPr lang="en-GB" dirty="0"/>
              <a:t>Host/</a:t>
            </a:r>
            <a:r>
              <a:rPr lang="en-GB" dirty="0" err="1"/>
              <a:t>perangkat</a:t>
            </a:r>
            <a:r>
              <a:rPr lang="en-GB" dirty="0"/>
              <a:t> pada VLAN yang </a:t>
            </a:r>
            <a:r>
              <a:rPr lang="en-GB" dirty="0" err="1"/>
              <a:t>sama</a:t>
            </a:r>
            <a:r>
              <a:rPr lang="en-GB" dirty="0"/>
              <a:t> (minimal 3 host)</a:t>
            </a:r>
          </a:p>
          <a:p>
            <a:r>
              <a:rPr lang="en-GB" dirty="0"/>
              <a:t>Host/</a:t>
            </a:r>
            <a:r>
              <a:rPr lang="en-GB" dirty="0" err="1"/>
              <a:t>perangkat</a:t>
            </a:r>
            <a:r>
              <a:rPr lang="en-GB" dirty="0"/>
              <a:t> pada VLAN </a:t>
            </a:r>
            <a:r>
              <a:rPr lang="en-GB" dirty="0" err="1"/>
              <a:t>berbeda</a:t>
            </a:r>
            <a:r>
              <a:rPr lang="en-GB" dirty="0"/>
              <a:t> (minimal 3 host)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Hasil ping di </a:t>
            </a:r>
            <a:r>
              <a:rPr lang="en-GB" b="1" dirty="0"/>
              <a:t>screenshot</a:t>
            </a:r>
            <a:r>
              <a:rPr lang="en-GB" dirty="0"/>
              <a:t> </a:t>
            </a:r>
            <a:r>
              <a:rPr lang="en-GB" dirty="0" err="1"/>
              <a:t>kemudian</a:t>
            </a:r>
            <a:r>
              <a:rPr lang="en-GB" dirty="0"/>
              <a:t> </a:t>
            </a:r>
            <a:r>
              <a:rPr lang="en-GB" b="1" dirty="0" err="1"/>
              <a:t>jelaskan</a:t>
            </a:r>
            <a:r>
              <a:rPr lang="en-GB" dirty="0"/>
              <a:t> </a:t>
            </a:r>
            <a:r>
              <a:rPr lang="en-GB" dirty="0" err="1"/>
              <a:t>apakah</a:t>
            </a:r>
            <a:r>
              <a:rPr lang="en-GB" dirty="0"/>
              <a:t> </a:t>
            </a:r>
            <a:r>
              <a:rPr lang="en-GB" dirty="0" err="1"/>
              <a:t>sudah</a:t>
            </a:r>
            <a:r>
              <a:rPr lang="en-GB" dirty="0"/>
              <a:t> </a:t>
            </a:r>
            <a:r>
              <a:rPr lang="en-GB" dirty="0" err="1"/>
              <a:t>terhubung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belum</a:t>
            </a:r>
            <a:r>
              <a:rPr lang="en-GB" dirty="0"/>
              <a:t> </a:t>
            </a:r>
            <a:r>
              <a:rPr lang="en-GB" dirty="0" err="1"/>
              <a:t>melalui</a:t>
            </a:r>
            <a:r>
              <a:rPr lang="en-GB" dirty="0"/>
              <a:t> </a:t>
            </a:r>
            <a:r>
              <a:rPr lang="en-GB" b="1" dirty="0"/>
              <a:t>word/pdf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Satukan</a:t>
            </a:r>
            <a:r>
              <a:rPr lang="en-GB" dirty="0"/>
              <a:t> file cisco dan word/pdf </a:t>
            </a:r>
            <a:r>
              <a:rPr lang="en-GB" dirty="0" err="1"/>
              <a:t>dalam</a:t>
            </a:r>
            <a:r>
              <a:rPr lang="en-GB" dirty="0"/>
              <a:t> file </a:t>
            </a:r>
            <a:r>
              <a:rPr lang="en-GB" b="1" dirty="0" err="1"/>
              <a:t>rar</a:t>
            </a:r>
            <a:endParaRPr lang="en-GB" b="1" dirty="0"/>
          </a:p>
          <a:p>
            <a:r>
              <a:rPr lang="en-GB" dirty="0"/>
              <a:t>Format: </a:t>
            </a:r>
            <a:r>
              <a:rPr lang="en-GB" dirty="0" err="1"/>
              <a:t>NIM_Nama_Tugas</a:t>
            </a:r>
            <a:r>
              <a:rPr lang="en-GB" dirty="0"/>
              <a:t> 6 </a:t>
            </a:r>
            <a:r>
              <a:rPr lang="en-GB" dirty="0" err="1"/>
              <a:t>Jarkom</a:t>
            </a:r>
            <a:endParaRPr lang="en-GB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02940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BC3B85-E8AC-43EB-BB0F-682FE2363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48739"/>
            <a:ext cx="12192001" cy="4960521"/>
          </a:xfrm>
        </p:spPr>
      </p:pic>
    </p:spTree>
    <p:extLst>
      <p:ext uri="{BB962C8B-B14F-4D97-AF65-F5344CB8AC3E}">
        <p14:creationId xmlns:p14="http://schemas.microsoft.com/office/powerpoint/2010/main" val="176388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FFC4-6182-4833-9CBF-FF9365A3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Materi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D6C91-AB6E-4496-8EE3-58F627E12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VLAN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Trunk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Inter-VLAN Routing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2573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C263-EF64-4ECF-A6D8-429D83E1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VLAN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3CD9C-DF5F-41D5-BC1D-5838155F3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Virtual Local Area Network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2725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386B-18F5-4988-9EB6-F869453A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8E392-FE0F-4F4A-BF2C-A54678177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b="1" dirty="0" err="1"/>
              <a:t>Jaringan</a:t>
            </a:r>
            <a:r>
              <a:rPr lang="en-GB" b="1" dirty="0"/>
              <a:t> virtual</a:t>
            </a:r>
            <a:r>
              <a:rPr lang="en-GB" dirty="0"/>
              <a:t> yang </a:t>
            </a:r>
            <a:r>
              <a:rPr lang="en-GB" dirty="0" err="1"/>
              <a:t>dibuat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b="1" dirty="0"/>
              <a:t>switch</a:t>
            </a:r>
          </a:p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dirty="0" err="1"/>
              <a:t>Sekumpulan</a:t>
            </a:r>
            <a:r>
              <a:rPr lang="en-GB" dirty="0"/>
              <a:t> </a:t>
            </a:r>
            <a:r>
              <a:rPr lang="en-GB" b="1" dirty="0" err="1"/>
              <a:t>jaringan</a:t>
            </a:r>
            <a:r>
              <a:rPr lang="en-GB" dirty="0"/>
              <a:t> yang </a:t>
            </a:r>
            <a:r>
              <a:rPr lang="en-GB" dirty="0" err="1"/>
              <a:t>diconfig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b="1" dirty="0"/>
              <a:t>switch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66685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2C176E-5B78-4467-AF3B-9E9D29ACF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640" y="2494405"/>
            <a:ext cx="2516720" cy="186918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798A9C-15BF-45D4-956C-42C1775DE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795" y="576776"/>
            <a:ext cx="2704732" cy="20170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62B56F-9524-4C9D-9210-B13E1A048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795" y="4105422"/>
            <a:ext cx="2704732" cy="20170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6161AA-58D5-48E0-95E8-5BABD71A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73" y="4105422"/>
            <a:ext cx="2704732" cy="20170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0AC5FD-873D-470A-A938-8AF6012E0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73" y="576776"/>
            <a:ext cx="2704732" cy="201702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5E79C1-D9E4-4D52-A756-4D0743DA7D30}"/>
              </a:ext>
            </a:extLst>
          </p:cNvPr>
          <p:cNvCxnSpPr>
            <a:stCxn id="14" idx="2"/>
            <a:endCxn id="6" idx="1"/>
          </p:cNvCxnSpPr>
          <p:nvPr/>
        </p:nvCxnSpPr>
        <p:spPr>
          <a:xfrm>
            <a:off x="2229839" y="2593804"/>
            <a:ext cx="2607801" cy="835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079B93-DC62-4D2D-8B8B-DB6C172A5145}"/>
              </a:ext>
            </a:extLst>
          </p:cNvPr>
          <p:cNvCxnSpPr>
            <a:cxnSpLocks/>
            <a:stCxn id="12" idx="0"/>
            <a:endCxn id="6" idx="1"/>
          </p:cNvCxnSpPr>
          <p:nvPr/>
        </p:nvCxnSpPr>
        <p:spPr>
          <a:xfrm flipV="1">
            <a:off x="2229839" y="3429000"/>
            <a:ext cx="2607801" cy="6764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B2ECD7-1D63-48CC-B448-2722CF413788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flipH="1">
            <a:off x="7354360" y="2593804"/>
            <a:ext cx="2607801" cy="835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F56E49-4130-4814-AF90-E3D5BF560E40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>
          <a:xfrm flipH="1" flipV="1">
            <a:off x="7354360" y="3429000"/>
            <a:ext cx="2607801" cy="6764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B3632CE-95CB-4F75-B124-39C38B9A873C}"/>
              </a:ext>
            </a:extLst>
          </p:cNvPr>
          <p:cNvSpPr txBox="1"/>
          <p:nvPr/>
        </p:nvSpPr>
        <p:spPr>
          <a:xfrm>
            <a:off x="5401098" y="4590716"/>
            <a:ext cx="1389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ROUTER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29053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798A9C-15BF-45D4-956C-42C1775DE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795" y="576776"/>
            <a:ext cx="2704732" cy="20170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62B56F-9524-4C9D-9210-B13E1A048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795" y="4105422"/>
            <a:ext cx="2704732" cy="20170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6161AA-58D5-48E0-95E8-5BABD71A6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73" y="4105422"/>
            <a:ext cx="2704732" cy="20170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0AC5FD-873D-470A-A938-8AF6012E0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73" y="576776"/>
            <a:ext cx="2704732" cy="201702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5E79C1-D9E4-4D52-A756-4D0743DA7D30}"/>
              </a:ext>
            </a:extLst>
          </p:cNvPr>
          <p:cNvCxnSpPr>
            <a:cxnSpLocks/>
            <a:stCxn id="14" idx="2"/>
            <a:endCxn id="4" idx="1"/>
          </p:cNvCxnSpPr>
          <p:nvPr/>
        </p:nvCxnSpPr>
        <p:spPr>
          <a:xfrm>
            <a:off x="2229839" y="2593804"/>
            <a:ext cx="2405397" cy="835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079B93-DC62-4D2D-8B8B-DB6C172A5145}"/>
              </a:ext>
            </a:extLst>
          </p:cNvPr>
          <p:cNvCxnSpPr>
            <a:cxnSpLocks/>
            <a:stCxn id="12" idx="0"/>
            <a:endCxn id="4" idx="1"/>
          </p:cNvCxnSpPr>
          <p:nvPr/>
        </p:nvCxnSpPr>
        <p:spPr>
          <a:xfrm flipV="1">
            <a:off x="2229839" y="3429000"/>
            <a:ext cx="2405397" cy="6764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B2ECD7-1D63-48CC-B448-2722CF413788}"/>
              </a:ext>
            </a:extLst>
          </p:cNvPr>
          <p:cNvCxnSpPr>
            <a:cxnSpLocks/>
            <a:stCxn id="8" idx="2"/>
            <a:endCxn id="4" idx="3"/>
          </p:cNvCxnSpPr>
          <p:nvPr/>
        </p:nvCxnSpPr>
        <p:spPr>
          <a:xfrm flipH="1">
            <a:off x="7556764" y="2593804"/>
            <a:ext cx="2405397" cy="835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F56E49-4130-4814-AF90-E3D5BF560E40}"/>
              </a:ext>
            </a:extLst>
          </p:cNvPr>
          <p:cNvCxnSpPr>
            <a:cxnSpLocks/>
            <a:stCxn id="10" idx="0"/>
            <a:endCxn id="4" idx="3"/>
          </p:cNvCxnSpPr>
          <p:nvPr/>
        </p:nvCxnSpPr>
        <p:spPr>
          <a:xfrm flipH="1" flipV="1">
            <a:off x="7556764" y="3429000"/>
            <a:ext cx="2405397" cy="6764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EF75E9-2AB9-4064-8742-2B8F334D2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236" y="2606589"/>
            <a:ext cx="2921528" cy="16448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55B796-2B5C-4381-96EA-70805736AAC4}"/>
              </a:ext>
            </a:extLst>
          </p:cNvPr>
          <p:cNvSpPr txBox="1"/>
          <p:nvPr/>
        </p:nvSpPr>
        <p:spPr>
          <a:xfrm>
            <a:off x="5426778" y="4590716"/>
            <a:ext cx="1338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SWITCH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72040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798A9C-15BF-45D4-956C-42C1775DE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795" y="576776"/>
            <a:ext cx="2704732" cy="20170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62B56F-9524-4C9D-9210-B13E1A048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795" y="4105422"/>
            <a:ext cx="2704732" cy="20170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6161AA-58D5-48E0-95E8-5BABD71A6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73" y="4105422"/>
            <a:ext cx="2704732" cy="20170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0AC5FD-873D-470A-A938-8AF6012E0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73" y="576776"/>
            <a:ext cx="2704732" cy="201702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5E79C1-D9E4-4D52-A756-4D0743DA7D30}"/>
              </a:ext>
            </a:extLst>
          </p:cNvPr>
          <p:cNvCxnSpPr>
            <a:cxnSpLocks/>
            <a:stCxn id="14" idx="2"/>
            <a:endCxn id="4" idx="1"/>
          </p:cNvCxnSpPr>
          <p:nvPr/>
        </p:nvCxnSpPr>
        <p:spPr>
          <a:xfrm>
            <a:off x="2229839" y="2593804"/>
            <a:ext cx="2405397" cy="835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079B93-DC62-4D2D-8B8B-DB6C172A5145}"/>
              </a:ext>
            </a:extLst>
          </p:cNvPr>
          <p:cNvCxnSpPr>
            <a:cxnSpLocks/>
            <a:stCxn id="12" idx="0"/>
            <a:endCxn id="4" idx="1"/>
          </p:cNvCxnSpPr>
          <p:nvPr/>
        </p:nvCxnSpPr>
        <p:spPr>
          <a:xfrm flipV="1">
            <a:off x="2229839" y="3429000"/>
            <a:ext cx="2405397" cy="6764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B2ECD7-1D63-48CC-B448-2722CF413788}"/>
              </a:ext>
            </a:extLst>
          </p:cNvPr>
          <p:cNvCxnSpPr>
            <a:cxnSpLocks/>
            <a:stCxn id="8" idx="2"/>
            <a:endCxn id="4" idx="3"/>
          </p:cNvCxnSpPr>
          <p:nvPr/>
        </p:nvCxnSpPr>
        <p:spPr>
          <a:xfrm flipH="1">
            <a:off x="7556764" y="2593804"/>
            <a:ext cx="2405397" cy="835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F56E49-4130-4814-AF90-E3D5BF560E40}"/>
              </a:ext>
            </a:extLst>
          </p:cNvPr>
          <p:cNvCxnSpPr>
            <a:cxnSpLocks/>
            <a:stCxn id="10" idx="0"/>
            <a:endCxn id="4" idx="3"/>
          </p:cNvCxnSpPr>
          <p:nvPr/>
        </p:nvCxnSpPr>
        <p:spPr>
          <a:xfrm flipH="1" flipV="1">
            <a:off x="7556764" y="3429000"/>
            <a:ext cx="2405397" cy="6764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EF75E9-2AB9-4064-8742-2B8F334D2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236" y="2606589"/>
            <a:ext cx="2921528" cy="16448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55B796-2B5C-4381-96EA-70805736AAC4}"/>
              </a:ext>
            </a:extLst>
          </p:cNvPr>
          <p:cNvSpPr txBox="1"/>
          <p:nvPr/>
        </p:nvSpPr>
        <p:spPr>
          <a:xfrm>
            <a:off x="5426778" y="4590716"/>
            <a:ext cx="1338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SWITCH</a:t>
            </a:r>
            <a:endParaRPr lang="id-ID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77E39-0A7E-4809-AC01-C271C37B92CE}"/>
              </a:ext>
            </a:extLst>
          </p:cNvPr>
          <p:cNvSpPr txBox="1"/>
          <p:nvPr/>
        </p:nvSpPr>
        <p:spPr>
          <a:xfrm>
            <a:off x="1607713" y="1150362"/>
            <a:ext cx="124425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VLAN 2</a:t>
            </a:r>
            <a:endParaRPr lang="id-ID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D472-8342-4620-ACED-A8026DB113A7}"/>
              </a:ext>
            </a:extLst>
          </p:cNvPr>
          <p:cNvSpPr txBox="1"/>
          <p:nvPr/>
        </p:nvSpPr>
        <p:spPr>
          <a:xfrm>
            <a:off x="1607712" y="4679008"/>
            <a:ext cx="124425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VLAN 3</a:t>
            </a:r>
            <a:endParaRPr lang="id-ID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688CB-536A-4406-BEF8-DB40271DC506}"/>
              </a:ext>
            </a:extLst>
          </p:cNvPr>
          <p:cNvSpPr txBox="1"/>
          <p:nvPr/>
        </p:nvSpPr>
        <p:spPr>
          <a:xfrm>
            <a:off x="9340036" y="1150362"/>
            <a:ext cx="124425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VLAN 4</a:t>
            </a:r>
            <a:endParaRPr lang="id-ID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C7B567-546D-4CBF-A76D-1221C3305043}"/>
              </a:ext>
            </a:extLst>
          </p:cNvPr>
          <p:cNvSpPr txBox="1"/>
          <p:nvPr/>
        </p:nvSpPr>
        <p:spPr>
          <a:xfrm>
            <a:off x="9340036" y="4679008"/>
            <a:ext cx="124425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VLAN 5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46215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3A7C-9763-401F-8638-24278472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253C-433F-456D-AC22-FCE073080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Karena </a:t>
            </a:r>
            <a:r>
              <a:rPr lang="en-GB" dirty="0" err="1"/>
              <a:t>berbentuk</a:t>
            </a:r>
            <a:r>
              <a:rPr lang="en-GB" dirty="0"/>
              <a:t> virtual:</a:t>
            </a:r>
          </a:p>
          <a:p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memerlukan</a:t>
            </a:r>
            <a:r>
              <a:rPr lang="en-GB" dirty="0"/>
              <a:t> hardware </a:t>
            </a:r>
            <a:r>
              <a:rPr lang="en-GB" dirty="0" err="1"/>
              <a:t>khusus</a:t>
            </a:r>
            <a:r>
              <a:rPr lang="en-GB" dirty="0"/>
              <a:t> (router)</a:t>
            </a:r>
          </a:p>
          <a:p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memerlukan</a:t>
            </a:r>
            <a:r>
              <a:rPr lang="en-GB" dirty="0"/>
              <a:t> </a:t>
            </a:r>
            <a:r>
              <a:rPr lang="en-GB" dirty="0" err="1"/>
              <a:t>lokasi</a:t>
            </a:r>
            <a:r>
              <a:rPr lang="en-GB" dirty="0"/>
              <a:t> </a:t>
            </a:r>
            <a:r>
              <a:rPr lang="en-GB" dirty="0" err="1"/>
              <a:t>fisik</a:t>
            </a:r>
            <a:endParaRPr lang="en-GB" dirty="0"/>
          </a:p>
          <a:p>
            <a:r>
              <a:rPr lang="en-GB" dirty="0" err="1"/>
              <a:t>Bekerja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 logic</a:t>
            </a:r>
          </a:p>
          <a:p>
            <a:endParaRPr lang="en-GB" dirty="0"/>
          </a:p>
          <a:p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35085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247</Words>
  <Application>Microsoft Office PowerPoint</Application>
  <PresentationFormat>Widescreen</PresentationFormat>
  <Paragraphs>81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Jarkom</vt:lpstr>
      <vt:lpstr>Switch</vt:lpstr>
      <vt:lpstr>Materi</vt:lpstr>
      <vt:lpstr>VLAN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Cara Kerja</vt:lpstr>
      <vt:lpstr>Trunk</vt:lpstr>
      <vt:lpstr>PowerPoint Presentation</vt:lpstr>
      <vt:lpstr>PowerPoint Presentation</vt:lpstr>
      <vt:lpstr>PowerPoint Presentation</vt:lpstr>
      <vt:lpstr>Inter-VLAN Routing</vt:lpstr>
      <vt:lpstr>PowerPoint Presentation</vt:lpstr>
      <vt:lpstr>PowerPoint Presentation</vt:lpstr>
      <vt:lpstr>PowerPoint Presentation</vt:lpstr>
      <vt:lpstr>Requirement: Switch Layer 3</vt:lpstr>
      <vt:lpstr>Switch Layer 3</vt:lpstr>
      <vt:lpstr>Latihan</vt:lpstr>
      <vt:lpstr>Latihan</vt:lpstr>
      <vt:lpstr>Tugas</vt:lpstr>
      <vt:lpstr>Tugas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Jarkom</dc:title>
  <dc:creator>Yusup Winata</dc:creator>
  <cp:lastModifiedBy>Yusup Winata</cp:lastModifiedBy>
  <cp:revision>172</cp:revision>
  <dcterms:created xsi:type="dcterms:W3CDTF">2020-05-11T21:12:29Z</dcterms:created>
  <dcterms:modified xsi:type="dcterms:W3CDTF">2020-05-12T03:04:31Z</dcterms:modified>
</cp:coreProperties>
</file>