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70" r:id="rId5"/>
    <p:sldId id="280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58" r:id="rId15"/>
    <p:sldId id="279" r:id="rId16"/>
    <p:sldId id="259" r:id="rId17"/>
    <p:sldId id="263" r:id="rId18"/>
    <p:sldId id="268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A86D-E654-4281-8734-0EE37B510E8C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9631-5297-4C71-849A-DBB40B4B4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463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9631-5297-4C71-849A-DBB40B4B44AF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58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DFE4-2A0D-4F61-99F1-0AA6D0179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4C504-FD34-4DFD-BCAC-FCE93D238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460F-FB83-4911-957E-6EE4958C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D3FD-61A6-49EF-BD0F-D2865785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1898-DC12-41F2-889D-7BDD566F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78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0435-0762-4C27-B7CF-FD7D0E0C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921F-07C6-477F-B646-8B0D7E90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2DF7-8EAC-403B-BB03-18E945A3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FC28-D943-4227-907C-4091E054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968A-637D-4748-ADF2-89D576C4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22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11424-1A3D-48A2-9921-7ED53E58C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5E9F-2BCB-44C5-A352-24A68E2AB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685A-7871-43C5-9C0D-2D56D969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DF40-E93E-45D2-9DD1-AFA450B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1802-AD69-4E29-99A6-BBC8B5D6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70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7276-C9BB-4F30-A0B0-159DD1D9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A2E9-1445-43CF-BCED-005FF82F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5D10-0BDA-4A0C-8107-2CD26DF3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07625-415D-437E-922F-38CD9810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9394-DE30-4A39-9D1C-3375ED57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544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99D-8245-45FD-962D-9E9271FD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09C08-9237-45FC-B0A7-F6A3C8C2E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E221-24F2-4DE2-BD9F-FD4A2CF6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099C-05FB-408D-A21F-0F90BD82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F0F3-104D-4203-84B1-72B3F658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78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A7FE-C25D-4931-953C-2634BC9B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56AE-CAC2-44CD-A6BE-BB08A3C39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25CB-A22A-4A29-9C93-4DC94C8B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03AF-D97A-42B8-89F5-D0B14F78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09EF6-737C-4F7D-8FC0-14549257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F490A-753A-4A4A-84D4-86B09FAC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13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16DC-1962-488B-8E78-39F92278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ECB3-44D7-46AA-B2AF-6A2B3B5C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68A-A0C2-4F37-B693-E667DDB8C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2D855-B809-432B-9823-579068A4D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F6892-9F94-48DD-BB2A-AAB453645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E6098-9030-47A4-8DDE-3AD53E34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F2EC6-7B30-4C36-8B2D-C76C4961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12260-8C02-4A78-A479-790D28B8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171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CB5D-FEA5-4DD0-B1CD-70DDAA73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19093-6378-43AE-94A6-3974EDBF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9F35C-8130-42ED-B563-C319D5C6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E47C0-6580-4585-A9FB-517FD37B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764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37ACA-DADF-4FE6-B837-2720C650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17E10-BBDC-4CA3-93CE-872F025E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D9682-B216-443C-992A-2586A550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6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FCAC-B652-4E73-973F-7B09CC57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57BC-6167-444D-87D8-2479307B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EDF92-6673-42DA-B4B1-07738315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AA2EE-B5C7-4E7E-B99D-C607E58B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3C09-124F-48D6-BED8-B98F1D04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ACCF-BF7D-4151-967A-C757ABE8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39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CFA5-8387-4795-8C00-52A709E2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3E923-92F1-480D-9319-5F2957D52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F016E-D73E-4C6C-94FE-5C41A630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CA5B-E14D-40B6-803C-2F633DF6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F004-0B0C-42B8-A8C8-CF4BE33F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FCF50-0C67-4CC4-8DD1-458B1C6D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164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2C71C-6680-4EA8-95FB-F4870677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087EF-1441-418F-BF59-AC8E89EE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A781-49A4-4356-AF47-C430EE75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03AF-BBF0-4C8A-9199-7A98859A33A2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16F18-86E1-4957-9E56-1FCA9489F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BC6E-E3A2-48DC-90CF-BA0A17E16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BDA8-0172-4021-B709-4ED0D78F1E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66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A1A8-6B1D-488C-911C-2AA76F8AD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Jarkom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3515-2E6F-47AF-8098-795E61E6E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48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90FE-1A03-4E45-A7BB-55726B2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WEP dan WAP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0DB4-EE6F-4D05-9415-172EDE49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WEP (Wireless Equivalent Privacy)</a:t>
            </a:r>
          </a:p>
          <a:p>
            <a:pPr marL="0" indent="0">
              <a:buNone/>
            </a:pP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pengaman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wireless, di mana </a:t>
            </a:r>
            <a:r>
              <a:rPr lang="en-GB" dirty="0" err="1"/>
              <a:t>kunci</a:t>
            </a:r>
            <a:r>
              <a:rPr lang="en-GB" dirty="0"/>
              <a:t> yang </a:t>
            </a:r>
            <a:r>
              <a:rPr lang="en-GB" dirty="0" err="1"/>
              <a:t>diberikan</a:t>
            </a:r>
            <a:r>
              <a:rPr lang="en-GB" dirty="0"/>
              <a:t> client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kunci</a:t>
            </a:r>
            <a:r>
              <a:rPr lang="en-GB" dirty="0"/>
              <a:t> Access Point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WAP (Wi-Fi Protected Access)</a:t>
            </a:r>
          </a:p>
          <a:p>
            <a:pPr marL="0" indent="0">
              <a:buNone/>
            </a:pP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enkripsi</a:t>
            </a:r>
            <a:r>
              <a:rPr lang="en-GB" dirty="0"/>
              <a:t>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pelengkap</a:t>
            </a:r>
            <a:r>
              <a:rPr lang="en-GB" dirty="0"/>
              <a:t> WAP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983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F152-0A49-4EFD-9E93-6B3B86E2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Teknologi</a:t>
            </a:r>
            <a:r>
              <a:rPr lang="en-GB" dirty="0"/>
              <a:t> Access Point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80D91-1BFB-481B-B373-4254C2FBB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Teknologi</a:t>
            </a:r>
            <a:r>
              <a:rPr lang="en-GB" dirty="0"/>
              <a:t> AP </a:t>
            </a:r>
            <a:r>
              <a:rPr lang="en-GB" dirty="0" err="1"/>
              <a:t>atau</a:t>
            </a:r>
            <a:r>
              <a:rPr lang="en-GB" dirty="0"/>
              <a:t> WLAN </a:t>
            </a:r>
            <a:r>
              <a:rPr lang="en-GB" dirty="0" err="1"/>
              <a:t>atau</a:t>
            </a:r>
            <a:r>
              <a:rPr lang="en-GB" dirty="0"/>
              <a:t> Wi-Fi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434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3A9E-91BB-4997-871F-C37B590A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E20D-DC23-47F6-B02A-A8BDDC9A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Terdapat</a:t>
            </a:r>
            <a:r>
              <a:rPr lang="en-GB" dirty="0"/>
              <a:t> 5 </a:t>
            </a:r>
            <a:r>
              <a:rPr lang="en-GB" dirty="0" err="1"/>
              <a:t>generasi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Access Point: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IEEE 802.11 b</a:t>
            </a:r>
          </a:p>
          <a:p>
            <a:pPr marL="514350" indent="-514350">
              <a:buAutoNum type="arabicPeriod"/>
            </a:pPr>
            <a:r>
              <a:rPr lang="en-GB" dirty="0"/>
              <a:t>IEEE 802.11 g</a:t>
            </a:r>
          </a:p>
          <a:p>
            <a:pPr marL="514350" indent="-514350">
              <a:buAutoNum type="arabicPeriod"/>
            </a:pPr>
            <a:r>
              <a:rPr lang="en-GB" dirty="0"/>
              <a:t>IEEE 802.11 a</a:t>
            </a:r>
          </a:p>
          <a:p>
            <a:pPr marL="514350" indent="-514350">
              <a:buAutoNum type="arabicPeriod"/>
            </a:pPr>
            <a:r>
              <a:rPr lang="en-GB" dirty="0"/>
              <a:t>IEEE 802.11 n</a:t>
            </a:r>
          </a:p>
          <a:p>
            <a:pPr marL="514350" indent="-514350">
              <a:buAutoNum type="arabicPeriod"/>
            </a:pPr>
            <a:r>
              <a:rPr lang="en-GB" dirty="0"/>
              <a:t>IEEE 802.11 ac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5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EC2B-CB97-4F76-BA16-54C676F6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Perbedaan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AP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F48BEE-0500-4A22-9F01-1B0BA51E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859170"/>
              </p:ext>
            </p:extLst>
          </p:nvPr>
        </p:nvGraphicFramePr>
        <p:xfrm>
          <a:off x="838203" y="2316480"/>
          <a:ext cx="1051559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496745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299470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28674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Teknologi</a:t>
                      </a:r>
                      <a:r>
                        <a:rPr lang="en-GB" b="1" dirty="0"/>
                        <a:t> AP (Wi-Fi)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Kecepatan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Frekuensi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9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IEEE 802.11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11Mbps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2.4GHz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8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IEEE 802.11 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54Mbps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2.4GHz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5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IEEE 802.11 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54Mbps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5GHz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IEEE 802.11 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100Mbps - 500Mbps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2.4GHz – 5GHz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64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IEEE 802.11 ac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1.3Gbps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5GHz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8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69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3D96-A448-4D29-A861-2E02AFBF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DHCP pada Access Point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5CDF-317F-43A6-A94A-908DD7C82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Dynamic Host Configuration Protocol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286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1CF4-BC78-4CEA-ACDF-E2484F2A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7CA91-A2C4-4698-A68D-7710C4C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Access Point </a:t>
            </a:r>
            <a:r>
              <a:rPr lang="en-GB" dirty="0" err="1"/>
              <a:t>umumnya</a:t>
            </a:r>
            <a:r>
              <a:rPr lang="en-GB" dirty="0"/>
              <a:t> </a:t>
            </a:r>
            <a:r>
              <a:rPr lang="en-GB" dirty="0" err="1"/>
              <a:t>dikombinasikan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DHCP</a:t>
            </a:r>
          </a:p>
          <a:p>
            <a:pPr marL="0" indent="0" algn="ctr">
              <a:buNone/>
            </a:pPr>
            <a:r>
              <a:rPr lang="en-GB" dirty="0"/>
              <a:t>(Dynamic Host Configuration Protocol)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Tujuan</a:t>
            </a:r>
            <a:r>
              <a:rPr lang="en-GB" dirty="0"/>
              <a:t> = </a:t>
            </a:r>
            <a:r>
              <a:rPr lang="en-GB" dirty="0" err="1"/>
              <a:t>Memudahkan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yang </a:t>
            </a:r>
            <a:r>
              <a:rPr lang="en-GB" dirty="0" err="1"/>
              <a:t>ingin</a:t>
            </a:r>
            <a:r>
              <a:rPr lang="en-GB" dirty="0"/>
              <a:t> </a:t>
            </a:r>
            <a:r>
              <a:rPr lang="en-GB" dirty="0" err="1"/>
              <a:t>terhubung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830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CFD9-4930-4518-A87D-06314B22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Cara </a:t>
            </a:r>
            <a:r>
              <a:rPr lang="en-GB" dirty="0" err="1"/>
              <a:t>Penggunaan</a:t>
            </a:r>
            <a:r>
              <a:rPr lang="en-GB" dirty="0"/>
              <a:t> DHCP pada AP: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4169-C580-4AA0-AD71-FE671507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DHCP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DHCP Router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DHCP Switch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031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D7B4-14EC-48DE-82C9-83951BDE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6D05-F5BD-49E4-BC38-CA6A8F8C1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88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74C5-19A0-46CE-9C75-97914F20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67DE-1BF9-4A09-8294-500A4217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Buat</a:t>
            </a:r>
            <a:r>
              <a:rPr lang="en-GB" b="1" dirty="0"/>
              <a:t> </a:t>
            </a:r>
            <a:r>
              <a:rPr lang="en-GB" b="1" dirty="0" err="1"/>
              <a:t>ulang</a:t>
            </a:r>
            <a:r>
              <a:rPr lang="en-GB" b="1" dirty="0"/>
              <a:t> </a:t>
            </a:r>
            <a:r>
              <a:rPr lang="en-GB" dirty="0" err="1"/>
              <a:t>jaringan</a:t>
            </a:r>
            <a:r>
              <a:rPr lang="en-GB" dirty="0"/>
              <a:t> yang </a:t>
            </a:r>
            <a:r>
              <a:rPr lang="en-GB" dirty="0" err="1"/>
              <a:t>dijelaskan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video, </a:t>
            </a:r>
            <a:r>
              <a:rPr lang="en-GB" dirty="0" err="1"/>
              <a:t>kemudian</a:t>
            </a:r>
            <a:r>
              <a:rPr lang="en-GB" dirty="0"/>
              <a:t> upload file cisco-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elearning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Jika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, </a:t>
            </a:r>
            <a:r>
              <a:rPr lang="en-GB" dirty="0" err="1"/>
              <a:t>jadikan</a:t>
            </a:r>
            <a:r>
              <a:rPr lang="en-GB" dirty="0"/>
              <a:t> </a:t>
            </a:r>
            <a:r>
              <a:rPr lang="en-GB" b="1" dirty="0" err="1"/>
              <a:t>rar</a:t>
            </a:r>
            <a:r>
              <a:rPr lang="en-GB" dirty="0"/>
              <a:t> </a:t>
            </a:r>
            <a:r>
              <a:rPr lang="en-GB" dirty="0" err="1"/>
              <a:t>terlebih</a:t>
            </a:r>
            <a:r>
              <a:rPr lang="en-GB" dirty="0"/>
              <a:t> </a:t>
            </a:r>
            <a:r>
              <a:rPr lang="en-GB" dirty="0" err="1"/>
              <a:t>dahulu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Format</a:t>
            </a:r>
            <a:r>
              <a:rPr lang="en-GB" dirty="0"/>
              <a:t>: </a:t>
            </a:r>
            <a:r>
              <a:rPr lang="en-GB" dirty="0" err="1"/>
              <a:t>NIM_Nama_Latihan</a:t>
            </a:r>
            <a:r>
              <a:rPr lang="en-GB" dirty="0"/>
              <a:t> 7 </a:t>
            </a:r>
            <a:r>
              <a:rPr lang="en-GB" dirty="0" err="1"/>
              <a:t>Jarkom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114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D7B4-14EC-48DE-82C9-83951BDE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6D05-F5BD-49E4-BC38-CA6A8F8C1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8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DF6E-E340-4BA9-90F2-D88A6169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Point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3B29D-40CB-484F-8BB3-55F224BA3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Wireless Access Point (WAP)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37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C3EF-A65E-4818-9819-2ACCB662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DD17-84F0-4C03-B3F9-014D8B08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Buat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pada slide </a:t>
            </a:r>
            <a:r>
              <a:rPr lang="en-GB" dirty="0" err="1"/>
              <a:t>selanjutnya</a:t>
            </a:r>
            <a:r>
              <a:rPr lang="en-GB" dirty="0"/>
              <a:t>!</a:t>
            </a:r>
          </a:p>
          <a:p>
            <a:pPr marL="0" indent="0">
              <a:buNone/>
            </a:pPr>
            <a:r>
              <a:rPr lang="en-GB" dirty="0" err="1"/>
              <a:t>Pastikan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terhubung</a:t>
            </a:r>
            <a:r>
              <a:rPr lang="en-GB" dirty="0"/>
              <a:t>!</a:t>
            </a:r>
          </a:p>
          <a:p>
            <a:pPr marL="0" indent="0">
              <a:buNone/>
            </a:pPr>
            <a:r>
              <a:rPr lang="en-GB" dirty="0"/>
              <a:t>Lalu </a:t>
            </a:r>
            <a:r>
              <a:rPr lang="en-GB" dirty="0" err="1"/>
              <a:t>lakukan</a:t>
            </a:r>
            <a:r>
              <a:rPr lang="en-GB" dirty="0"/>
              <a:t> ping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b="1" dirty="0"/>
              <a:t>HP Bos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laptop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b="1" dirty="0"/>
              <a:t>Command Prompt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Hasil ping di </a:t>
            </a:r>
            <a:r>
              <a:rPr lang="en-GB" b="1" dirty="0"/>
              <a:t>screenshot</a:t>
            </a:r>
            <a:r>
              <a:rPr lang="en-GB" dirty="0"/>
              <a:t>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b="1" dirty="0" err="1"/>
              <a:t>jelaskan</a:t>
            </a:r>
            <a:r>
              <a:rPr lang="en-GB" dirty="0"/>
              <a:t> </a:t>
            </a:r>
            <a:r>
              <a:rPr lang="en-GB" dirty="0" err="1"/>
              <a:t>apakah</a:t>
            </a:r>
            <a:r>
              <a:rPr lang="en-GB" dirty="0"/>
              <a:t>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terhubung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belum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b="1" dirty="0"/>
              <a:t>word/pdf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err="1"/>
              <a:t>Satukan</a:t>
            </a:r>
            <a:r>
              <a:rPr lang="en-GB" dirty="0"/>
              <a:t> file cisco dan word/pdf </a:t>
            </a:r>
            <a:r>
              <a:rPr lang="en-GB" dirty="0" err="1"/>
              <a:t>dalam</a:t>
            </a:r>
            <a:r>
              <a:rPr lang="en-GB" dirty="0"/>
              <a:t> file </a:t>
            </a:r>
            <a:r>
              <a:rPr lang="en-GB" b="1" dirty="0" err="1"/>
              <a:t>rar</a:t>
            </a:r>
            <a:endParaRPr lang="en-GB" b="1" dirty="0"/>
          </a:p>
          <a:p>
            <a:r>
              <a:rPr lang="en-GB" b="1" dirty="0"/>
              <a:t>Format</a:t>
            </a:r>
            <a:r>
              <a:rPr lang="en-GB" dirty="0"/>
              <a:t>: </a:t>
            </a:r>
            <a:r>
              <a:rPr lang="en-GB" dirty="0" err="1"/>
              <a:t>NIM_Nama_Tugas</a:t>
            </a:r>
            <a:r>
              <a:rPr lang="en-GB" dirty="0"/>
              <a:t> 7 </a:t>
            </a:r>
            <a:r>
              <a:rPr lang="en-GB" dirty="0" err="1"/>
              <a:t>Jarkom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6013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5311CC3-BE9B-4652-9ED6-08D683810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867"/>
            <a:ext cx="12179695" cy="5458265"/>
          </a:xfrm>
        </p:spPr>
      </p:pic>
    </p:spTree>
    <p:extLst>
      <p:ext uri="{BB962C8B-B14F-4D97-AF65-F5344CB8AC3E}">
        <p14:creationId xmlns:p14="http://schemas.microsoft.com/office/powerpoint/2010/main" val="223145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3BC5-972C-455B-83F8-1E29FB4B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90AF-BC14-47A5-9FFA-ED6DA3C3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Perangkat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menciptakan</a:t>
            </a:r>
            <a:r>
              <a:rPr lang="en-GB" dirty="0"/>
              <a:t> WLAN</a:t>
            </a:r>
          </a:p>
          <a:p>
            <a:pPr marL="0" indent="0" algn="ctr">
              <a:buNone/>
            </a:pPr>
            <a:r>
              <a:rPr lang="en-GB" dirty="0"/>
              <a:t>(Wireless Local Area Network)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*Cara </a:t>
            </a:r>
            <a:r>
              <a:rPr lang="en-GB" dirty="0" err="1"/>
              <a:t>kerja</a:t>
            </a:r>
            <a:r>
              <a:rPr lang="en-GB" dirty="0"/>
              <a:t> Access Point (AP) </a:t>
            </a:r>
            <a:r>
              <a:rPr lang="en-GB" dirty="0" err="1"/>
              <a:t>mirip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HUB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619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7FC3CE-92C1-4F4E-9959-ADC8817C7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01" y="2388401"/>
            <a:ext cx="2081198" cy="20811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F5FCF5-088F-4DBD-A4AC-1B2C802F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708" y="2743436"/>
            <a:ext cx="1964092" cy="1371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A52-F560-45F2-B9F9-52427515C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743436"/>
            <a:ext cx="1964092" cy="1371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A32B8-129F-4DF5-B516-D4B101432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4489" y="4738704"/>
            <a:ext cx="1964092" cy="1371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DD344E-E0DE-4C6B-99A9-2BD5B28D6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19" y="4738704"/>
            <a:ext cx="1964092" cy="1371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1148C0-5F86-409B-A6E2-C5781BFB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19" y="748168"/>
            <a:ext cx="1964092" cy="13711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20872-B1FE-4A4E-B6DE-D84F03BBE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4489" y="748168"/>
            <a:ext cx="1964092" cy="13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8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F9EE8-5C4A-408C-9BCE-D1065EAD4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28" y="2736871"/>
            <a:ext cx="1558371" cy="1384258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61113F2-D15A-4697-B58A-63D02E8EB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29" y="829522"/>
            <a:ext cx="1558371" cy="138425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DDAD52A-04A7-40D1-8AE5-3FB10025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28" y="4644220"/>
            <a:ext cx="1558371" cy="1384258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042BC6E2-59D6-4E37-BD7A-819342463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4644220"/>
            <a:ext cx="1558371" cy="138425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D76588E8-8C01-46FA-9655-0027CFEB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736871"/>
            <a:ext cx="1558371" cy="1384258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C652FC7-E763-469A-8839-1F714A902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829522"/>
            <a:ext cx="1558371" cy="1384258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AE6FFB60-49B4-4234-BB7C-48F8DE69F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7"/>
          <a:stretch/>
        </p:blipFill>
        <p:spPr>
          <a:xfrm>
            <a:off x="4841721" y="2233505"/>
            <a:ext cx="2508558" cy="2390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E452F3-F8A4-4F8C-AA09-FAD31994FF9B}"/>
              </a:ext>
            </a:extLst>
          </p:cNvPr>
          <p:cNvCxnSpPr>
            <a:stCxn id="17" idx="1"/>
          </p:cNvCxnSpPr>
          <p:nvPr/>
        </p:nvCxnSpPr>
        <p:spPr>
          <a:xfrm>
            <a:off x="2396571" y="1521651"/>
            <a:ext cx="2445150" cy="1907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DF7B56-3BC0-400F-82A7-8A6BF3E9F762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>
            <a:off x="2396571" y="3429000"/>
            <a:ext cx="2445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1E9121-A938-4C8D-BD41-7B142C858FF9}"/>
              </a:ext>
            </a:extLst>
          </p:cNvPr>
          <p:cNvCxnSpPr>
            <a:cxnSpLocks/>
            <a:stCxn id="13" idx="1"/>
            <a:endCxn id="18" idx="1"/>
          </p:cNvCxnSpPr>
          <p:nvPr/>
        </p:nvCxnSpPr>
        <p:spPr>
          <a:xfrm flipV="1">
            <a:off x="2396571" y="3429000"/>
            <a:ext cx="2445150" cy="19073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A762D9-91AD-47CF-92F6-CC81C7DF29CF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7350279" y="1521651"/>
            <a:ext cx="2445150" cy="19073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07D013-0216-4F26-9ECE-9DE9384BF19A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7350279" y="3429000"/>
            <a:ext cx="24451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C03120-E62E-491C-B596-EA3D923ADD91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7350279" y="3429000"/>
            <a:ext cx="2445149" cy="19073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6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7FC3CE-92C1-4F4E-9959-ADC8817C7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01" y="2388401"/>
            <a:ext cx="2081198" cy="20811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F5FCF5-088F-4DBD-A4AC-1B2C802F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708" y="2743436"/>
            <a:ext cx="1964092" cy="1371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A52-F560-45F2-B9F9-52427515C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743436"/>
            <a:ext cx="1964092" cy="1371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A32B8-129F-4DF5-B516-D4B101432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4489" y="4738704"/>
            <a:ext cx="1964092" cy="1371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DD344E-E0DE-4C6B-99A9-2BD5B28D6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19" y="4738704"/>
            <a:ext cx="1964092" cy="1371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1148C0-5F86-409B-A6E2-C5781BFB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19" y="748168"/>
            <a:ext cx="1964092" cy="13711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20872-B1FE-4A4E-B6DE-D84F03BBE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4489" y="748168"/>
            <a:ext cx="1964092" cy="1371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AF1F62-57A9-44B2-B294-1EFDCE68F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98" y="542728"/>
            <a:ext cx="2239804" cy="22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5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56CA1-6551-4100-B091-BCABF85D6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91" y="2227091"/>
            <a:ext cx="2403817" cy="240381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284B5-031F-4084-8FBA-FE096E6F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19" y="2299833"/>
            <a:ext cx="2258333" cy="2258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FFE567-925B-48B1-8868-CE4895029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47" y="2732735"/>
            <a:ext cx="2035243" cy="20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889FC-FA9B-4025-A030-5ED340C9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45" y="1883276"/>
            <a:ext cx="2081198" cy="1545724"/>
          </a:xfr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305295EC-43FB-464D-BBE4-8E2A51D24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57" y="1347802"/>
            <a:ext cx="2081198" cy="2081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F7D247-34DB-4A76-BD10-A3900DE94BEE}"/>
              </a:ext>
            </a:extLst>
          </p:cNvPr>
          <p:cNvSpPr txBox="1"/>
          <p:nvPr/>
        </p:nvSpPr>
        <p:spPr>
          <a:xfrm>
            <a:off x="1917905" y="4110671"/>
            <a:ext cx="280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/>
              <a:t>Mengatur</a:t>
            </a:r>
            <a:r>
              <a:rPr lang="en-GB" sz="2400" dirty="0"/>
              <a:t> </a:t>
            </a:r>
            <a:r>
              <a:rPr lang="en-GB" sz="2400" dirty="0" err="1"/>
              <a:t>aliran</a:t>
            </a:r>
            <a:r>
              <a:rPr lang="en-GB" sz="2400" dirty="0"/>
              <a:t> data</a:t>
            </a:r>
            <a:endParaRPr lang="id-ID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122E48-6F7E-40A9-8EAE-5F04F40E934D}"/>
              </a:ext>
            </a:extLst>
          </p:cNvPr>
          <p:cNvGrpSpPr/>
          <p:nvPr/>
        </p:nvGrpSpPr>
        <p:grpSpPr>
          <a:xfrm>
            <a:off x="7057123" y="4110671"/>
            <a:ext cx="3625865" cy="923330"/>
            <a:chOff x="7057123" y="4341503"/>
            <a:chExt cx="3625865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A4E50C-E2E3-434D-99E9-129D49522462}"/>
                </a:ext>
              </a:extLst>
            </p:cNvPr>
            <p:cNvSpPr txBox="1"/>
            <p:nvPr/>
          </p:nvSpPr>
          <p:spPr>
            <a:xfrm>
              <a:off x="7057123" y="4341503"/>
              <a:ext cx="3625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err="1"/>
                <a:t>Menghubungkan</a:t>
              </a:r>
              <a:r>
                <a:rPr lang="en-GB" sz="2400" dirty="0"/>
                <a:t> </a:t>
              </a:r>
              <a:r>
                <a:rPr lang="en-GB" sz="2400" dirty="0" err="1"/>
                <a:t>perangkat</a:t>
              </a:r>
              <a:endParaRPr lang="id-ID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5467BC-3E02-48DA-BF29-0354EF7B1826}"/>
                </a:ext>
              </a:extLst>
            </p:cNvPr>
            <p:cNvSpPr txBox="1"/>
            <p:nvPr/>
          </p:nvSpPr>
          <p:spPr>
            <a:xfrm>
              <a:off x="7113388" y="4803168"/>
              <a:ext cx="3513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err="1"/>
                <a:t>melalui</a:t>
              </a:r>
              <a:r>
                <a:rPr lang="en-GB" sz="2400" dirty="0"/>
                <a:t> SSID dan Password</a:t>
              </a:r>
              <a:endParaRPr lang="id-ID" sz="24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644521-0FAF-422D-BEAB-EC207C4ED68C}"/>
              </a:ext>
            </a:extLst>
          </p:cNvPr>
          <p:cNvSpPr txBox="1"/>
          <p:nvPr/>
        </p:nvSpPr>
        <p:spPr>
          <a:xfrm>
            <a:off x="6394579" y="6396335"/>
            <a:ext cx="579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2400" dirty="0"/>
              <a:t>*SSID (Service Set Identifier) = </a:t>
            </a:r>
            <a:r>
              <a:rPr lang="en-GB" sz="2400" dirty="0" err="1"/>
              <a:t>nama</a:t>
            </a:r>
            <a:r>
              <a:rPr lang="en-GB" sz="2400" dirty="0"/>
              <a:t> </a:t>
            </a:r>
            <a:r>
              <a:rPr lang="en-GB" sz="2400" dirty="0" err="1"/>
              <a:t>jaringan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8408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976F-906F-49B2-B867-48764751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5449-BFF8-4576-B586-9566D794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Access Point </a:t>
            </a:r>
            <a:r>
              <a:rPr lang="en-GB" dirty="0" err="1"/>
              <a:t>umumnya</a:t>
            </a:r>
            <a:r>
              <a:rPr lang="en-GB" dirty="0"/>
              <a:t> </a:t>
            </a:r>
            <a:r>
              <a:rPr lang="en-GB" dirty="0" err="1"/>
              <a:t>dilengkapi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keamanan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WEP dan WAP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155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307</Words>
  <Application>Microsoft Office PowerPoint</Application>
  <PresentationFormat>Widescreen</PresentationFormat>
  <Paragraphs>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Jarkom</vt:lpstr>
      <vt:lpstr>Access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WEP dan WAP</vt:lpstr>
      <vt:lpstr>Teknologi Access Point</vt:lpstr>
      <vt:lpstr>PowerPoint Presentation</vt:lpstr>
      <vt:lpstr>Perbedaan Teknologi AP</vt:lpstr>
      <vt:lpstr>DHCP pada Access Point</vt:lpstr>
      <vt:lpstr>PowerPoint Presentation</vt:lpstr>
      <vt:lpstr>3 Cara Penggunaan DHCP pada AP:</vt:lpstr>
      <vt:lpstr>Latihan</vt:lpstr>
      <vt:lpstr>Latihan</vt:lpstr>
      <vt:lpstr>Tugas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Jarkom</dc:title>
  <dc:creator>Yusup Winata</dc:creator>
  <cp:lastModifiedBy>Yusup Winata</cp:lastModifiedBy>
  <cp:revision>73</cp:revision>
  <dcterms:created xsi:type="dcterms:W3CDTF">2020-05-13T05:47:23Z</dcterms:created>
  <dcterms:modified xsi:type="dcterms:W3CDTF">2020-05-13T13:40:13Z</dcterms:modified>
</cp:coreProperties>
</file>