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2" r:id="rId4"/>
    <p:sldId id="263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8AE2F-2E2E-4E0D-A169-99C94F245671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CA17B-66A6-46CC-B1F9-4D333464CB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109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A17B-66A6-46CC-B1F9-4D333464CBAF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734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3E5-EFF1-47B8-A234-2F9E26A30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3FDA9-6EA5-4077-91B1-86EB821E3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C188-EAEA-455B-9205-DE539F3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9EED-AF7F-4E8A-8B13-D3C816D719C7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C713A-C754-4045-B276-4B7A1EF7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CA88-A7A8-49FE-A012-217518DA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BA88-A150-4B81-921B-679FE2C1D7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74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0548-B891-41D8-A362-8060BCBB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89928-2D70-4FFC-9FFA-AE1ABA71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4877-3F4D-480D-938E-4AAC40DB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9EED-AF7F-4E8A-8B13-D3C816D719C7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F9D6-F9A3-437D-98A8-28F10763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E799-5590-4234-9A4A-1E277AA3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BA88-A150-4B81-921B-679FE2C1D7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711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1E956-B280-4E4C-AF78-C70C93744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495EF-4F43-4301-B8CB-C6A1DD2BD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D7CB-373F-4110-BCEA-565C46C4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9EED-AF7F-4E8A-8B13-D3C816D719C7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A03B-3996-41FE-B508-4A3362AE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FA973-6341-4D28-A4B9-4AB4FBA4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BA88-A150-4B81-921B-679FE2C1D7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631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5774-3B4A-4CA3-AB4A-1DEF3850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C843-8DC4-4DE8-B9E2-8C4A23F8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7F262-9009-4347-9D14-28AF40C6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9EED-AF7F-4E8A-8B13-D3C816D719C7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9EDA-9EA6-415F-8B71-9630E420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4BA6-D0DD-41E7-9A3E-2BFBD3CA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BA88-A150-4B81-921B-679FE2C1D7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845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C915-B65E-4CDE-9EBF-08C72456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77E5-EBEE-40F1-8B5C-9CA54627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3A74-42A5-4005-912C-F478F699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9EED-AF7F-4E8A-8B13-D3C816D719C7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B083-0180-492B-9F4D-EBC97226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7111-8D25-474E-9931-B43C8D15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BA88-A150-4B81-921B-679FE2C1D7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241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26DA-B516-4463-B379-8FD4B9A7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1B06-D8DD-4E9E-8EFD-B8E444563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03936-403C-46D3-90D4-812853D8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E00EC-D2FA-4FDF-8473-3AC2640B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9EED-AF7F-4E8A-8B13-D3C816D719C7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7650F-9931-4E79-B350-A65CF580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8B0B2-0D6E-4D08-8FD5-F22A7CDF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BA88-A150-4B81-921B-679FE2C1D7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48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367C-3FC9-4667-8488-5FD94FB4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84F52-FE62-41C0-99AE-F44C109A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9C9BC-B94F-48DC-BE4D-A49E27DFE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550EB-504B-40C2-BBE0-E08F6017E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49D5F-51EC-4919-9C6D-3B41475D3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72A8C-0DAF-4590-87F5-714F40C0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9EED-AF7F-4E8A-8B13-D3C816D719C7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771FD-A80D-4B77-A466-CADDB194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AFEA8-F135-422B-827F-AA0C9583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BA88-A150-4B81-921B-679FE2C1D7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371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41BF-57EF-40AB-B8DB-C45F2F49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48BF3-0FBB-4C07-826E-88D77730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9EED-AF7F-4E8A-8B13-D3C816D719C7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A847C-1416-40D2-AFB1-611003AD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E7F36-7EB6-4AC8-B546-70AB8938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BA88-A150-4B81-921B-679FE2C1D7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420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4952D-3BE4-401C-94C0-97B80E0F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9EED-AF7F-4E8A-8B13-D3C816D719C7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A5600-65E1-4113-9CEB-C178EE8F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FF9A2-E6E3-462A-AD36-AB35D0ED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BA88-A150-4B81-921B-679FE2C1D7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191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8D3E-A3A9-484D-811C-0D76937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BD33-5674-4B7A-A614-5005F721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428F8-0EE4-4C8D-851D-34A0ED43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04037-0FD7-46DC-B98F-93C500A6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9EED-AF7F-4E8A-8B13-D3C816D719C7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25501-533E-438A-9868-3E2806E0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A6AA3-94E8-4BF3-9211-0DD9A86A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BA88-A150-4B81-921B-679FE2C1D7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638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90E5-9FB8-4FC9-9E33-2EFF56A7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250C4-694C-4203-9879-BA7488E51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4441D-726E-4C12-A846-536350467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6708D-E3EB-4B31-AD0F-741CFE94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9EED-AF7F-4E8A-8B13-D3C816D719C7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C028E-6C27-4CD1-A443-FC4848BE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4843C-C1C2-4673-9AD9-CA9631AF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BA88-A150-4B81-921B-679FE2C1D7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253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A251F-A282-4770-A78B-61F9C706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3DE7C-D674-4B33-80A8-5133F8B1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ABC1-CE6E-44DE-999C-F08CBA3B7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9EED-AF7F-4E8A-8B13-D3C816D719C7}" type="datetimeFigureOut">
              <a:rPr lang="id-ID" smtClean="0"/>
              <a:t>25/05/2020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121F1-FE54-470D-8D97-C8272C9BC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34DE-6471-4DF4-AAF1-DF5F1EEB2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3BA88-A150-4B81-921B-679FE2C1D7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919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AFD8-1C61-4E7D-B78A-EBA7529F5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Jarkom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2D5EC-6B7A-4BE7-977D-8F277A148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Pertemuan 8</a:t>
            </a:r>
          </a:p>
        </p:txBody>
      </p:sp>
    </p:spTree>
    <p:extLst>
      <p:ext uri="{BB962C8B-B14F-4D97-AF65-F5344CB8AC3E}">
        <p14:creationId xmlns:p14="http://schemas.microsoft.com/office/powerpoint/2010/main" val="293015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BC6B-5629-4DBC-9E8D-7243FC46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Membangun</a:t>
            </a:r>
            <a:r>
              <a:rPr lang="en-GB" dirty="0"/>
              <a:t> </a:t>
            </a:r>
            <a:r>
              <a:rPr lang="en-GB" dirty="0" err="1"/>
              <a:t>Jaringan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B6D1-D8A4-4BAB-891B-13BCFF70F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Menggunakan</a:t>
            </a:r>
            <a:r>
              <a:rPr lang="en-GB" dirty="0"/>
              <a:t> VirtualBox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701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8E80E7-538C-468A-AC7B-8C6A4D6BC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9663"/>
            <a:ext cx="10515600" cy="42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64E849-4D9F-4256-AD12-69E78679E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8787"/>
            <a:ext cx="10515600" cy="422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4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9D4E-8901-42FE-A961-DFA75007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Mikrotik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6D31-545F-4870-AF98-024DC8F0A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Instalasi &amp; Konfigurasi RouterOS Mikrotik</a:t>
            </a:r>
          </a:p>
        </p:txBody>
      </p:sp>
    </p:spTree>
    <p:extLst>
      <p:ext uri="{BB962C8B-B14F-4D97-AF65-F5344CB8AC3E}">
        <p14:creationId xmlns:p14="http://schemas.microsoft.com/office/powerpoint/2010/main" val="170316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8C1E-7C96-4FB3-992A-08041EF8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85ED-691D-4923-B46F-190DCBF1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RouterOS Mikrotik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VirtualBox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WinBox</a:t>
            </a:r>
          </a:p>
        </p:txBody>
      </p:sp>
    </p:spTree>
    <p:extLst>
      <p:ext uri="{BB962C8B-B14F-4D97-AF65-F5344CB8AC3E}">
        <p14:creationId xmlns:p14="http://schemas.microsoft.com/office/powerpoint/2010/main" val="402571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C4BA-FAF3-44A0-B242-B891BEF9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Langkah-Langkah: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7503-1E18-40CC-83D4-EAF900F0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Instalasi RouterOS Mikrotik (VirtualBox)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Konfigurasi RouterOS Mikrotik (VirtualBox)</a:t>
            </a:r>
            <a:r>
              <a:rPr lang="en-GB" dirty="0"/>
              <a:t> &amp; PC</a:t>
            </a:r>
            <a:r>
              <a:rPr lang="id-ID" dirty="0"/>
              <a:t>:</a:t>
            </a:r>
          </a:p>
          <a:p>
            <a:pPr lvl="1"/>
            <a:r>
              <a:rPr lang="id-ID" dirty="0"/>
              <a:t>Add IP Address</a:t>
            </a:r>
            <a:r>
              <a:rPr lang="en-GB" dirty="0"/>
              <a:t> </a:t>
            </a:r>
            <a:r>
              <a:rPr lang="en-GB" dirty="0" err="1"/>
              <a:t>RouterOS</a:t>
            </a:r>
            <a:endParaRPr lang="en-GB" dirty="0"/>
          </a:p>
          <a:p>
            <a:pPr lvl="1"/>
            <a:r>
              <a:rPr lang="en-GB" dirty="0"/>
              <a:t>Config IP Address PC</a:t>
            </a:r>
            <a:endParaRPr lang="id-ID" dirty="0"/>
          </a:p>
          <a:p>
            <a:pPr lvl="1"/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Konfigurasi RouterOS Mikrotik (WinBox):</a:t>
            </a:r>
          </a:p>
          <a:p>
            <a:pPr lvl="1"/>
            <a:r>
              <a:rPr lang="id-ID" dirty="0"/>
              <a:t>Membuat hotspot</a:t>
            </a:r>
          </a:p>
        </p:txBody>
      </p:sp>
    </p:spTree>
    <p:extLst>
      <p:ext uri="{BB962C8B-B14F-4D97-AF65-F5344CB8AC3E}">
        <p14:creationId xmlns:p14="http://schemas.microsoft.com/office/powerpoint/2010/main" val="34425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7AA0-7914-4CFC-816A-9BF6797C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1B7DD-9ABF-4144-AF27-50975A30F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78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E97A-2D6D-43AA-965E-A5AFC939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18D4-28A1-443C-9C3B-C07EF574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Ulangi langkah-langkah dalam video pada laptop kalian (pribadi)!</a:t>
            </a:r>
          </a:p>
          <a:p>
            <a:pPr marL="0" indent="0">
              <a:buNone/>
            </a:pPr>
            <a:r>
              <a:rPr lang="id-ID" b="1" dirty="0"/>
              <a:t>Screenshot</a:t>
            </a:r>
            <a:r>
              <a:rPr lang="id-ID" dirty="0"/>
              <a:t> dan </a:t>
            </a:r>
            <a:r>
              <a:rPr lang="id-ID" b="1" dirty="0"/>
              <a:t>jelaskan</a:t>
            </a:r>
            <a:r>
              <a:rPr lang="id-ID" dirty="0"/>
              <a:t> tiap langkah menggunakan word/pdf!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Format: NIM_Nama_Latihan 8 Jarkom</a:t>
            </a:r>
          </a:p>
        </p:txBody>
      </p:sp>
    </p:spTree>
    <p:extLst>
      <p:ext uri="{BB962C8B-B14F-4D97-AF65-F5344CB8AC3E}">
        <p14:creationId xmlns:p14="http://schemas.microsoft.com/office/powerpoint/2010/main" val="353328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84</Words>
  <Application>Microsoft Office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Jarkom</vt:lpstr>
      <vt:lpstr>Membangun Jaringan</vt:lpstr>
      <vt:lpstr>PowerPoint Presentation</vt:lpstr>
      <vt:lpstr>PowerPoint Presentation</vt:lpstr>
      <vt:lpstr>Mikrotik</vt:lpstr>
      <vt:lpstr>Alat:</vt:lpstr>
      <vt:lpstr>Langkah-Langkah:</vt:lpstr>
      <vt:lpstr>Latihan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Jarkom</dc:title>
  <dc:creator>Yusup Winata</dc:creator>
  <cp:lastModifiedBy>Yusup Winata</cp:lastModifiedBy>
  <cp:revision>24</cp:revision>
  <dcterms:created xsi:type="dcterms:W3CDTF">2020-05-21T10:46:44Z</dcterms:created>
  <dcterms:modified xsi:type="dcterms:W3CDTF">2020-05-25T01:59:57Z</dcterms:modified>
</cp:coreProperties>
</file>