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7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84D2B-E0F3-42BB-908B-F3520AAFD6C2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96C85-AABE-4BA9-84CE-620916966C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724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A18A9-297A-4A40-B8B7-E3C76DB0AD7F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083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A18A9-297A-4A40-B8B7-E3C76DB0AD7F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083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B0B6-ABFD-4840-A2C8-955978B1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089A6-7CC6-4564-A9F0-8B4DF71E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DE08-8B12-4F3A-B3F6-97A6BD70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1783-66FC-4079-9D5D-3D4E4750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CADF-FCD4-4D02-BA90-92BD0213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88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903F-B47C-442F-BAE7-8ED64B05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D6525-CCEE-492A-8C2C-A2865B31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D805-3A6D-4489-8CC5-55A617A8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8439-09D8-4274-9B72-0B7D549B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39ED5-7AE7-4E12-97F4-20C507F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214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D681B-F9FD-4692-8C19-873EDE37D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F4CD7-1F2A-4820-8DB5-F63697960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F162-AE0C-4225-A828-11812D25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614-FF08-4B24-8608-21B037A3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57C2-E82E-4994-88FA-0B2067B2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71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1202-E143-4961-B808-F11734CA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9513-1382-4ABC-95D7-AEE4421A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0902-B902-460F-AFF4-D2CEE9BA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B25D9-2938-433F-BA1F-EC5CD91D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11AD-5DD5-4081-A7AC-A093341D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33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C6D4-B70F-4EF7-98D7-361BEF63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FD1AC-EF5E-4418-B07F-9051E4C7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4BC7B-1AB9-4146-8B2A-FE10ABBD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5A8D-5A7A-48EB-841B-4CB6F464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0D3B-1AEA-49F4-9E9E-B87061B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401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B822-1445-4555-B38F-7DF0E790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BCB2-292C-4992-AFA5-4D14C1CA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9C56E-99FD-4A68-845C-CA21D27E4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F3D5A-7CE4-45CF-986B-8F286E3C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88810-3C81-41BB-807E-53B6AAFC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AE75-E419-4F05-B824-3BAFF427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564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1697-1DAD-4CA4-A1BB-B2CA92CD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0A20-A7A8-4553-8794-9CDAE5D5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75601-9032-458E-8873-F373247F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AB6A6-4A22-41EE-9239-7385E7687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32D73-C838-47D0-B347-AE6931A8A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7EEE5-AE15-4222-87E9-B2EC7099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23FC1-1B48-4DA0-ACB6-A1CEF898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37A01-C950-4C7B-A87A-DD034EC0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733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80C9-B5C6-4384-A434-BFB4CC55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38EDF-F049-4F9A-932E-2EA1A897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05D34-86C8-4D2D-8A76-00230153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2D4B9-74EA-4D5F-AA0F-DB3B319E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262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0C8A7-7395-4242-A9CD-83F7BC4B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13E96-2E12-49E1-B054-A80BAA75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578C3-710F-4759-8541-9881C865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421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18FD-1953-4EFA-8285-4470575C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4295-302F-4BF1-A5D9-4DAA52B2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2505-6CF5-4277-83CF-1D8CF1CA9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A0E8E-5874-4026-AA74-6DFF0E9F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4EEDD-21A8-46C8-A549-588BF560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16057-8063-4BCE-AF94-B0D2A347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34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7A64-0644-4217-B17D-4A52971D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0A6B4-6B2C-4094-9821-3A1C863D1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DE0CD-683E-4591-8011-2C7CADCE0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1FE29-A21C-413B-988E-FED984D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5C469-F06F-4B54-9D30-AD1FFDC4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4C50-97B0-452F-8BAB-1A0F75E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99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22F3A-56F3-43B2-8232-3157B33C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37EC3-764F-4613-8116-B6441E57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9DE2-B6AF-49D5-92C6-DDB346A67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F86B-69DA-4D00-AF79-2A18F7E9803F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2460-C62E-4691-984D-2F6BA2E33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B12C-1D87-4FBC-87FE-8C1F64477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7BBF-43A2-481F-B365-EEBBD7F72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89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727F-26AD-40BC-8A95-D7F0D04E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OSI Layer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5A2-EE3D-41DA-B924-03F5BA09E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061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E6348-9DDC-4B52-AB1A-A43015893CE0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3211254" y="3513325"/>
            <a:ext cx="5769492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C15923-29B8-421C-A7FC-F1C97145D7A4}"/>
              </a:ext>
            </a:extLst>
          </p:cNvPr>
          <p:cNvSpPr txBox="1"/>
          <p:nvPr/>
        </p:nvSpPr>
        <p:spPr>
          <a:xfrm>
            <a:off x="3311232" y="274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.</a:t>
            </a:r>
            <a:r>
              <a:rPr lang="en-GB" sz="2400" dirty="0" err="1"/>
              <a:t>rar</a:t>
            </a:r>
            <a:endParaRPr lang="id-ID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4E93F8-690A-4FCF-9431-78268C2A9FE0}"/>
              </a:ext>
            </a:extLst>
          </p:cNvPr>
          <p:cNvSpPr txBox="1"/>
          <p:nvPr/>
        </p:nvSpPr>
        <p:spPr>
          <a:xfrm>
            <a:off x="3311232" y="220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GB" sz="2400" dirty="0"/>
              <a:t>FTP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93D1D-57FD-4346-BBE8-220EBA650B2B}"/>
              </a:ext>
            </a:extLst>
          </p:cNvPr>
          <p:cNvSpPr txBox="1"/>
          <p:nvPr/>
        </p:nvSpPr>
        <p:spPr>
          <a:xfrm>
            <a:off x="3311232" y="3822494"/>
            <a:ext cx="8809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TCP</a:t>
            </a:r>
            <a:endParaRPr lang="id-ID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F907E-35BA-4B28-B047-C69133B0DF7A}"/>
              </a:ext>
            </a:extLst>
          </p:cNvPr>
          <p:cNvSpPr txBox="1"/>
          <p:nvPr/>
        </p:nvSpPr>
        <p:spPr>
          <a:xfrm>
            <a:off x="3311232" y="4393270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4125E-5CBF-4A13-8360-46ADF048CC0D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9D847-35D7-4E3A-B3A7-B58F539F61BA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07627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E6348-9DDC-4B52-AB1A-A43015893CE0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3211254" y="3513325"/>
            <a:ext cx="5769492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C15923-29B8-421C-A7FC-F1C97145D7A4}"/>
              </a:ext>
            </a:extLst>
          </p:cNvPr>
          <p:cNvSpPr txBox="1"/>
          <p:nvPr/>
        </p:nvSpPr>
        <p:spPr>
          <a:xfrm>
            <a:off x="3311232" y="274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.</a:t>
            </a:r>
            <a:r>
              <a:rPr lang="en-GB" sz="2400" dirty="0" err="1"/>
              <a:t>rar</a:t>
            </a:r>
            <a:endParaRPr lang="id-ID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4E93F8-690A-4FCF-9431-78268C2A9FE0}"/>
              </a:ext>
            </a:extLst>
          </p:cNvPr>
          <p:cNvSpPr txBox="1"/>
          <p:nvPr/>
        </p:nvSpPr>
        <p:spPr>
          <a:xfrm>
            <a:off x="3311232" y="220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GB" sz="2400" dirty="0"/>
              <a:t>FTP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93D1D-57FD-4346-BBE8-220EBA650B2B}"/>
              </a:ext>
            </a:extLst>
          </p:cNvPr>
          <p:cNvSpPr txBox="1"/>
          <p:nvPr/>
        </p:nvSpPr>
        <p:spPr>
          <a:xfrm>
            <a:off x="3311232" y="3822494"/>
            <a:ext cx="8809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TCP</a:t>
            </a:r>
            <a:endParaRPr lang="id-ID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F907E-35BA-4B28-B047-C69133B0DF7A}"/>
              </a:ext>
            </a:extLst>
          </p:cNvPr>
          <p:cNvSpPr txBox="1"/>
          <p:nvPr/>
        </p:nvSpPr>
        <p:spPr>
          <a:xfrm>
            <a:off x="3311232" y="4393270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BF4E4-7F4D-4253-94DB-8FA0154A048C}"/>
              </a:ext>
            </a:extLst>
          </p:cNvPr>
          <p:cNvSpPr txBox="1"/>
          <p:nvPr/>
        </p:nvSpPr>
        <p:spPr>
          <a:xfrm>
            <a:off x="3311231" y="4933270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MAC Address</a:t>
            </a:r>
            <a:endParaRPr 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B6541-2F38-455F-8DDD-0AF3B26DCEAD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C1B25-D150-4946-8D2E-89F0148CC30A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2710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211254" y="5673325"/>
            <a:ext cx="57694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E6348-9DDC-4B52-AB1A-A43015893CE0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3211254" y="3513325"/>
            <a:ext cx="5769492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C15923-29B8-421C-A7FC-F1C97145D7A4}"/>
              </a:ext>
            </a:extLst>
          </p:cNvPr>
          <p:cNvSpPr txBox="1"/>
          <p:nvPr/>
        </p:nvSpPr>
        <p:spPr>
          <a:xfrm>
            <a:off x="3311232" y="274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.</a:t>
            </a:r>
            <a:r>
              <a:rPr lang="en-GB" sz="2400" dirty="0" err="1"/>
              <a:t>rar</a:t>
            </a:r>
            <a:endParaRPr lang="id-ID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4E93F8-690A-4FCF-9431-78268C2A9FE0}"/>
              </a:ext>
            </a:extLst>
          </p:cNvPr>
          <p:cNvSpPr txBox="1"/>
          <p:nvPr/>
        </p:nvSpPr>
        <p:spPr>
          <a:xfrm>
            <a:off x="3311232" y="220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GB" sz="2400" dirty="0"/>
              <a:t>FTP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93D1D-57FD-4346-BBE8-220EBA650B2B}"/>
              </a:ext>
            </a:extLst>
          </p:cNvPr>
          <p:cNvSpPr txBox="1"/>
          <p:nvPr/>
        </p:nvSpPr>
        <p:spPr>
          <a:xfrm>
            <a:off x="3311232" y="3822494"/>
            <a:ext cx="8809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TCP</a:t>
            </a:r>
            <a:endParaRPr lang="id-ID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F907E-35BA-4B28-B047-C69133B0DF7A}"/>
              </a:ext>
            </a:extLst>
          </p:cNvPr>
          <p:cNvSpPr txBox="1"/>
          <p:nvPr/>
        </p:nvSpPr>
        <p:spPr>
          <a:xfrm>
            <a:off x="3311232" y="4393270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BF4E4-7F4D-4253-94DB-8FA0154A048C}"/>
              </a:ext>
            </a:extLst>
          </p:cNvPr>
          <p:cNvSpPr txBox="1"/>
          <p:nvPr/>
        </p:nvSpPr>
        <p:spPr>
          <a:xfrm>
            <a:off x="3311231" y="4933270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MAC Address</a:t>
            </a:r>
            <a:endParaRPr lang="id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13E72-7C50-44F7-B156-64F35180DF23}"/>
              </a:ext>
            </a:extLst>
          </p:cNvPr>
          <p:cNvSpPr txBox="1"/>
          <p:nvPr/>
        </p:nvSpPr>
        <p:spPr>
          <a:xfrm>
            <a:off x="5016000" y="5473269"/>
            <a:ext cx="2160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Fastethernet</a:t>
            </a:r>
            <a:r>
              <a:rPr lang="en-GB" sz="2000" dirty="0"/>
              <a:t> (UTP)</a:t>
            </a:r>
            <a:endParaRPr 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87FD4-A61B-487A-97BD-C22AA8FE3835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B71F6-AC62-47EE-88E1-08C84138A42D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95873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211254" y="5673325"/>
            <a:ext cx="57694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E6348-9DDC-4B52-AB1A-A43015893CE0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3211254" y="3513325"/>
            <a:ext cx="5769492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513E72-7C50-44F7-B156-64F35180DF23}"/>
              </a:ext>
            </a:extLst>
          </p:cNvPr>
          <p:cNvSpPr txBox="1"/>
          <p:nvPr/>
        </p:nvSpPr>
        <p:spPr>
          <a:xfrm>
            <a:off x="5016000" y="5473269"/>
            <a:ext cx="2160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Fastethernet</a:t>
            </a:r>
            <a:r>
              <a:rPr lang="en-GB" sz="2000" dirty="0"/>
              <a:t> (UTP)</a:t>
            </a:r>
            <a:endParaRPr lang="id-ID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F47A3-DBA3-4337-813C-E2C52ADDB9D5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1F9E-E5C8-488A-8338-243F265C31F7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58384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211254" y="5673325"/>
            <a:ext cx="57694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E6348-9DDC-4B52-AB1A-A43015893CE0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3211254" y="3513325"/>
            <a:ext cx="5769492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7BF4E4-7F4D-4253-94DB-8FA0154A048C}"/>
              </a:ext>
            </a:extLst>
          </p:cNvPr>
          <p:cNvSpPr txBox="1"/>
          <p:nvPr/>
        </p:nvSpPr>
        <p:spPr>
          <a:xfrm>
            <a:off x="6944751" y="4933047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MAC Address</a:t>
            </a:r>
            <a:endParaRPr lang="id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13E72-7C50-44F7-B156-64F35180DF23}"/>
              </a:ext>
            </a:extLst>
          </p:cNvPr>
          <p:cNvSpPr txBox="1"/>
          <p:nvPr/>
        </p:nvSpPr>
        <p:spPr>
          <a:xfrm>
            <a:off x="5016000" y="5473269"/>
            <a:ext cx="2160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Fastethernet</a:t>
            </a:r>
            <a:r>
              <a:rPr lang="en-GB" sz="2000" dirty="0"/>
              <a:t> (UTP)</a:t>
            </a:r>
            <a:endParaRPr lang="id-ID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9EDB1-74EE-4F09-95CD-677823B18CE4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E32B4-5F07-488F-BF85-773C8FCD410E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1365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211254" y="5673325"/>
            <a:ext cx="57694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E6348-9DDC-4B52-AB1A-A43015893CE0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3211254" y="3513325"/>
            <a:ext cx="5769492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5F907E-35BA-4B28-B047-C69133B0DF7A}"/>
              </a:ext>
            </a:extLst>
          </p:cNvPr>
          <p:cNvSpPr txBox="1"/>
          <p:nvPr/>
        </p:nvSpPr>
        <p:spPr>
          <a:xfrm>
            <a:off x="6944751" y="4392825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192.168.0.1</a:t>
            </a:r>
            <a:endParaRPr 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BF4E4-7F4D-4253-94DB-8FA0154A048C}"/>
              </a:ext>
            </a:extLst>
          </p:cNvPr>
          <p:cNvSpPr txBox="1"/>
          <p:nvPr/>
        </p:nvSpPr>
        <p:spPr>
          <a:xfrm>
            <a:off x="6944751" y="4933047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MAC Address</a:t>
            </a:r>
            <a:endParaRPr lang="id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13E72-7C50-44F7-B156-64F35180DF23}"/>
              </a:ext>
            </a:extLst>
          </p:cNvPr>
          <p:cNvSpPr txBox="1"/>
          <p:nvPr/>
        </p:nvSpPr>
        <p:spPr>
          <a:xfrm>
            <a:off x="5016000" y="5473269"/>
            <a:ext cx="2160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Fastethernet</a:t>
            </a:r>
            <a:r>
              <a:rPr lang="en-GB" sz="2000" dirty="0"/>
              <a:t> (UTP)</a:t>
            </a:r>
            <a:endParaRPr lang="id-ID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6D87F-9855-4D16-B791-39018D9B973E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E6BAF-6599-4D09-9FA8-772BA4386771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8523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211254" y="5673325"/>
            <a:ext cx="57694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E6348-9DDC-4B52-AB1A-A43015893CE0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3211254" y="3513325"/>
            <a:ext cx="5769492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5F907E-35BA-4B28-B047-C69133B0DF7A}"/>
              </a:ext>
            </a:extLst>
          </p:cNvPr>
          <p:cNvSpPr txBox="1"/>
          <p:nvPr/>
        </p:nvSpPr>
        <p:spPr>
          <a:xfrm>
            <a:off x="6944751" y="4392825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192.168.0.1</a:t>
            </a:r>
            <a:endParaRPr 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BF4E4-7F4D-4253-94DB-8FA0154A048C}"/>
              </a:ext>
            </a:extLst>
          </p:cNvPr>
          <p:cNvSpPr txBox="1"/>
          <p:nvPr/>
        </p:nvSpPr>
        <p:spPr>
          <a:xfrm>
            <a:off x="6944751" y="4933047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MAC Address</a:t>
            </a:r>
            <a:endParaRPr lang="id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13E72-7C50-44F7-B156-64F35180DF23}"/>
              </a:ext>
            </a:extLst>
          </p:cNvPr>
          <p:cNvSpPr txBox="1"/>
          <p:nvPr/>
        </p:nvSpPr>
        <p:spPr>
          <a:xfrm>
            <a:off x="5016000" y="5473269"/>
            <a:ext cx="2160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Fastethernet</a:t>
            </a:r>
            <a:r>
              <a:rPr lang="en-GB" sz="2000" dirty="0"/>
              <a:t> (UTP)</a:t>
            </a:r>
            <a:endParaRPr 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DB751-5D00-4784-A2D0-D9ED7B98D628}"/>
              </a:ext>
            </a:extLst>
          </p:cNvPr>
          <p:cNvSpPr txBox="1"/>
          <p:nvPr/>
        </p:nvSpPr>
        <p:spPr>
          <a:xfrm>
            <a:off x="7999828" y="3821823"/>
            <a:ext cx="8809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TCP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2AA5B-2717-4680-901A-329A7AA6E95C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F8903-A063-4F15-8FD8-991B3B85E896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6281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211254" y="5673325"/>
            <a:ext cx="57694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F907E-35BA-4B28-B047-C69133B0DF7A}"/>
              </a:ext>
            </a:extLst>
          </p:cNvPr>
          <p:cNvSpPr txBox="1"/>
          <p:nvPr/>
        </p:nvSpPr>
        <p:spPr>
          <a:xfrm>
            <a:off x="6944751" y="4392825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192.168.0.1</a:t>
            </a:r>
            <a:endParaRPr 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BF4E4-7F4D-4253-94DB-8FA0154A048C}"/>
              </a:ext>
            </a:extLst>
          </p:cNvPr>
          <p:cNvSpPr txBox="1"/>
          <p:nvPr/>
        </p:nvSpPr>
        <p:spPr>
          <a:xfrm>
            <a:off x="6944751" y="4933047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MAC Address</a:t>
            </a:r>
            <a:endParaRPr lang="id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13E72-7C50-44F7-B156-64F35180DF23}"/>
              </a:ext>
            </a:extLst>
          </p:cNvPr>
          <p:cNvSpPr txBox="1"/>
          <p:nvPr/>
        </p:nvSpPr>
        <p:spPr>
          <a:xfrm>
            <a:off x="5016000" y="5473269"/>
            <a:ext cx="2160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Fastethernet</a:t>
            </a:r>
            <a:r>
              <a:rPr lang="en-GB" sz="2000" dirty="0"/>
              <a:t> (UTP)</a:t>
            </a:r>
            <a:endParaRPr 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DB751-5D00-4784-A2D0-D9ED7B98D628}"/>
              </a:ext>
            </a:extLst>
          </p:cNvPr>
          <p:cNvSpPr txBox="1"/>
          <p:nvPr/>
        </p:nvSpPr>
        <p:spPr>
          <a:xfrm>
            <a:off x="7999828" y="3821823"/>
            <a:ext cx="8809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TCP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F8751-6003-4C02-A1CB-4511F6480BF4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9FE7D-5779-4A26-8989-9F90D2ADD6A5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37154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211254" y="5673325"/>
            <a:ext cx="57694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F907E-35BA-4B28-B047-C69133B0DF7A}"/>
              </a:ext>
            </a:extLst>
          </p:cNvPr>
          <p:cNvSpPr txBox="1"/>
          <p:nvPr/>
        </p:nvSpPr>
        <p:spPr>
          <a:xfrm>
            <a:off x="6944751" y="4392825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192.168.0.1</a:t>
            </a:r>
            <a:endParaRPr 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BF4E4-7F4D-4253-94DB-8FA0154A048C}"/>
              </a:ext>
            </a:extLst>
          </p:cNvPr>
          <p:cNvSpPr txBox="1"/>
          <p:nvPr/>
        </p:nvSpPr>
        <p:spPr>
          <a:xfrm>
            <a:off x="6944751" y="4933047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MAC Address</a:t>
            </a:r>
            <a:endParaRPr lang="id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13E72-7C50-44F7-B156-64F35180DF23}"/>
              </a:ext>
            </a:extLst>
          </p:cNvPr>
          <p:cNvSpPr txBox="1"/>
          <p:nvPr/>
        </p:nvSpPr>
        <p:spPr>
          <a:xfrm>
            <a:off x="5016000" y="5473269"/>
            <a:ext cx="2160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Fastethernet</a:t>
            </a:r>
            <a:r>
              <a:rPr lang="en-GB" sz="2000" dirty="0"/>
              <a:t> (UTP)</a:t>
            </a:r>
            <a:endParaRPr 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DB751-5D00-4784-A2D0-D9ED7B98D628}"/>
              </a:ext>
            </a:extLst>
          </p:cNvPr>
          <p:cNvSpPr txBox="1"/>
          <p:nvPr/>
        </p:nvSpPr>
        <p:spPr>
          <a:xfrm>
            <a:off x="7999828" y="3821823"/>
            <a:ext cx="8809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TCP</a:t>
            </a:r>
            <a:endParaRPr lang="id-ID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C1A52-EE9C-43D7-816A-6EC3E81DE2F3}"/>
              </a:ext>
            </a:extLst>
          </p:cNvPr>
          <p:cNvSpPr txBox="1"/>
          <p:nvPr/>
        </p:nvSpPr>
        <p:spPr>
          <a:xfrm>
            <a:off x="8245658" y="2739215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.</a:t>
            </a:r>
            <a:r>
              <a:rPr lang="en-GB" sz="2400" dirty="0" err="1"/>
              <a:t>rar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4B8FB-0883-411F-99DE-02B41E71CC65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96768-5D5A-4898-8F77-80EB738DDA0A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8126EE-ABFA-4132-A39A-F8F82D21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41" y="617690"/>
            <a:ext cx="1296317" cy="11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5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211254" y="5673325"/>
            <a:ext cx="57694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F907E-35BA-4B28-B047-C69133B0DF7A}"/>
              </a:ext>
            </a:extLst>
          </p:cNvPr>
          <p:cNvSpPr txBox="1"/>
          <p:nvPr/>
        </p:nvSpPr>
        <p:spPr>
          <a:xfrm>
            <a:off x="6944751" y="4392825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192.168.0.1</a:t>
            </a:r>
            <a:endParaRPr 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BF4E4-7F4D-4253-94DB-8FA0154A048C}"/>
              </a:ext>
            </a:extLst>
          </p:cNvPr>
          <p:cNvSpPr txBox="1"/>
          <p:nvPr/>
        </p:nvSpPr>
        <p:spPr>
          <a:xfrm>
            <a:off x="6944751" y="4933047"/>
            <a:ext cx="19360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MAC Address</a:t>
            </a:r>
            <a:endParaRPr lang="id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13E72-7C50-44F7-B156-64F35180DF23}"/>
              </a:ext>
            </a:extLst>
          </p:cNvPr>
          <p:cNvSpPr txBox="1"/>
          <p:nvPr/>
        </p:nvSpPr>
        <p:spPr>
          <a:xfrm>
            <a:off x="5016000" y="5473269"/>
            <a:ext cx="2160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Fastethernet</a:t>
            </a:r>
            <a:r>
              <a:rPr lang="en-GB" sz="2000" dirty="0"/>
              <a:t> (UTP)</a:t>
            </a:r>
            <a:endParaRPr 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DB751-5D00-4784-A2D0-D9ED7B98D628}"/>
              </a:ext>
            </a:extLst>
          </p:cNvPr>
          <p:cNvSpPr txBox="1"/>
          <p:nvPr/>
        </p:nvSpPr>
        <p:spPr>
          <a:xfrm>
            <a:off x="7999828" y="3821823"/>
            <a:ext cx="8809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TCP</a:t>
            </a:r>
            <a:endParaRPr lang="id-ID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C1A52-EE9C-43D7-816A-6EC3E81DE2F3}"/>
              </a:ext>
            </a:extLst>
          </p:cNvPr>
          <p:cNvSpPr txBox="1"/>
          <p:nvPr/>
        </p:nvSpPr>
        <p:spPr>
          <a:xfrm>
            <a:off x="8245658" y="2739215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.</a:t>
            </a:r>
            <a:r>
              <a:rPr lang="en-GB" sz="2400" dirty="0" err="1"/>
              <a:t>rar</a:t>
            </a:r>
            <a:endParaRPr lang="id-ID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4CBAE-7340-410E-B2AC-6E14A3FBDB55}"/>
              </a:ext>
            </a:extLst>
          </p:cNvPr>
          <p:cNvSpPr txBox="1"/>
          <p:nvPr/>
        </p:nvSpPr>
        <p:spPr>
          <a:xfrm>
            <a:off x="8245658" y="2197911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sz="2400" dirty="0"/>
              <a:t>FTP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E891A-9912-4314-8FA5-672ED06AD655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9A7AC-6219-4878-8D6E-E060FF62E9F9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2D1F28-87CB-441C-82BA-F98F23E2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622" y="805170"/>
            <a:ext cx="461286" cy="4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4CD5-956F-401B-9284-29B18EDB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Cara </a:t>
            </a:r>
            <a:r>
              <a:rPr lang="en-GB" dirty="0" err="1"/>
              <a:t>Menghafal</a:t>
            </a:r>
            <a:r>
              <a:rPr lang="en-GB" dirty="0"/>
              <a:t> OSI Layer</a:t>
            </a:r>
            <a:endParaRPr lang="id-ID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2441613" y="2166038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B18425-8029-463A-BF78-D2F336846930}"/>
              </a:ext>
            </a:extLst>
          </p:cNvPr>
          <p:cNvGrpSpPr/>
          <p:nvPr/>
        </p:nvGrpSpPr>
        <p:grpSpPr>
          <a:xfrm>
            <a:off x="7590387" y="2166038"/>
            <a:ext cx="2160000" cy="3780000"/>
            <a:chOff x="5016000" y="2278579"/>
            <a:chExt cx="2160000" cy="378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29959A-127D-44E7-B114-5B20CE614D7B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</a:rPr>
                <a:t>P</a:t>
              </a:r>
              <a:r>
                <a:rPr lang="en-GB" dirty="0" err="1">
                  <a:solidFill>
                    <a:schemeClr val="tx1"/>
                  </a:solidFill>
                </a:rPr>
                <a:t>intar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56AFA-9BC5-47B5-96BC-B1E27DA26D43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D</a:t>
              </a:r>
              <a:r>
                <a:rPr lang="en-GB" dirty="0">
                  <a:solidFill>
                    <a:schemeClr val="tx1"/>
                  </a:solidFill>
                </a:rPr>
                <a:t>an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9E51E0-683A-41C7-981E-73C62EC8752A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</a:rPr>
                <a:t>N</a:t>
              </a:r>
              <a:r>
                <a:rPr lang="en-GB" dirty="0" err="1">
                  <a:solidFill>
                    <a:schemeClr val="tx1"/>
                  </a:solidFill>
                </a:rPr>
                <a:t>akal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003EE2-587E-4E63-83B8-7E62CAA8D5FD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</a:rPr>
                <a:t>T</a:t>
              </a:r>
              <a:r>
                <a:rPr lang="en-GB" dirty="0" err="1">
                  <a:solidFill>
                    <a:schemeClr val="tx1"/>
                  </a:solidFill>
                </a:rPr>
                <a:t>idak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AE539-9330-4D6D-BAB7-58D0119118F2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>
                  <a:solidFill>
                    <a:schemeClr val="tx1"/>
                  </a:solidFill>
                </a:rPr>
                <a:t>S</a:t>
              </a:r>
              <a:r>
                <a:rPr lang="en-GB" dirty="0" err="1">
                  <a:solidFill>
                    <a:schemeClr val="tx1"/>
                  </a:solidFill>
                </a:rPr>
                <a:t>oleh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8BF757-0F4C-4293-BC77-BF0D8BB9548E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</a:t>
              </a:r>
              <a:r>
                <a:rPr lang="en-GB" dirty="0">
                  <a:solidFill>
                    <a:schemeClr val="tx1"/>
                  </a:solidFill>
                </a:rPr>
                <a:t>ak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1DB0BE-A32A-4B81-B9F9-79D2A4A20BEB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A</a:t>
              </a:r>
              <a:r>
                <a:rPr lang="en-GB" dirty="0">
                  <a:solidFill>
                    <a:schemeClr val="tx1"/>
                  </a:solidFill>
                </a:rPr>
                <a:t>nak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603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211254" y="5673325"/>
            <a:ext cx="57694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FD4E00-A766-489A-9492-592DDD782453}"/>
              </a:ext>
            </a:extLst>
          </p:cNvPr>
          <p:cNvCxnSpPr>
            <a:cxnSpLocks/>
          </p:cNvCxnSpPr>
          <p:nvPr/>
        </p:nvCxnSpPr>
        <p:spPr>
          <a:xfrm>
            <a:off x="717452" y="2377440"/>
            <a:ext cx="0" cy="32958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BFC68F-6025-4B88-AB24-A03C9C746CB9}"/>
              </a:ext>
            </a:extLst>
          </p:cNvPr>
          <p:cNvCxnSpPr>
            <a:cxnSpLocks/>
          </p:cNvCxnSpPr>
          <p:nvPr/>
        </p:nvCxnSpPr>
        <p:spPr>
          <a:xfrm flipV="1">
            <a:off x="11462824" y="2377440"/>
            <a:ext cx="0" cy="32958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0DFDCD-DE24-45F9-8B85-9B84A691DDAC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Tujuan</a:t>
            </a:r>
            <a:endParaRPr 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0B823-1251-46E7-997F-BC2D44055E00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Sumber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0111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2CB0-ED49-4EDA-9654-A74AC7E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OSI Layer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658F-CEE7-496F-9226-6A84C44AA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Pada Switch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5859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211254" y="5673325"/>
            <a:ext cx="180474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FD4E00-A766-489A-9492-592DDD782453}"/>
              </a:ext>
            </a:extLst>
          </p:cNvPr>
          <p:cNvCxnSpPr>
            <a:cxnSpLocks/>
          </p:cNvCxnSpPr>
          <p:nvPr/>
        </p:nvCxnSpPr>
        <p:spPr>
          <a:xfrm>
            <a:off x="717452" y="2377440"/>
            <a:ext cx="0" cy="32958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BFC68F-6025-4B88-AB24-A03C9C746CB9}"/>
              </a:ext>
            </a:extLst>
          </p:cNvPr>
          <p:cNvCxnSpPr>
            <a:cxnSpLocks/>
          </p:cNvCxnSpPr>
          <p:nvPr/>
        </p:nvCxnSpPr>
        <p:spPr>
          <a:xfrm flipV="1">
            <a:off x="11462824" y="2377440"/>
            <a:ext cx="0" cy="32958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0DFDCD-DE24-45F9-8B85-9B84A691DDAC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Tujuan</a:t>
            </a:r>
            <a:endParaRPr 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0B823-1251-46E7-997F-BC2D44055E00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Sumber</a:t>
            </a:r>
            <a:endParaRPr lang="id-ID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5F8170-0811-48E5-9DA7-CD5BA55A8913}"/>
              </a:ext>
            </a:extLst>
          </p:cNvPr>
          <p:cNvGrpSpPr/>
          <p:nvPr/>
        </p:nvGrpSpPr>
        <p:grpSpPr>
          <a:xfrm>
            <a:off x="5016000" y="4863325"/>
            <a:ext cx="2160000" cy="1080000"/>
            <a:chOff x="3936000" y="2838325"/>
            <a:chExt cx="2160000" cy="108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57322C-9CAE-4473-8C99-D89EDB74886D}"/>
                </a:ext>
              </a:extLst>
            </p:cNvPr>
            <p:cNvSpPr/>
            <p:nvPr/>
          </p:nvSpPr>
          <p:spPr>
            <a:xfrm>
              <a:off x="3936000" y="3378325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5FCBDC-9B05-4AAD-BCA0-1F4BD1C1F2F7}"/>
                </a:ext>
              </a:extLst>
            </p:cNvPr>
            <p:cNvSpPr/>
            <p:nvPr/>
          </p:nvSpPr>
          <p:spPr>
            <a:xfrm>
              <a:off x="3936000" y="2838325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096C22-88C3-4DA0-9821-A2A2CDCE7E9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7176000" y="5673325"/>
            <a:ext cx="180474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5B9CD99-6026-49E4-A103-7B5B3084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27" y="3848155"/>
            <a:ext cx="1804746" cy="10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2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2CB0-ED49-4EDA-9654-A74AC7E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OSI Layer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658F-CEE7-496F-9226-6A84C44AA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Pada Router &amp; Multilayer Switch (Switch Layer 3)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753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8D511-CA78-4ED1-9E9C-37E218FDE43A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211254" y="5673325"/>
            <a:ext cx="180474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FD4E00-A766-489A-9492-592DDD782453}"/>
              </a:ext>
            </a:extLst>
          </p:cNvPr>
          <p:cNvCxnSpPr>
            <a:cxnSpLocks/>
          </p:cNvCxnSpPr>
          <p:nvPr/>
        </p:nvCxnSpPr>
        <p:spPr>
          <a:xfrm>
            <a:off x="717452" y="2377440"/>
            <a:ext cx="0" cy="32958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BFC68F-6025-4B88-AB24-A03C9C746CB9}"/>
              </a:ext>
            </a:extLst>
          </p:cNvPr>
          <p:cNvCxnSpPr>
            <a:cxnSpLocks/>
          </p:cNvCxnSpPr>
          <p:nvPr/>
        </p:nvCxnSpPr>
        <p:spPr>
          <a:xfrm flipV="1">
            <a:off x="11462824" y="2377440"/>
            <a:ext cx="0" cy="32958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0DFDCD-DE24-45F9-8B85-9B84A691DDAC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Tujuan</a:t>
            </a:r>
            <a:endParaRPr 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0B823-1251-46E7-997F-BC2D44055E00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Sumber</a:t>
            </a:r>
            <a:endParaRPr lang="id-ID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5AB7F-E40C-4D2F-BB6A-55C1CBA2DF49}"/>
              </a:ext>
            </a:extLst>
          </p:cNvPr>
          <p:cNvGrpSpPr/>
          <p:nvPr/>
        </p:nvGrpSpPr>
        <p:grpSpPr>
          <a:xfrm>
            <a:off x="5016000" y="4323325"/>
            <a:ext cx="2160000" cy="1620000"/>
            <a:chOff x="4437184" y="3243325"/>
            <a:chExt cx="2160000" cy="162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18F919-EE31-4D2E-BFCF-6CECEA79D878}"/>
                </a:ext>
              </a:extLst>
            </p:cNvPr>
            <p:cNvSpPr/>
            <p:nvPr/>
          </p:nvSpPr>
          <p:spPr>
            <a:xfrm>
              <a:off x="4437184" y="4323325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732AD1-A7D1-44A9-918A-764B3FD5273E}"/>
                </a:ext>
              </a:extLst>
            </p:cNvPr>
            <p:cNvSpPr/>
            <p:nvPr/>
          </p:nvSpPr>
          <p:spPr>
            <a:xfrm>
              <a:off x="4437184" y="3783325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097FAB-8F1F-4FEC-96CB-46CD17349CB7}"/>
                </a:ext>
              </a:extLst>
            </p:cNvPr>
            <p:cNvSpPr/>
            <p:nvPr/>
          </p:nvSpPr>
          <p:spPr>
            <a:xfrm>
              <a:off x="4437184" y="3243325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E9C22B-95CF-434B-93B9-578DF79992A8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7176000" y="5673325"/>
            <a:ext cx="180474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D4E8A3C4-37CE-4602-A441-7D4F45F0B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75" y="3067830"/>
            <a:ext cx="1199650" cy="89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4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4CD5-956F-401B-9284-29B18EDB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OSI Layer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4380A8-2734-4881-B48B-CA91D6F240E9}"/>
              </a:ext>
            </a:extLst>
          </p:cNvPr>
          <p:cNvGrpSpPr/>
          <p:nvPr/>
        </p:nvGrpSpPr>
        <p:grpSpPr>
          <a:xfrm>
            <a:off x="2140399" y="2109768"/>
            <a:ext cx="8226609" cy="3780000"/>
            <a:chOff x="2309215" y="2109768"/>
            <a:chExt cx="8226609" cy="3780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FE75CD8-C39C-49C3-84CB-2CBAF223728F}"/>
                </a:ext>
              </a:extLst>
            </p:cNvPr>
            <p:cNvGrpSpPr/>
            <p:nvPr/>
          </p:nvGrpSpPr>
          <p:grpSpPr>
            <a:xfrm>
              <a:off x="2309215" y="2109768"/>
              <a:ext cx="2160000" cy="3780000"/>
              <a:chOff x="5016000" y="2278579"/>
              <a:chExt cx="2160000" cy="378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2DF687-08BA-4725-9B01-0299C3D2D6C7}"/>
                  </a:ext>
                </a:extLst>
              </p:cNvPr>
              <p:cNvSpPr/>
              <p:nvPr/>
            </p:nvSpPr>
            <p:spPr>
              <a:xfrm>
                <a:off x="5016000" y="5518579"/>
                <a:ext cx="216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Physical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681DEB7-EF23-425C-9600-BC33EC880622}"/>
                  </a:ext>
                </a:extLst>
              </p:cNvPr>
              <p:cNvSpPr/>
              <p:nvPr/>
            </p:nvSpPr>
            <p:spPr>
              <a:xfrm>
                <a:off x="5016000" y="4978579"/>
                <a:ext cx="216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Data Link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F7CEB9-B916-4DDD-8E79-6CC0FC3D2979}"/>
                  </a:ext>
                </a:extLst>
              </p:cNvPr>
              <p:cNvSpPr/>
              <p:nvPr/>
            </p:nvSpPr>
            <p:spPr>
              <a:xfrm>
                <a:off x="5016000" y="4438579"/>
                <a:ext cx="2160000" cy="54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Network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B8512E-2B46-4AF4-8FAB-2AE2F2968A51}"/>
                  </a:ext>
                </a:extLst>
              </p:cNvPr>
              <p:cNvSpPr/>
              <p:nvPr/>
            </p:nvSpPr>
            <p:spPr>
              <a:xfrm>
                <a:off x="5016000" y="3898579"/>
                <a:ext cx="216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Transport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A0F913-5EC4-4B23-BFBA-DE9F4F9CB0EB}"/>
                  </a:ext>
                </a:extLst>
              </p:cNvPr>
              <p:cNvSpPr/>
              <p:nvPr/>
            </p:nvSpPr>
            <p:spPr>
              <a:xfrm>
                <a:off x="5016000" y="3358579"/>
                <a:ext cx="216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Session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AE20E4-0D47-432D-B129-8B55B3C2444D}"/>
                  </a:ext>
                </a:extLst>
              </p:cNvPr>
              <p:cNvSpPr/>
              <p:nvPr/>
            </p:nvSpPr>
            <p:spPr>
              <a:xfrm>
                <a:off x="5016000" y="2818579"/>
                <a:ext cx="216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Presentation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490F6E-78B8-4FDC-96D3-3F39174086A6}"/>
                  </a:ext>
                </a:extLst>
              </p:cNvPr>
              <p:cNvSpPr/>
              <p:nvPr/>
            </p:nvSpPr>
            <p:spPr>
              <a:xfrm>
                <a:off x="5016000" y="2278579"/>
                <a:ext cx="216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Application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3A2E12-CDD2-441E-92EC-D0CBFC31D87A}"/>
                </a:ext>
              </a:extLst>
            </p:cNvPr>
            <p:cNvGrpSpPr/>
            <p:nvPr/>
          </p:nvGrpSpPr>
          <p:grpSpPr>
            <a:xfrm>
              <a:off x="4595824" y="2109768"/>
              <a:ext cx="5940000" cy="3780000"/>
              <a:chOff x="931633" y="2278579"/>
              <a:chExt cx="7200000" cy="378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703D54F-5859-4F7D-A299-CBC02D27736A}"/>
                  </a:ext>
                </a:extLst>
              </p:cNvPr>
              <p:cNvSpPr/>
              <p:nvPr/>
            </p:nvSpPr>
            <p:spPr>
              <a:xfrm>
                <a:off x="931633" y="5518579"/>
                <a:ext cx="72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dirty="0">
                    <a:solidFill>
                      <a:schemeClr val="tx1"/>
                    </a:solidFill>
                  </a:rPr>
                  <a:t>Media </a:t>
                </a:r>
                <a:r>
                  <a:rPr lang="en-GB" dirty="0" err="1">
                    <a:solidFill>
                      <a:schemeClr val="tx1"/>
                    </a:solidFill>
                  </a:rPr>
                  <a:t>fisik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pengiriman</a:t>
                </a:r>
                <a:r>
                  <a:rPr lang="en-GB" dirty="0">
                    <a:solidFill>
                      <a:schemeClr val="tx1"/>
                    </a:solidFill>
                  </a:rPr>
                  <a:t> (interface, </a:t>
                </a:r>
                <a:r>
                  <a:rPr lang="en-GB" dirty="0" err="1">
                    <a:solidFill>
                      <a:schemeClr val="tx1"/>
                    </a:solidFill>
                  </a:rPr>
                  <a:t>kabel</a:t>
                </a:r>
                <a:r>
                  <a:rPr lang="en-GB" dirty="0">
                    <a:solidFill>
                      <a:schemeClr val="tx1"/>
                    </a:solidFill>
                  </a:rPr>
                  <a:t>, wireless)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A135C1-79F1-48D6-A702-5923CBD3DD7C}"/>
                  </a:ext>
                </a:extLst>
              </p:cNvPr>
              <p:cNvSpPr/>
              <p:nvPr/>
            </p:nvSpPr>
            <p:spPr>
              <a:xfrm>
                <a:off x="931633" y="4978579"/>
                <a:ext cx="72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dirty="0" err="1">
                    <a:solidFill>
                      <a:schemeClr val="tx1"/>
                    </a:solidFill>
                  </a:rPr>
                  <a:t>Memberikan</a:t>
                </a:r>
                <a:r>
                  <a:rPr lang="en-GB" dirty="0">
                    <a:solidFill>
                      <a:schemeClr val="tx1"/>
                    </a:solidFill>
                  </a:rPr>
                  <a:t> MAC Address pada </a:t>
                </a:r>
                <a:r>
                  <a:rPr lang="en-GB" dirty="0" err="1">
                    <a:solidFill>
                      <a:schemeClr val="tx1"/>
                    </a:solidFill>
                  </a:rPr>
                  <a:t>pengirim</a:t>
                </a:r>
                <a:r>
                  <a:rPr lang="en-GB" dirty="0">
                    <a:solidFill>
                      <a:schemeClr val="tx1"/>
                    </a:solidFill>
                  </a:rPr>
                  <a:t> dan </a:t>
                </a:r>
                <a:r>
                  <a:rPr lang="en-GB" dirty="0" err="1">
                    <a:solidFill>
                      <a:schemeClr val="tx1"/>
                    </a:solidFill>
                  </a:rPr>
                  <a:t>penerima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D63BA6E-F362-401E-A876-48FAECE8E0C9}"/>
                  </a:ext>
                </a:extLst>
              </p:cNvPr>
              <p:cNvSpPr/>
              <p:nvPr/>
            </p:nvSpPr>
            <p:spPr>
              <a:xfrm>
                <a:off x="931633" y="4438579"/>
                <a:ext cx="72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dirty="0">
                    <a:solidFill>
                      <a:schemeClr val="tx1"/>
                    </a:solidFill>
                  </a:rPr>
                  <a:t>Routing: </a:t>
                </a:r>
                <a:r>
                  <a:rPr lang="en-GB" dirty="0" err="1">
                    <a:solidFill>
                      <a:schemeClr val="tx1"/>
                    </a:solidFill>
                  </a:rPr>
                  <a:t>Memberikan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alamat</a:t>
                </a:r>
                <a:r>
                  <a:rPr lang="en-GB" dirty="0">
                    <a:solidFill>
                      <a:schemeClr val="tx1"/>
                    </a:solidFill>
                  </a:rPr>
                  <a:t> IP pada </a:t>
                </a:r>
                <a:r>
                  <a:rPr lang="en-GB" dirty="0" err="1">
                    <a:solidFill>
                      <a:schemeClr val="tx1"/>
                    </a:solidFill>
                  </a:rPr>
                  <a:t>pengirim</a:t>
                </a:r>
                <a:r>
                  <a:rPr lang="en-GB" dirty="0">
                    <a:solidFill>
                      <a:schemeClr val="tx1"/>
                    </a:solidFill>
                  </a:rPr>
                  <a:t> dan </a:t>
                </a:r>
                <a:r>
                  <a:rPr lang="en-GB" dirty="0" err="1">
                    <a:solidFill>
                      <a:schemeClr val="tx1"/>
                    </a:solidFill>
                  </a:rPr>
                  <a:t>penerima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FDB8925-2D61-4091-91C9-8A05A1B9B897}"/>
                  </a:ext>
                </a:extLst>
              </p:cNvPr>
              <p:cNvSpPr/>
              <p:nvPr/>
            </p:nvSpPr>
            <p:spPr>
              <a:xfrm>
                <a:off x="931633" y="3898579"/>
                <a:ext cx="72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dirty="0">
                    <a:solidFill>
                      <a:schemeClr val="tx1"/>
                    </a:solidFill>
                  </a:rPr>
                  <a:t>Cara </a:t>
                </a:r>
                <a:r>
                  <a:rPr lang="en-GB" dirty="0" err="1">
                    <a:solidFill>
                      <a:schemeClr val="tx1"/>
                    </a:solidFill>
                  </a:rPr>
                  <a:t>pengiriman</a:t>
                </a:r>
                <a:r>
                  <a:rPr lang="en-GB" dirty="0">
                    <a:solidFill>
                      <a:schemeClr val="tx1"/>
                    </a:solidFill>
                  </a:rPr>
                  <a:t> (TCP/UDP) dan Firewall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DFAF55-9328-4F32-AD37-5053C2D88254}"/>
                  </a:ext>
                </a:extLst>
              </p:cNvPr>
              <p:cNvSpPr/>
              <p:nvPr/>
            </p:nvSpPr>
            <p:spPr>
              <a:xfrm>
                <a:off x="931633" y="3358579"/>
                <a:ext cx="72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dirty="0" err="1">
                    <a:solidFill>
                      <a:schemeClr val="tx1"/>
                    </a:solidFill>
                  </a:rPr>
                  <a:t>Membuat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menjaga</a:t>
                </a:r>
                <a:r>
                  <a:rPr lang="en-GB" dirty="0">
                    <a:solidFill>
                      <a:schemeClr val="tx1"/>
                    </a:solidFill>
                  </a:rPr>
                  <a:t>, dan </a:t>
                </a:r>
                <a:r>
                  <a:rPr lang="en-GB" dirty="0" err="1">
                    <a:solidFill>
                      <a:schemeClr val="tx1"/>
                    </a:solidFill>
                  </a:rPr>
                  <a:t>memutuskan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koneksi</a:t>
                </a:r>
                <a:r>
                  <a:rPr lang="en-GB" dirty="0">
                    <a:solidFill>
                      <a:schemeClr val="tx1"/>
                    </a:solidFill>
                  </a:rPr>
                  <a:t>/</a:t>
                </a:r>
                <a:r>
                  <a:rPr lang="en-GB" dirty="0" err="1">
                    <a:solidFill>
                      <a:schemeClr val="tx1"/>
                    </a:solidFill>
                  </a:rPr>
                  <a:t>sesi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05E6448-3BE0-4EB6-9847-9BB03EB5D249}"/>
                  </a:ext>
                </a:extLst>
              </p:cNvPr>
              <p:cNvSpPr/>
              <p:nvPr/>
            </p:nvSpPr>
            <p:spPr>
              <a:xfrm>
                <a:off x="931633" y="2818579"/>
                <a:ext cx="72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dirty="0">
                    <a:solidFill>
                      <a:schemeClr val="tx1"/>
                    </a:solidFill>
                  </a:rPr>
                  <a:t>Convert file </a:t>
                </a:r>
                <a:r>
                  <a:rPr lang="en-GB" dirty="0" err="1">
                    <a:solidFill>
                      <a:schemeClr val="tx1"/>
                    </a:solidFill>
                  </a:rPr>
                  <a:t>ke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ekstensi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seharusnya</a:t>
                </a:r>
                <a:r>
                  <a:rPr lang="en-GB" dirty="0">
                    <a:solidFill>
                      <a:schemeClr val="tx1"/>
                    </a:solidFill>
                  </a:rPr>
                  <a:t> (.jpg, .mp3, .mp4, .txt)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E5C191A-9A05-4230-9740-C56AEFF4E1E3}"/>
                  </a:ext>
                </a:extLst>
              </p:cNvPr>
              <p:cNvSpPr/>
              <p:nvPr/>
            </p:nvSpPr>
            <p:spPr>
              <a:xfrm>
                <a:off x="931633" y="2278579"/>
                <a:ext cx="72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dirty="0" err="1">
                    <a:solidFill>
                      <a:schemeClr val="tx1"/>
                    </a:solidFill>
                  </a:rPr>
                  <a:t>Menyediakan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layanan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kepada</a:t>
                </a:r>
                <a:r>
                  <a:rPr lang="en-GB" dirty="0">
                    <a:solidFill>
                      <a:schemeClr val="tx1"/>
                    </a:solidFill>
                  </a:rPr>
                  <a:t> end user (EMAIL, HTTP, FTP )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697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8CF287-0C78-43B9-99E0-AC17D8441806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1A525-D4C3-4539-9232-37E70DA3DE99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AF1F4D-3631-4819-9D1C-57F79C49B74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623304" y="1186251"/>
            <a:ext cx="69453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6ED33B2-E997-4DB1-BB80-BCA894746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841" y="617690"/>
            <a:ext cx="1296317" cy="1137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6267D-4A9A-424B-9147-64610E48CE32}"/>
              </a:ext>
            </a:extLst>
          </p:cNvPr>
          <p:cNvSpPr txBox="1"/>
          <p:nvPr/>
        </p:nvSpPr>
        <p:spPr>
          <a:xfrm>
            <a:off x="4831037" y="1788680"/>
            <a:ext cx="252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Kirim</a:t>
            </a:r>
            <a:r>
              <a:rPr lang="en-GB" dirty="0"/>
              <a:t> file .</a:t>
            </a:r>
            <a:r>
              <a:rPr lang="en-GB" dirty="0" err="1"/>
              <a:t>rar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FTP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329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F98A7A-E597-42D9-9353-EBE8EACD49C6}"/>
              </a:ext>
            </a:extLst>
          </p:cNvPr>
          <p:cNvSpPr txBox="1"/>
          <p:nvPr/>
        </p:nvSpPr>
        <p:spPr>
          <a:xfrm>
            <a:off x="3311232" y="220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FTP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CF287-0C78-43B9-99E0-AC17D8441806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1A525-D4C3-4539-9232-37E70DA3DE99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618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A1BCD-398C-41B9-AFC2-EA3236E10C1D}"/>
              </a:ext>
            </a:extLst>
          </p:cNvPr>
          <p:cNvSpPr txBox="1"/>
          <p:nvPr/>
        </p:nvSpPr>
        <p:spPr>
          <a:xfrm>
            <a:off x="3311232" y="274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.</a:t>
            </a:r>
            <a:r>
              <a:rPr lang="en-GB" sz="2400" dirty="0" err="1"/>
              <a:t>rar</a:t>
            </a:r>
            <a:endParaRPr lang="id-ID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D1D72-6F14-43C0-9937-62C8F3FBD17C}"/>
              </a:ext>
            </a:extLst>
          </p:cNvPr>
          <p:cNvSpPr txBox="1"/>
          <p:nvPr/>
        </p:nvSpPr>
        <p:spPr>
          <a:xfrm>
            <a:off x="3311232" y="220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FTP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77977-D45C-4E35-BE8D-FAFDAA163CF0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19C30-FBFA-4BCD-ABFC-F963204B3507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00DF20-F2F0-4B33-85EE-2BC7E2C0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41" y="617690"/>
            <a:ext cx="1296317" cy="11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A1BCD-398C-41B9-AFC2-EA3236E10C1D}"/>
              </a:ext>
            </a:extLst>
          </p:cNvPr>
          <p:cNvSpPr txBox="1"/>
          <p:nvPr/>
        </p:nvSpPr>
        <p:spPr>
          <a:xfrm>
            <a:off x="3311232" y="274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.</a:t>
            </a:r>
            <a:r>
              <a:rPr lang="en-GB" sz="2400" dirty="0" err="1"/>
              <a:t>rar</a:t>
            </a:r>
            <a:endParaRPr lang="id-ID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D1D72-6F14-43C0-9937-62C8F3FBD17C}"/>
              </a:ext>
            </a:extLst>
          </p:cNvPr>
          <p:cNvSpPr txBox="1"/>
          <p:nvPr/>
        </p:nvSpPr>
        <p:spPr>
          <a:xfrm>
            <a:off x="3311232" y="220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FTP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77977-D45C-4E35-BE8D-FAFDAA163CF0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19C30-FBFA-4BCD-ABFC-F963204B3507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685549-3FCD-4810-97FA-96C81050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304" y="901970"/>
            <a:ext cx="648159" cy="5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E6348-9DDC-4B52-AB1A-A43015893CE0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3211254" y="3513325"/>
            <a:ext cx="5769492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C15923-29B8-421C-A7FC-F1C97145D7A4}"/>
              </a:ext>
            </a:extLst>
          </p:cNvPr>
          <p:cNvSpPr txBox="1"/>
          <p:nvPr/>
        </p:nvSpPr>
        <p:spPr>
          <a:xfrm>
            <a:off x="3311232" y="274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.</a:t>
            </a:r>
            <a:r>
              <a:rPr lang="en-GB" sz="2400" dirty="0" err="1"/>
              <a:t>rar</a:t>
            </a:r>
            <a:endParaRPr lang="id-ID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4E93F8-690A-4FCF-9431-78268C2A9FE0}"/>
              </a:ext>
            </a:extLst>
          </p:cNvPr>
          <p:cNvSpPr txBox="1"/>
          <p:nvPr/>
        </p:nvSpPr>
        <p:spPr>
          <a:xfrm>
            <a:off x="3311232" y="220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FTP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41FD8E-F841-4654-8036-C1DEA17778D1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7ADC3-52E3-446A-96B5-CDCC2C48B729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75978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5CD8-C39C-49C3-84CB-2CBAF223728F}"/>
              </a:ext>
            </a:extLst>
          </p:cNvPr>
          <p:cNvGrpSpPr/>
          <p:nvPr/>
        </p:nvGrpSpPr>
        <p:grpSpPr>
          <a:xfrm>
            <a:off x="1051254" y="2163325"/>
            <a:ext cx="2160000" cy="3780000"/>
            <a:chOff x="5016000" y="2278579"/>
            <a:chExt cx="2160000" cy="37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2DF687-08BA-4725-9B01-0299C3D2D6C7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1DEB7-EF23-425C-9600-BC33EC880622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F7CEB9-B916-4DDD-8E79-6CC0FC3D2979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B8512E-2B46-4AF4-8FAB-2AE2F2968A51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0F913-5EC4-4B23-BFBA-DE9F4F9CB0EB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AE20E4-0D47-432D-B129-8B55B3C2444D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90F6E-78B8-4FDC-96D3-3F39174086A6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89695-173A-4C40-9BC4-4B9B39A6A8B4}"/>
              </a:ext>
            </a:extLst>
          </p:cNvPr>
          <p:cNvGrpSpPr/>
          <p:nvPr/>
        </p:nvGrpSpPr>
        <p:grpSpPr>
          <a:xfrm>
            <a:off x="8980746" y="2163325"/>
            <a:ext cx="2160000" cy="3780000"/>
            <a:chOff x="5016000" y="2278579"/>
            <a:chExt cx="2160000" cy="378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A1082D-66D8-4EDA-B9C4-A176B364CAAD}"/>
                </a:ext>
              </a:extLst>
            </p:cNvPr>
            <p:cNvSpPr/>
            <p:nvPr/>
          </p:nvSpPr>
          <p:spPr>
            <a:xfrm>
              <a:off x="5016000" y="55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Physical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06F983-4797-4DF4-A9BD-78ED91F4C404}"/>
                </a:ext>
              </a:extLst>
            </p:cNvPr>
            <p:cNvSpPr/>
            <p:nvPr/>
          </p:nvSpPr>
          <p:spPr>
            <a:xfrm>
              <a:off x="5016000" y="49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Link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F5DEC-7722-46EA-B962-CDD7C407D816}"/>
                </a:ext>
              </a:extLst>
            </p:cNvPr>
            <p:cNvSpPr/>
            <p:nvPr/>
          </p:nvSpPr>
          <p:spPr>
            <a:xfrm>
              <a:off x="5016000" y="443857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Network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FFDA58-836B-4183-AAFA-667C9FD8DA58}"/>
                </a:ext>
              </a:extLst>
            </p:cNvPr>
            <p:cNvSpPr/>
            <p:nvPr/>
          </p:nvSpPr>
          <p:spPr>
            <a:xfrm>
              <a:off x="5016000" y="389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Transport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262E44-4D89-482C-8E7E-D9DD5CF5F8DC}"/>
                </a:ext>
              </a:extLst>
            </p:cNvPr>
            <p:cNvSpPr/>
            <p:nvPr/>
          </p:nvSpPr>
          <p:spPr>
            <a:xfrm>
              <a:off x="5016000" y="335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Session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42C650-D4E4-42E3-A55F-529D9E7014E1}"/>
                </a:ext>
              </a:extLst>
            </p:cNvPr>
            <p:cNvSpPr/>
            <p:nvPr/>
          </p:nvSpPr>
          <p:spPr>
            <a:xfrm>
              <a:off x="5016000" y="281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Presentation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FAC994-7693-473B-AA3B-A98216D6DB40}"/>
                </a:ext>
              </a:extLst>
            </p:cNvPr>
            <p:cNvSpPr/>
            <p:nvPr/>
          </p:nvSpPr>
          <p:spPr>
            <a:xfrm>
              <a:off x="5016000" y="2278579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  <a:endParaRPr lang="id-ID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534-00B2-47EA-8ABD-140F8B075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04" y="749176"/>
            <a:ext cx="984100" cy="8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C5AB0-2D04-4B9B-98AE-18176A8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96" y="749176"/>
            <a:ext cx="984100" cy="874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E6348-9DDC-4B52-AB1A-A43015893CE0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3211254" y="3513325"/>
            <a:ext cx="5769492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C15923-29B8-421C-A7FC-F1C97145D7A4}"/>
              </a:ext>
            </a:extLst>
          </p:cNvPr>
          <p:cNvSpPr txBox="1"/>
          <p:nvPr/>
        </p:nvSpPr>
        <p:spPr>
          <a:xfrm>
            <a:off x="3311232" y="274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.</a:t>
            </a:r>
            <a:r>
              <a:rPr lang="en-GB" sz="2400" dirty="0" err="1"/>
              <a:t>rar</a:t>
            </a:r>
            <a:endParaRPr lang="id-ID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4E93F8-690A-4FCF-9431-78268C2A9FE0}"/>
              </a:ext>
            </a:extLst>
          </p:cNvPr>
          <p:cNvSpPr txBox="1"/>
          <p:nvPr/>
        </p:nvSpPr>
        <p:spPr>
          <a:xfrm>
            <a:off x="3311232" y="2202492"/>
            <a:ext cx="635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FTP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93D1D-57FD-4346-BBE8-220EBA650B2B}"/>
              </a:ext>
            </a:extLst>
          </p:cNvPr>
          <p:cNvSpPr txBox="1"/>
          <p:nvPr/>
        </p:nvSpPr>
        <p:spPr>
          <a:xfrm>
            <a:off x="3311232" y="3822494"/>
            <a:ext cx="8809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TCP</a:t>
            </a:r>
            <a:endParaRPr lang="id-ID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E394A-CF6E-4E78-8CFC-90044A20D370}"/>
              </a:ext>
            </a:extLst>
          </p:cNvPr>
          <p:cNvSpPr txBox="1"/>
          <p:nvPr/>
        </p:nvSpPr>
        <p:spPr>
          <a:xfrm>
            <a:off x="9268583" y="229233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192.168.0.2</a:t>
            </a:r>
            <a:endParaRPr lang="id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56F43-C895-4205-AE78-087CFAF814CB}"/>
              </a:ext>
            </a:extLst>
          </p:cNvPr>
          <p:cNvSpPr txBox="1"/>
          <p:nvPr/>
        </p:nvSpPr>
        <p:spPr>
          <a:xfrm>
            <a:off x="1339092" y="226439"/>
            <a:ext cx="15843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192.168.0.1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0837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568</Words>
  <Application>Microsoft Office PowerPoint</Application>
  <PresentationFormat>Widescreen</PresentationFormat>
  <Paragraphs>397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OSI Layer</vt:lpstr>
      <vt:lpstr>Cara Menghafal OSI Layer</vt:lpstr>
      <vt:lpstr>OSI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OSI Layer</vt:lpstr>
      <vt:lpstr>PowerPoint Presentation</vt:lpstr>
      <vt:lpstr>OSI Layer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Layer</dc:title>
  <dc:creator>Yusup Winata</dc:creator>
  <cp:lastModifiedBy>Yusup Winata</cp:lastModifiedBy>
  <cp:revision>14</cp:revision>
  <dcterms:created xsi:type="dcterms:W3CDTF">2020-05-12T03:03:07Z</dcterms:created>
  <dcterms:modified xsi:type="dcterms:W3CDTF">2020-05-25T01:59:16Z</dcterms:modified>
</cp:coreProperties>
</file>