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21D3-57AC-4F1F-B1A0-68EC3F4B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E90C-0D58-441D-879A-0B68A0EC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1119-181A-4B67-9746-6EC06C74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8B79-2CBF-40C4-A798-258B1F7A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0607-565B-4E3D-8225-A87153E9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5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A32F-8DFD-46F0-A8A5-0787014C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C91D7-63D3-4623-98D0-D80FD5DD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784F-3B07-4F3A-B734-CD697D24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8701-7870-466D-827A-0FB43E9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AF1A-9B59-4C4B-B788-B60BD568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32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75A78-8E58-49CA-8D0D-3250FA31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C9B73-3C6C-4C55-9FB1-A706C543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9A2-41CA-4EB0-B142-6F568F7E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71D7-02E1-49A3-8661-0B64A134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5519-C5BE-4C3B-857C-C6189D8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29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F3C7-4E30-4052-A4C1-F88BE2B8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0329-7B43-4CBD-8DA2-24FD5A05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C7F1-2C78-4C0F-85A1-58B734E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960B-41CD-472E-A0F5-4D11D384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DDF4-8D02-49BF-A25D-79A42BB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49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48F-647D-43EE-A8F5-0C44E47A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A55C-A9A8-4979-BBED-70950184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0A99-8511-4BA8-85ED-A14D91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0DC0-7ED4-4D1C-9DCC-D2B0203A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49EF-652F-42EC-9BB7-80AD56A6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317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543E-E367-47AC-B893-610E921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4D6C-31F9-4E1E-841E-FF40D0EA8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BBF1-E955-4DF9-B4E8-2FF8F2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0AAF6-A63A-467F-BC35-DC60F417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F794-31EB-421E-ADE9-7BAE5D8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DDEA-5642-4438-A9DA-D14E2D57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1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872A-6585-4A7D-AEAE-2167F301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0198A-53E9-41C3-A455-45DEA57B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282AD-803F-4993-B5DA-7C52D0C6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602ED-F8C3-40F9-80A3-94BAC362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8D8B0-BC8A-4EEC-AFE9-1E8C97064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F635C-E96F-4F89-8086-18F1C30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ABFEA-50B5-4F86-9A3F-699FCE06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4BB0F-5D1A-4062-B039-E2AE4A3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59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3690-FDEE-485B-BDE0-1771C816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F89D-2E2F-438C-B960-CBD77C7A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A02DD-98D6-4B2A-AD59-6F6A1CE6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37B95-6EBD-49AC-80D9-0E0454E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8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984BE-6732-4CD3-870E-1763AEB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CBB7F-6C3E-4641-A208-2A4DE9ED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34D8D-620D-4B60-94AB-F5E3D3C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E2E-7F6E-434B-B34D-8BD513A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3F7F-DA3D-4F82-B9C8-AFD47CB8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48F58-0A20-4DA4-9196-781F9EAE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D5B5D-05D4-46D5-81E1-AA9205B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D243-184B-4329-A848-0E741456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703A-889A-4C3A-BE7D-BAA6562D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B307-152C-4519-B075-A56D7263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627FE-A124-4E60-9AA0-42961D90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8BD4A-08AE-4179-9EAC-3F6B5599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C5A1-DAF6-47F0-BC0C-0F256EF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E43F-F6F4-41E0-9FD6-40A19432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C086-4AFB-4E71-BB31-E9CD709D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03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B310-A6E2-4E58-BAE8-AA75811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EDEB-F5BD-4F09-B039-5E869CE9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A0A4-1978-40D6-B8B6-3BCAF8EE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51CD-F1FD-46B1-ACE7-B782A210502B}" type="datetimeFigureOut">
              <a:rPr lang="id-ID" smtClean="0"/>
              <a:t>15/04/2020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97B0-BF17-4088-B677-87CCF1FF9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D3DE-4A76-4949-B127-567665348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6534-3879-4C71-940B-B088E61C78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5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964-B8DC-4122-8008-9434119A8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930DF-E65D-45AA-AD17-3A245873D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96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D31-94E1-4518-8F38-6D450280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Praktikum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84BC-B506-47F7-83BC-FA99C518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Teknis </a:t>
            </a:r>
            <a:r>
              <a:rPr lang="en-GB" dirty="0" err="1"/>
              <a:t>Pelaksanaan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047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29A6-85AC-4C4B-BE0E-AEB6FB53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Praktikan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A5895F-8A78-4D0F-9DAE-7BB97E5C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268" y="1573063"/>
            <a:ext cx="2611464" cy="49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B734-1E9A-4503-9C55-95E55D52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Mekanisme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EF0E0-7FEE-46D8-A778-E123E0C80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64258"/>
            <a:ext cx="10134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EF2E-914F-4F46-813F-FD8F94D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Nilai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7476-6917-40DF-9BCF-9C704A14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Aktivitas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35%</a:t>
            </a:r>
          </a:p>
          <a:p>
            <a:pPr lvl="1"/>
            <a:r>
              <a:rPr lang="en-GB" dirty="0" err="1"/>
              <a:t>Mengikuti</a:t>
            </a:r>
            <a:r>
              <a:rPr lang="en-GB" dirty="0"/>
              <a:t> </a:t>
            </a:r>
            <a:r>
              <a:rPr lang="en-GB" dirty="0" err="1"/>
              <a:t>Praktikum</a:t>
            </a:r>
            <a:r>
              <a:rPr lang="en-GB" dirty="0"/>
              <a:t> (BBB)</a:t>
            </a:r>
          </a:p>
          <a:p>
            <a:pPr lvl="1"/>
            <a:r>
              <a:rPr lang="en-GB" dirty="0"/>
              <a:t>Latihan (</a:t>
            </a:r>
            <a:r>
              <a:rPr lang="en-GB" dirty="0" err="1"/>
              <a:t>praktik</a:t>
            </a:r>
            <a:r>
              <a:rPr lang="en-GB" dirty="0"/>
              <a:t> </a:t>
            </a:r>
            <a:r>
              <a:rPr lang="en-GB" dirty="0" err="1"/>
              <a:t>mandiri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Bertanya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Tugas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30%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Ujian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35%</a:t>
            </a:r>
            <a:r>
              <a:rPr lang="en-GB" dirty="0"/>
              <a:t> (</a:t>
            </a:r>
            <a:r>
              <a:rPr lang="en-GB" dirty="0" err="1"/>
              <a:t>Pertemuan</a:t>
            </a:r>
            <a:r>
              <a:rPr lang="en-GB" dirty="0"/>
              <a:t> Akhir)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00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D615-24C0-4719-92B2-1313BB6C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F3F7-6958-4726-B414-78259CFB7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11A-36B3-41D8-9BBB-4751E114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Kesalahan</a:t>
            </a:r>
            <a:r>
              <a:rPr lang="en-GB" dirty="0"/>
              <a:t> </a:t>
            </a:r>
            <a:r>
              <a:rPr lang="en-GB" dirty="0" err="1"/>
              <a:t>Umum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A42C-55A8-4CA1-AC86-6236E54A9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Error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01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9692-6ADD-4016-B1D4-4A86CE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C841-A7E6-4708-ADB0-34328190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Lupa</a:t>
            </a:r>
            <a:r>
              <a:rPr lang="en-GB" dirty="0"/>
              <a:t> </a:t>
            </a:r>
            <a:r>
              <a:rPr lang="en-GB" dirty="0" err="1"/>
              <a:t>titik</a:t>
            </a:r>
            <a:r>
              <a:rPr lang="en-GB" dirty="0"/>
              <a:t> </a:t>
            </a:r>
            <a:r>
              <a:rPr lang="en-GB" dirty="0" err="1"/>
              <a:t>koma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i="1" dirty="0"/>
              <a:t>semi colon </a:t>
            </a:r>
            <a:r>
              <a:rPr lang="en-GB" dirty="0"/>
              <a:t>(;)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Lupa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</a:t>
            </a:r>
            <a:r>
              <a:rPr lang="en-GB" dirty="0" err="1"/>
              <a:t>variabel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Lupa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Typo pada </a:t>
            </a:r>
            <a:r>
              <a:rPr lang="en-GB" dirty="0" err="1"/>
              <a:t>printf</a:t>
            </a:r>
            <a:r>
              <a:rPr lang="en-GB" dirty="0"/>
              <a:t>() dan </a:t>
            </a:r>
            <a:r>
              <a:rPr lang="en-GB" dirty="0" err="1"/>
              <a:t>scanf</a:t>
            </a:r>
            <a:r>
              <a:rPr lang="en-GB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Nama file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spasi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140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SDA</vt:lpstr>
      <vt:lpstr>Praktikum</vt:lpstr>
      <vt:lpstr>Praktikan</vt:lpstr>
      <vt:lpstr>Mekanisme</vt:lpstr>
      <vt:lpstr>Nilai</vt:lpstr>
      <vt:lpstr>Materi</vt:lpstr>
      <vt:lpstr>Kesalahan Umum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2</cp:revision>
  <dcterms:created xsi:type="dcterms:W3CDTF">2020-04-15T01:02:45Z</dcterms:created>
  <dcterms:modified xsi:type="dcterms:W3CDTF">2020-04-15T03:15:19Z</dcterms:modified>
</cp:coreProperties>
</file>