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853E8-66E1-4A93-BF55-9A7113BC5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42CAC-09FC-406A-9693-722F0D950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1069F-F820-4EEA-934F-876BB22FC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0901-1FCD-4305-BF50-16941A3D8787}" type="datetimeFigureOut">
              <a:rPr lang="id-ID" smtClean="0"/>
              <a:t>20/04/2020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67E28-33E5-4221-8805-ABE90215C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2BA95-6607-47B5-A06F-E0F27CF6A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4F31-60C6-4D18-AF50-9D91ADB385D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84404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30B64-6178-47CA-87D4-47BE1E286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B9CB6A-DF92-4589-925E-88E0E9058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54ABF-2DA6-47BC-8C29-25F186D25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0901-1FCD-4305-BF50-16941A3D8787}" type="datetimeFigureOut">
              <a:rPr lang="id-ID" smtClean="0"/>
              <a:t>20/04/2020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68119-63FB-4CD6-B1DD-5684247F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52216-4855-460D-B170-90855E088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4F31-60C6-4D18-AF50-9D91ADB385D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3862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DF2BA2-FE03-45FA-9962-1AB890DF9C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CFE05A-1E7D-42BE-949C-EE6785145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0EDE4-9BEE-4D51-9BB5-A3BFD2569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0901-1FCD-4305-BF50-16941A3D8787}" type="datetimeFigureOut">
              <a:rPr lang="id-ID" smtClean="0"/>
              <a:t>20/04/2020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E9168-9DBD-42AD-AB8F-C1CFEB23A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F3C09-9812-493B-8032-9768603E5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4F31-60C6-4D18-AF50-9D91ADB385D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3827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A5D8E-FEED-4A59-AFF4-F99DB0E0C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F0D85-80FF-47D8-A7DD-DD17929E6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C11B6-D7E8-4086-8F5D-C902FD00F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0901-1FCD-4305-BF50-16941A3D8787}" type="datetimeFigureOut">
              <a:rPr lang="id-ID" smtClean="0"/>
              <a:t>20/04/2020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64423-28C5-4C1A-B1D3-F2F303559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31F07-69A4-4111-812D-7A7E9366F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4F31-60C6-4D18-AF50-9D91ADB385D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1588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A29B4-3983-4A3F-AE0C-25A9E5FEA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846A4-93BA-4C32-94DA-6D87FEC0D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3E7B8-B6AA-462E-923D-1DA71A8C9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0901-1FCD-4305-BF50-16941A3D8787}" type="datetimeFigureOut">
              <a:rPr lang="id-ID" smtClean="0"/>
              <a:t>20/04/2020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0C7A2-3556-45AA-8FA5-A0E76019A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40865-5C2C-422D-82BF-B30586333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4F31-60C6-4D18-AF50-9D91ADB385D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06612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52E7C-474D-4CD9-B046-5596C7A8F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8053C-A131-47EA-8C59-9F308945E6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3027B-DAFB-4195-96BA-183503BEE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E176B-AA3E-468E-862E-755482E95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0901-1FCD-4305-BF50-16941A3D8787}" type="datetimeFigureOut">
              <a:rPr lang="id-ID" smtClean="0"/>
              <a:t>20/04/2020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4B5F7-0135-4A9F-8FE7-BF9D959ED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7C767-A41E-4018-A338-FD0EEBC9A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4F31-60C6-4D18-AF50-9D91ADB385D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38112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6528F-D0AD-452F-A448-35EC30065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07BB1-295A-414A-B2E6-F7A121210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73002-119D-4221-96AF-61BC3695C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A3ED74-F650-456F-9CB7-87FEFD5A42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4CB7BB-F52C-40B2-A289-3B8F089091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8B3C97-078B-4054-8C3F-15C1D9EE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0901-1FCD-4305-BF50-16941A3D8787}" type="datetimeFigureOut">
              <a:rPr lang="id-ID" smtClean="0"/>
              <a:t>20/04/2020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5993CB-4393-4F7F-A5D3-6E8D23ADB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00ED4B-C003-4703-AC17-40975BF3E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4F31-60C6-4D18-AF50-9D91ADB385D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039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667C4-A702-43AF-BF5F-BAA19720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BD4095-AE4D-4597-8C6E-D68917BF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0901-1FCD-4305-BF50-16941A3D8787}" type="datetimeFigureOut">
              <a:rPr lang="id-ID" smtClean="0"/>
              <a:t>20/04/2020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F6A61-1C4D-42FF-BF7F-A13FDACA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729E3-B862-4FDD-84CC-77A70102F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4F31-60C6-4D18-AF50-9D91ADB385D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6961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5510B2-7AB7-4322-8EC7-2F7A5F751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0901-1FCD-4305-BF50-16941A3D8787}" type="datetimeFigureOut">
              <a:rPr lang="id-ID" smtClean="0"/>
              <a:t>20/04/2020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F2F71A-4B71-4753-B2C7-3E8B763F8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A2444B-9172-4AF2-A333-52CC94FF7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4F31-60C6-4D18-AF50-9D91ADB385D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84058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3C8B3-BCD7-480E-91BF-8C392CA8F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CD261-E113-45AB-ACD1-A73F2BE8E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AE9198-86DF-4CBD-821F-20E95FBB0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1E8A4-C015-48BB-82E3-8E24FD1A6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0901-1FCD-4305-BF50-16941A3D8787}" type="datetimeFigureOut">
              <a:rPr lang="id-ID" smtClean="0"/>
              <a:t>20/04/2020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AA5808-9C29-410C-B28A-EB363EB4C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07FD4-1834-4E7E-BD27-F1DE486DA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4F31-60C6-4D18-AF50-9D91ADB385D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53033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379AA-DE1B-4F14-91B3-C8A3CA030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39277A-AFC2-4552-BF07-7B5B6BFD8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CD4786-70B7-4E3F-867B-467DDDF2D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90E85-9E9D-4B4C-B31F-5B38AB939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0901-1FCD-4305-BF50-16941A3D8787}" type="datetimeFigureOut">
              <a:rPr lang="id-ID" smtClean="0"/>
              <a:t>20/04/2020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E9E97-AE5F-43E5-9F85-D65640FD7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D26A6-89E2-4222-AAE2-FB373C8C6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4F31-60C6-4D18-AF50-9D91ADB385D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51447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78FC26-99B4-4E8B-8573-7EFF0CC00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04D5A-F26C-41AF-B861-658D372FD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BEF99-CEC5-40AB-867E-54A6B0468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10901-1FCD-4305-BF50-16941A3D8787}" type="datetimeFigureOut">
              <a:rPr lang="id-ID" smtClean="0"/>
              <a:t>20/04/2020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7BBFE-AE68-4C07-8A9A-03E197CE24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54017-539D-48BA-AF06-69869A16C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64F31-60C6-4D18-AF50-9D91ADB385D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3658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68891-62FB-48D2-B58A-AAEADFEA56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SDA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EC64BF-DDA6-4443-99CE-C97AAC3047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Pertemuan</a:t>
            </a:r>
            <a:r>
              <a:rPr lang="en-GB" dirty="0"/>
              <a:t> 2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17660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9F5D8-0BAA-404B-A447-34110A7A2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Fungsi</a:t>
            </a:r>
            <a:r>
              <a:rPr lang="en-GB" dirty="0"/>
              <a:t> </a:t>
            </a:r>
            <a:r>
              <a:rPr lang="en-GB" dirty="0" err="1"/>
              <a:t>Keluaran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3FBF7-EC64-45E2-8EA3-CDC97AD7BC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71308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9097A-DA73-4700-BA71-012E9121F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Fungsi</a:t>
            </a:r>
            <a:r>
              <a:rPr lang="en-GB" dirty="0"/>
              <a:t> </a:t>
            </a:r>
            <a:r>
              <a:rPr lang="en-GB" dirty="0" err="1"/>
              <a:t>Keluaran</a:t>
            </a:r>
            <a:r>
              <a:rPr lang="en-GB" dirty="0"/>
              <a:t>: Char dan String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A4205-B44F-4F19-8475-FF363F92F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 err="1"/>
              <a:t>putchar</a:t>
            </a:r>
            <a:r>
              <a:rPr lang="en-GB" dirty="0"/>
              <a:t>()	= </a:t>
            </a:r>
            <a:r>
              <a:rPr lang="en-GB" dirty="0" err="1"/>
              <a:t>mencetak</a:t>
            </a:r>
            <a:r>
              <a:rPr lang="en-GB" dirty="0"/>
              <a:t>/</a:t>
            </a:r>
            <a:r>
              <a:rPr lang="en-GB" dirty="0" err="1"/>
              <a:t>menampilkan</a:t>
            </a:r>
            <a:r>
              <a:rPr lang="en-GB" dirty="0"/>
              <a:t> </a:t>
            </a:r>
            <a:r>
              <a:rPr lang="en-GB" dirty="0" err="1"/>
              <a:t>sebuah</a:t>
            </a:r>
            <a:r>
              <a:rPr lang="en-GB" dirty="0"/>
              <a:t> </a:t>
            </a:r>
            <a:r>
              <a:rPr lang="en-GB" dirty="0" err="1"/>
              <a:t>karakter</a:t>
            </a:r>
            <a:r>
              <a:rPr lang="en-GB" dirty="0"/>
              <a:t> (</a:t>
            </a:r>
            <a:r>
              <a:rPr lang="en-GB" dirty="0" err="1"/>
              <a:t>alphanumerik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puts()	= </a:t>
            </a:r>
            <a:r>
              <a:rPr lang="en-GB" dirty="0" err="1"/>
              <a:t>mencetak</a:t>
            </a:r>
            <a:r>
              <a:rPr lang="en-GB" dirty="0"/>
              <a:t>/</a:t>
            </a:r>
            <a:r>
              <a:rPr lang="en-GB" dirty="0" err="1"/>
              <a:t>menampilkan</a:t>
            </a:r>
            <a:r>
              <a:rPr lang="en-GB" dirty="0"/>
              <a:t> string + </a:t>
            </a:r>
            <a:r>
              <a:rPr lang="en-GB" dirty="0" err="1"/>
              <a:t>pindah</a:t>
            </a:r>
            <a:r>
              <a:rPr lang="en-GB" dirty="0"/>
              <a:t> </a:t>
            </a:r>
            <a:r>
              <a:rPr lang="en-GB" dirty="0" err="1"/>
              <a:t>baris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10052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CF609-5F07-4867-96BF-6E8C8D79D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Tugas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09395-76D3-4698-85D5-27362CA2FE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9314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B2EE7-9C67-429E-86CD-F1E383642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Tugas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DAFEC-9155-4482-8420-F53EFDDD6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eriod"/>
            </a:pPr>
            <a:r>
              <a:rPr lang="en-GB" dirty="0" err="1"/>
              <a:t>Buatlah</a:t>
            </a:r>
            <a:r>
              <a:rPr lang="en-GB" dirty="0"/>
              <a:t> program </a:t>
            </a:r>
            <a:r>
              <a:rPr lang="en-GB" dirty="0" err="1"/>
              <a:t>pengolahan</a:t>
            </a:r>
            <a:r>
              <a:rPr lang="en-GB" dirty="0"/>
              <a:t> data </a:t>
            </a:r>
            <a:r>
              <a:rPr lang="en-GB" dirty="0" err="1"/>
              <a:t>mahasiswa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fungsi</a:t>
            </a:r>
            <a:r>
              <a:rPr lang="en-GB" dirty="0"/>
              <a:t> </a:t>
            </a:r>
            <a:r>
              <a:rPr lang="en-GB" i="1" dirty="0"/>
              <a:t>typecasting</a:t>
            </a:r>
            <a:r>
              <a:rPr lang="en-GB" dirty="0"/>
              <a:t>, </a:t>
            </a:r>
            <a:r>
              <a:rPr lang="en-GB" i="1" dirty="0" err="1"/>
              <a:t>getchar</a:t>
            </a:r>
            <a:r>
              <a:rPr lang="en-GB" dirty="0"/>
              <a:t>,</a:t>
            </a:r>
            <a:r>
              <a:rPr lang="en-GB" i="1" dirty="0"/>
              <a:t> gets</a:t>
            </a:r>
            <a:r>
              <a:rPr lang="en-GB" dirty="0"/>
              <a:t>,</a:t>
            </a:r>
            <a:r>
              <a:rPr lang="en-GB" i="1" dirty="0"/>
              <a:t> </a:t>
            </a:r>
            <a:r>
              <a:rPr lang="en-GB" i="1" dirty="0" err="1"/>
              <a:t>putchar</a:t>
            </a:r>
            <a:r>
              <a:rPr lang="en-GB" dirty="0"/>
              <a:t>,</a:t>
            </a:r>
            <a:r>
              <a:rPr lang="en-GB" i="1" dirty="0"/>
              <a:t> </a:t>
            </a:r>
            <a:r>
              <a:rPr lang="en-GB" dirty="0"/>
              <a:t>dan </a:t>
            </a:r>
            <a:r>
              <a:rPr lang="en-GB" i="1" dirty="0"/>
              <a:t>puts</a:t>
            </a:r>
            <a:r>
              <a:rPr lang="en-GB" dirty="0"/>
              <a:t>!</a:t>
            </a:r>
          </a:p>
          <a:p>
            <a:pPr marL="514350" indent="-514350">
              <a:buFont typeface="+mj-lt"/>
              <a:buAutoNum type="alphaLcPeriod"/>
            </a:pPr>
            <a:r>
              <a:rPr lang="en-GB" dirty="0" err="1"/>
              <a:t>Buat</a:t>
            </a:r>
            <a:r>
              <a:rPr lang="en-GB" dirty="0"/>
              <a:t> </a:t>
            </a:r>
            <a:r>
              <a:rPr lang="en-GB" i="1" dirty="0"/>
              <a:t>flowchart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program </a:t>
            </a:r>
            <a:r>
              <a:rPr lang="en-GB" dirty="0" err="1"/>
              <a:t>tersebut</a:t>
            </a:r>
            <a:r>
              <a:rPr lang="en-GB" dirty="0"/>
              <a:t>!</a:t>
            </a:r>
          </a:p>
          <a:p>
            <a:pPr marL="514350" indent="-514350">
              <a:buFont typeface="+mj-lt"/>
              <a:buAutoNum type="alphaLcPeriod"/>
            </a:pPr>
            <a:r>
              <a:rPr lang="en-GB" dirty="0" err="1"/>
              <a:t>Jelaskan</a:t>
            </a:r>
            <a:r>
              <a:rPr lang="en-GB" dirty="0"/>
              <a:t> input, proses, dan output yang </a:t>
            </a:r>
            <a:r>
              <a:rPr lang="en-GB" dirty="0" err="1"/>
              <a:t>dihasilkan</a:t>
            </a:r>
            <a:r>
              <a:rPr lang="en-GB" dirty="0"/>
              <a:t> program </a:t>
            </a:r>
            <a:r>
              <a:rPr lang="en-GB" dirty="0" err="1"/>
              <a:t>tersebut</a:t>
            </a:r>
            <a:r>
              <a:rPr lang="en-GB" dirty="0"/>
              <a:t>!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/>
              <a:t>Kumpulkan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bentuk</a:t>
            </a:r>
            <a:r>
              <a:rPr lang="en-GB" dirty="0"/>
              <a:t> </a:t>
            </a:r>
            <a:r>
              <a:rPr lang="en-GB" b="1" dirty="0" err="1"/>
              <a:t>rar</a:t>
            </a:r>
            <a:r>
              <a:rPr lang="en-GB" dirty="0"/>
              <a:t>:</a:t>
            </a:r>
          </a:p>
          <a:p>
            <a:r>
              <a:rPr lang="en-GB" dirty="0"/>
              <a:t>Program </a:t>
            </a:r>
            <a:r>
              <a:rPr lang="en-GB" dirty="0" err="1"/>
              <a:t>formatnya</a:t>
            </a:r>
            <a:r>
              <a:rPr lang="en-GB" dirty="0"/>
              <a:t> .c</a:t>
            </a:r>
          </a:p>
          <a:p>
            <a:r>
              <a:rPr lang="en-GB" dirty="0" err="1"/>
              <a:t>Poin</a:t>
            </a:r>
            <a:r>
              <a:rPr lang="en-GB" dirty="0"/>
              <a:t> b dan </a:t>
            </a:r>
            <a:r>
              <a:rPr lang="en-GB" dirty="0" err="1"/>
              <a:t>poin</a:t>
            </a:r>
            <a:r>
              <a:rPr lang="en-GB" dirty="0"/>
              <a:t> c </a:t>
            </a:r>
            <a:r>
              <a:rPr lang="en-GB" dirty="0" err="1"/>
              <a:t>formatnya</a:t>
            </a:r>
            <a:r>
              <a:rPr lang="en-GB" dirty="0"/>
              <a:t> word/pdf</a:t>
            </a:r>
          </a:p>
        </p:txBody>
      </p:sp>
    </p:spTree>
    <p:extLst>
      <p:ext uri="{BB962C8B-B14F-4D97-AF65-F5344CB8AC3E}">
        <p14:creationId xmlns:p14="http://schemas.microsoft.com/office/powerpoint/2010/main" val="2044307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6100A-E3C7-4BE9-BAE8-A999D8C62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Casting, </a:t>
            </a:r>
            <a:r>
              <a:rPr lang="en-GB" dirty="0" err="1"/>
              <a:t>Fungsi</a:t>
            </a:r>
            <a:r>
              <a:rPr lang="en-GB" dirty="0"/>
              <a:t> </a:t>
            </a:r>
            <a:r>
              <a:rPr lang="en-GB" dirty="0" err="1"/>
              <a:t>Masukan</a:t>
            </a:r>
            <a:r>
              <a:rPr lang="en-GB" dirty="0"/>
              <a:t>, &amp;</a:t>
            </a:r>
            <a:br>
              <a:rPr lang="en-GB" dirty="0"/>
            </a:br>
            <a:r>
              <a:rPr lang="en-GB" dirty="0" err="1"/>
              <a:t>Fungsi</a:t>
            </a:r>
            <a:r>
              <a:rPr lang="en-GB" dirty="0"/>
              <a:t> </a:t>
            </a:r>
            <a:r>
              <a:rPr lang="en-GB" dirty="0" err="1"/>
              <a:t>Keluaran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AC9F5-7DA3-41F6-B533-7DE060D49D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Modul 1 (Part 1)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95506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C8F0D-7090-45B8-8864-260629D6D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Casting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7094B-65EA-48CB-AE8B-3C0E671D42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10348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80347-B85A-4A13-B5B3-73A68118B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Casting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188E5-4C48-448A-9E7B-A6CE69F2D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 algn="just">
              <a:buNone/>
            </a:pPr>
            <a:r>
              <a:rPr lang="en-GB" dirty="0" err="1"/>
              <a:t>Sintaks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mengkonversi</a:t>
            </a:r>
            <a:r>
              <a:rPr lang="en-GB" dirty="0"/>
              <a:t> </a:t>
            </a:r>
            <a:r>
              <a:rPr lang="en-GB" dirty="0" err="1"/>
              <a:t>nilai</a:t>
            </a:r>
            <a:r>
              <a:rPr lang="en-GB" dirty="0"/>
              <a:t> </a:t>
            </a:r>
            <a:r>
              <a:rPr lang="en-GB" dirty="0" err="1"/>
              <a:t>variabel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suatu</a:t>
            </a:r>
            <a:r>
              <a:rPr lang="en-GB" dirty="0"/>
              <a:t> </a:t>
            </a:r>
            <a:r>
              <a:rPr lang="en-GB" dirty="0" err="1"/>
              <a:t>tipe</a:t>
            </a:r>
            <a:r>
              <a:rPr lang="en-GB" dirty="0"/>
              <a:t> data </a:t>
            </a:r>
            <a:r>
              <a:rPr lang="en-GB" dirty="0" err="1"/>
              <a:t>ke</a:t>
            </a:r>
            <a:r>
              <a:rPr lang="en-GB" dirty="0"/>
              <a:t> </a:t>
            </a:r>
            <a:r>
              <a:rPr lang="en-GB" dirty="0" err="1"/>
              <a:t>tipe</a:t>
            </a:r>
            <a:r>
              <a:rPr lang="en-GB" dirty="0"/>
              <a:t> data </a:t>
            </a:r>
            <a:r>
              <a:rPr lang="en-GB" dirty="0" err="1"/>
              <a:t>lainnya</a:t>
            </a:r>
            <a:endParaRPr lang="en-GB" dirty="0"/>
          </a:p>
          <a:p>
            <a:pPr marL="0" indent="0" algn="just">
              <a:buNone/>
            </a:pPr>
            <a:endParaRPr lang="en-GB" dirty="0"/>
          </a:p>
          <a:p>
            <a:pPr marL="0" indent="0" algn="just">
              <a:buNone/>
            </a:pPr>
            <a:endParaRPr lang="en-GB" dirty="0"/>
          </a:p>
          <a:p>
            <a:pPr marL="0" indent="0" algn="just">
              <a:buNone/>
            </a:pPr>
            <a:r>
              <a:rPr lang="en-GB" dirty="0" err="1"/>
              <a:t>Sintaks</a:t>
            </a:r>
            <a:r>
              <a:rPr lang="en-GB" dirty="0"/>
              <a:t>: (</a:t>
            </a:r>
            <a:r>
              <a:rPr lang="en-GB" dirty="0" err="1"/>
              <a:t>tipe_data</a:t>
            </a:r>
            <a:r>
              <a:rPr lang="en-GB" dirty="0"/>
              <a:t>)statement;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49668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3A672-3ECF-4182-86E2-10D44815F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Hirarki</a:t>
            </a:r>
            <a:r>
              <a:rPr lang="en-GB" dirty="0"/>
              <a:t> </a:t>
            </a:r>
            <a:r>
              <a:rPr lang="en-GB" dirty="0" err="1"/>
              <a:t>Tipe</a:t>
            </a:r>
            <a:r>
              <a:rPr lang="en-GB" dirty="0"/>
              <a:t> Data</a:t>
            </a:r>
            <a:endParaRPr lang="id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AC2F0-5A6D-46E2-880A-280167A90BFA}"/>
              </a:ext>
            </a:extLst>
          </p:cNvPr>
          <p:cNvSpPr txBox="1"/>
          <p:nvPr/>
        </p:nvSpPr>
        <p:spPr>
          <a:xfrm>
            <a:off x="5666235" y="5533104"/>
            <a:ext cx="85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/>
              <a:t>Short</a:t>
            </a:r>
            <a:endParaRPr lang="id-ID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5348D4-7546-4721-A856-83B75A922DA3}"/>
              </a:ext>
            </a:extLst>
          </p:cNvPr>
          <p:cNvSpPr txBox="1"/>
          <p:nvPr/>
        </p:nvSpPr>
        <p:spPr>
          <a:xfrm>
            <a:off x="5834391" y="4678339"/>
            <a:ext cx="523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/>
              <a:t>Int</a:t>
            </a:r>
            <a:endParaRPr lang="id-ID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A406AD-5620-4252-8C0C-B32D9CDB7066}"/>
              </a:ext>
            </a:extLst>
          </p:cNvPr>
          <p:cNvSpPr txBox="1"/>
          <p:nvPr/>
        </p:nvSpPr>
        <p:spPr>
          <a:xfrm>
            <a:off x="5666235" y="3823574"/>
            <a:ext cx="859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Long</a:t>
            </a:r>
            <a:endParaRPr lang="id-ID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04E532-3064-46CA-886C-1A396BCF299A}"/>
              </a:ext>
            </a:extLst>
          </p:cNvPr>
          <p:cNvSpPr txBox="1"/>
          <p:nvPr/>
        </p:nvSpPr>
        <p:spPr>
          <a:xfrm>
            <a:off x="5666234" y="2968809"/>
            <a:ext cx="859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Float</a:t>
            </a:r>
            <a:endParaRPr lang="id-ID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752E3E-68A9-47C0-9AB7-7256ECE1941F}"/>
              </a:ext>
            </a:extLst>
          </p:cNvPr>
          <p:cNvSpPr txBox="1"/>
          <p:nvPr/>
        </p:nvSpPr>
        <p:spPr>
          <a:xfrm>
            <a:off x="5523307" y="2045479"/>
            <a:ext cx="1145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Double</a:t>
            </a:r>
            <a:endParaRPr lang="id-ID" sz="2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99D44C-A14F-4C47-B9CD-8BD56072F319}"/>
              </a:ext>
            </a:extLst>
          </p:cNvPr>
          <p:cNvCxnSpPr>
            <a:stCxn id="4" idx="0"/>
            <a:endCxn id="6" idx="2"/>
          </p:cNvCxnSpPr>
          <p:nvPr/>
        </p:nvCxnSpPr>
        <p:spPr>
          <a:xfrm flipV="1">
            <a:off x="6096001" y="5140004"/>
            <a:ext cx="0" cy="3931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9463579-15C1-4345-BB5D-7B30D8360DC5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flipV="1">
            <a:off x="6096001" y="4285239"/>
            <a:ext cx="0" cy="3931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5F96C2-05C8-4491-97FA-2A1B46425B1A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H="1" flipV="1">
            <a:off x="6096000" y="3430474"/>
            <a:ext cx="1" cy="3931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1D2471-27E4-43A5-B484-2712C9DA372B}"/>
              </a:ext>
            </a:extLst>
          </p:cNvPr>
          <p:cNvCxnSpPr>
            <a:cxnSpLocks/>
            <a:stCxn id="10" idx="0"/>
            <a:endCxn id="12" idx="2"/>
          </p:cNvCxnSpPr>
          <p:nvPr/>
        </p:nvCxnSpPr>
        <p:spPr>
          <a:xfrm flipH="1" flipV="1">
            <a:off x="6095999" y="2507144"/>
            <a:ext cx="1" cy="4616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74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3A672-3ECF-4182-86E2-10D44815F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Hirarki</a:t>
            </a:r>
            <a:r>
              <a:rPr lang="en-GB" dirty="0"/>
              <a:t> </a:t>
            </a:r>
            <a:r>
              <a:rPr lang="en-GB" dirty="0" err="1"/>
              <a:t>Tipe</a:t>
            </a:r>
            <a:r>
              <a:rPr lang="en-GB" dirty="0"/>
              <a:t> Data</a:t>
            </a:r>
            <a:endParaRPr lang="id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AC2F0-5A6D-46E2-880A-280167A90BFA}"/>
              </a:ext>
            </a:extLst>
          </p:cNvPr>
          <p:cNvSpPr txBox="1"/>
          <p:nvPr/>
        </p:nvSpPr>
        <p:spPr>
          <a:xfrm>
            <a:off x="5666235" y="5533104"/>
            <a:ext cx="85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/>
              <a:t>Short</a:t>
            </a:r>
            <a:endParaRPr lang="id-ID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5348D4-7546-4721-A856-83B75A922DA3}"/>
              </a:ext>
            </a:extLst>
          </p:cNvPr>
          <p:cNvSpPr txBox="1"/>
          <p:nvPr/>
        </p:nvSpPr>
        <p:spPr>
          <a:xfrm>
            <a:off x="5834391" y="4678339"/>
            <a:ext cx="523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/>
              <a:t>Int</a:t>
            </a:r>
            <a:endParaRPr lang="id-ID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A406AD-5620-4252-8C0C-B32D9CDB7066}"/>
              </a:ext>
            </a:extLst>
          </p:cNvPr>
          <p:cNvSpPr txBox="1"/>
          <p:nvPr/>
        </p:nvSpPr>
        <p:spPr>
          <a:xfrm>
            <a:off x="5666235" y="3823574"/>
            <a:ext cx="859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Long</a:t>
            </a:r>
            <a:endParaRPr lang="id-ID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04E532-3064-46CA-886C-1A396BCF299A}"/>
              </a:ext>
            </a:extLst>
          </p:cNvPr>
          <p:cNvSpPr txBox="1"/>
          <p:nvPr/>
        </p:nvSpPr>
        <p:spPr>
          <a:xfrm>
            <a:off x="5666234" y="2968809"/>
            <a:ext cx="859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Float</a:t>
            </a:r>
            <a:endParaRPr lang="id-ID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752E3E-68A9-47C0-9AB7-7256ECE1941F}"/>
              </a:ext>
            </a:extLst>
          </p:cNvPr>
          <p:cNvSpPr txBox="1"/>
          <p:nvPr/>
        </p:nvSpPr>
        <p:spPr>
          <a:xfrm>
            <a:off x="5556437" y="2007819"/>
            <a:ext cx="1079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Double</a:t>
            </a:r>
            <a:endParaRPr lang="id-ID" sz="2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99D44C-A14F-4C47-B9CD-8BD56072F319}"/>
              </a:ext>
            </a:extLst>
          </p:cNvPr>
          <p:cNvCxnSpPr>
            <a:stCxn id="4" idx="0"/>
            <a:endCxn id="6" idx="2"/>
          </p:cNvCxnSpPr>
          <p:nvPr/>
        </p:nvCxnSpPr>
        <p:spPr>
          <a:xfrm flipV="1">
            <a:off x="6096001" y="5140004"/>
            <a:ext cx="0" cy="3931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9463579-15C1-4345-BB5D-7B30D8360DC5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flipV="1">
            <a:off x="6096001" y="4285239"/>
            <a:ext cx="0" cy="3931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5F96C2-05C8-4491-97FA-2A1B46425B1A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H="1" flipV="1">
            <a:off x="6096000" y="3430474"/>
            <a:ext cx="1" cy="3931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1D2471-27E4-43A5-B484-2712C9DA372B}"/>
              </a:ext>
            </a:extLst>
          </p:cNvPr>
          <p:cNvCxnSpPr>
            <a:cxnSpLocks/>
            <a:stCxn id="10" idx="0"/>
            <a:endCxn id="12" idx="2"/>
          </p:cNvCxnSpPr>
          <p:nvPr/>
        </p:nvCxnSpPr>
        <p:spPr>
          <a:xfrm flipH="1" flipV="1">
            <a:off x="6095999" y="2469484"/>
            <a:ext cx="1" cy="4993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5558BA4-ED0C-4AEE-9598-BCCCA5A8C749}"/>
              </a:ext>
            </a:extLst>
          </p:cNvPr>
          <p:cNvSpPr/>
          <p:nvPr/>
        </p:nvSpPr>
        <p:spPr>
          <a:xfrm>
            <a:off x="3518451" y="2083787"/>
            <a:ext cx="5155096" cy="12781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18A033-C5DD-41A0-A891-2BE56DF533B3}"/>
              </a:ext>
            </a:extLst>
          </p:cNvPr>
          <p:cNvSpPr/>
          <p:nvPr/>
        </p:nvSpPr>
        <p:spPr>
          <a:xfrm>
            <a:off x="3518451" y="3861883"/>
            <a:ext cx="5155096" cy="2132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A75411-86E6-4289-B3C2-4742B4CB8D39}"/>
              </a:ext>
            </a:extLst>
          </p:cNvPr>
          <p:cNvSpPr txBox="1"/>
          <p:nvPr/>
        </p:nvSpPr>
        <p:spPr>
          <a:xfrm>
            <a:off x="1130585" y="4697493"/>
            <a:ext cx="2280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>
                <a:solidFill>
                  <a:srgbClr val="002060"/>
                </a:solidFill>
              </a:rPr>
              <a:t>Bilangan</a:t>
            </a:r>
            <a:r>
              <a:rPr lang="en-GB" sz="2400" dirty="0">
                <a:solidFill>
                  <a:srgbClr val="002060"/>
                </a:solidFill>
              </a:rPr>
              <a:t> </a:t>
            </a:r>
            <a:r>
              <a:rPr lang="en-GB" sz="2400" dirty="0" err="1">
                <a:solidFill>
                  <a:srgbClr val="002060"/>
                </a:solidFill>
              </a:rPr>
              <a:t>Bulat</a:t>
            </a:r>
            <a:endParaRPr lang="id-ID" sz="24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DA9058-85D2-4B73-BA4E-E97145BD91B7}"/>
              </a:ext>
            </a:extLst>
          </p:cNvPr>
          <p:cNvSpPr txBox="1"/>
          <p:nvPr/>
        </p:nvSpPr>
        <p:spPr>
          <a:xfrm>
            <a:off x="1023144" y="2488313"/>
            <a:ext cx="2495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>
                <a:solidFill>
                  <a:srgbClr val="FF0000"/>
                </a:solidFill>
              </a:rPr>
              <a:t>Bilangan</a:t>
            </a:r>
            <a:r>
              <a:rPr lang="en-GB" sz="2400" dirty="0">
                <a:solidFill>
                  <a:srgbClr val="FF0000"/>
                </a:solidFill>
              </a:rPr>
              <a:t> </a:t>
            </a:r>
            <a:r>
              <a:rPr lang="en-GB" sz="2400" dirty="0" err="1">
                <a:solidFill>
                  <a:srgbClr val="FF0000"/>
                </a:solidFill>
              </a:rPr>
              <a:t>Desimal</a:t>
            </a:r>
            <a:endParaRPr lang="id-ID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146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3A672-3ECF-4182-86E2-10D44815F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Hirarki</a:t>
            </a:r>
            <a:r>
              <a:rPr lang="en-GB" dirty="0"/>
              <a:t> </a:t>
            </a:r>
            <a:r>
              <a:rPr lang="en-GB" dirty="0" err="1"/>
              <a:t>Tipe</a:t>
            </a:r>
            <a:r>
              <a:rPr lang="en-GB" dirty="0"/>
              <a:t> Data</a:t>
            </a:r>
            <a:endParaRPr lang="id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AC2F0-5A6D-46E2-880A-280167A90BFA}"/>
              </a:ext>
            </a:extLst>
          </p:cNvPr>
          <p:cNvSpPr txBox="1"/>
          <p:nvPr/>
        </p:nvSpPr>
        <p:spPr>
          <a:xfrm>
            <a:off x="5666235" y="5533104"/>
            <a:ext cx="85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/>
              <a:t>Short</a:t>
            </a:r>
            <a:endParaRPr lang="id-ID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5348D4-7546-4721-A856-83B75A922DA3}"/>
              </a:ext>
            </a:extLst>
          </p:cNvPr>
          <p:cNvSpPr txBox="1"/>
          <p:nvPr/>
        </p:nvSpPr>
        <p:spPr>
          <a:xfrm>
            <a:off x="5834391" y="4678339"/>
            <a:ext cx="523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/>
              <a:t>Int</a:t>
            </a:r>
            <a:endParaRPr lang="id-ID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A406AD-5620-4252-8C0C-B32D9CDB7066}"/>
              </a:ext>
            </a:extLst>
          </p:cNvPr>
          <p:cNvSpPr txBox="1"/>
          <p:nvPr/>
        </p:nvSpPr>
        <p:spPr>
          <a:xfrm>
            <a:off x="5666235" y="3823574"/>
            <a:ext cx="859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Long</a:t>
            </a:r>
            <a:endParaRPr lang="id-ID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04E532-3064-46CA-886C-1A396BCF299A}"/>
              </a:ext>
            </a:extLst>
          </p:cNvPr>
          <p:cNvSpPr txBox="1"/>
          <p:nvPr/>
        </p:nvSpPr>
        <p:spPr>
          <a:xfrm>
            <a:off x="5666234" y="2968809"/>
            <a:ext cx="859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Float</a:t>
            </a:r>
            <a:endParaRPr lang="id-ID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752E3E-68A9-47C0-9AB7-7256ECE1941F}"/>
              </a:ext>
            </a:extLst>
          </p:cNvPr>
          <p:cNvSpPr txBox="1"/>
          <p:nvPr/>
        </p:nvSpPr>
        <p:spPr>
          <a:xfrm>
            <a:off x="5556437" y="2007819"/>
            <a:ext cx="1079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Double</a:t>
            </a:r>
            <a:endParaRPr lang="id-ID" sz="2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99D44C-A14F-4C47-B9CD-8BD56072F319}"/>
              </a:ext>
            </a:extLst>
          </p:cNvPr>
          <p:cNvCxnSpPr>
            <a:stCxn id="4" idx="0"/>
            <a:endCxn id="6" idx="2"/>
          </p:cNvCxnSpPr>
          <p:nvPr/>
        </p:nvCxnSpPr>
        <p:spPr>
          <a:xfrm flipV="1">
            <a:off x="6096001" y="5140004"/>
            <a:ext cx="0" cy="3931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9463579-15C1-4345-BB5D-7B30D8360DC5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flipV="1">
            <a:off x="6096001" y="4285239"/>
            <a:ext cx="0" cy="3931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5F96C2-05C8-4491-97FA-2A1B46425B1A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H="1" flipV="1">
            <a:off x="6096000" y="3430474"/>
            <a:ext cx="1" cy="3931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1D2471-27E4-43A5-B484-2712C9DA372B}"/>
              </a:ext>
            </a:extLst>
          </p:cNvPr>
          <p:cNvCxnSpPr>
            <a:cxnSpLocks/>
            <a:stCxn id="10" idx="0"/>
            <a:endCxn id="12" idx="2"/>
          </p:cNvCxnSpPr>
          <p:nvPr/>
        </p:nvCxnSpPr>
        <p:spPr>
          <a:xfrm flipH="1" flipV="1">
            <a:off x="6095999" y="2469484"/>
            <a:ext cx="1" cy="4993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5558BA4-ED0C-4AEE-9598-BCCCA5A8C749}"/>
              </a:ext>
            </a:extLst>
          </p:cNvPr>
          <p:cNvSpPr/>
          <p:nvPr/>
        </p:nvSpPr>
        <p:spPr>
          <a:xfrm>
            <a:off x="3518451" y="2083787"/>
            <a:ext cx="5155096" cy="12781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18A033-C5DD-41A0-A891-2BE56DF533B3}"/>
              </a:ext>
            </a:extLst>
          </p:cNvPr>
          <p:cNvSpPr/>
          <p:nvPr/>
        </p:nvSpPr>
        <p:spPr>
          <a:xfrm>
            <a:off x="3518451" y="3861883"/>
            <a:ext cx="5155096" cy="2132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A75411-86E6-4289-B3C2-4742B4CB8D39}"/>
              </a:ext>
            </a:extLst>
          </p:cNvPr>
          <p:cNvSpPr txBox="1"/>
          <p:nvPr/>
        </p:nvSpPr>
        <p:spPr>
          <a:xfrm>
            <a:off x="1130585" y="4697493"/>
            <a:ext cx="2280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>
                <a:solidFill>
                  <a:srgbClr val="002060"/>
                </a:solidFill>
              </a:rPr>
              <a:t>Bilangan</a:t>
            </a:r>
            <a:r>
              <a:rPr lang="en-GB" sz="2400" dirty="0">
                <a:solidFill>
                  <a:srgbClr val="002060"/>
                </a:solidFill>
              </a:rPr>
              <a:t> </a:t>
            </a:r>
            <a:r>
              <a:rPr lang="en-GB" sz="2400" dirty="0" err="1">
                <a:solidFill>
                  <a:srgbClr val="002060"/>
                </a:solidFill>
              </a:rPr>
              <a:t>Bulat</a:t>
            </a:r>
            <a:endParaRPr lang="id-ID" sz="24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DA9058-85D2-4B73-BA4E-E97145BD91B7}"/>
              </a:ext>
            </a:extLst>
          </p:cNvPr>
          <p:cNvSpPr txBox="1"/>
          <p:nvPr/>
        </p:nvSpPr>
        <p:spPr>
          <a:xfrm>
            <a:off x="1023144" y="2488313"/>
            <a:ext cx="2495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>
                <a:solidFill>
                  <a:srgbClr val="FF0000"/>
                </a:solidFill>
              </a:rPr>
              <a:t>Bilangan</a:t>
            </a:r>
            <a:r>
              <a:rPr lang="en-GB" sz="2400" dirty="0">
                <a:solidFill>
                  <a:srgbClr val="FF0000"/>
                </a:solidFill>
              </a:rPr>
              <a:t> </a:t>
            </a:r>
            <a:r>
              <a:rPr lang="en-GB" sz="2400" dirty="0" err="1">
                <a:solidFill>
                  <a:srgbClr val="FF0000"/>
                </a:solidFill>
              </a:rPr>
              <a:t>Desimal</a:t>
            </a:r>
            <a:endParaRPr lang="id-ID" sz="2400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3D3197C-D4D0-43A8-B7BA-1C07771B7497}"/>
              </a:ext>
            </a:extLst>
          </p:cNvPr>
          <p:cNvCxnSpPr>
            <a:cxnSpLocks/>
            <a:stCxn id="3" idx="0"/>
            <a:endCxn id="5" idx="2"/>
          </p:cNvCxnSpPr>
          <p:nvPr/>
        </p:nvCxnSpPr>
        <p:spPr>
          <a:xfrm flipV="1">
            <a:off x="2270797" y="2949978"/>
            <a:ext cx="1" cy="17475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275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7535A-FF14-4111-A56F-9F9DB1F31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Fungsi</a:t>
            </a:r>
            <a:r>
              <a:rPr lang="en-GB" dirty="0"/>
              <a:t> </a:t>
            </a:r>
            <a:r>
              <a:rPr lang="en-GB" dirty="0" err="1"/>
              <a:t>Masukan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51BD9-4346-4590-9B6F-A97EBACBF2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02071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CE00-2AC6-4BA7-B1A9-0D63628ED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Fungsi</a:t>
            </a:r>
            <a:r>
              <a:rPr lang="en-GB" dirty="0"/>
              <a:t> </a:t>
            </a:r>
            <a:r>
              <a:rPr lang="en-GB" dirty="0" err="1"/>
              <a:t>Masukan</a:t>
            </a:r>
            <a:r>
              <a:rPr lang="en-GB" dirty="0"/>
              <a:t>: Char &amp; String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14137-CA97-468E-8F81-1C50791A3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 err="1"/>
              <a:t>getchar</a:t>
            </a:r>
            <a:r>
              <a:rPr lang="en-GB" dirty="0"/>
              <a:t>()	= input </a:t>
            </a:r>
            <a:r>
              <a:rPr lang="en-GB" dirty="0" err="1"/>
              <a:t>sebuah</a:t>
            </a:r>
            <a:r>
              <a:rPr lang="en-GB" dirty="0"/>
              <a:t> </a:t>
            </a:r>
            <a:r>
              <a:rPr lang="en-GB" dirty="0" err="1"/>
              <a:t>karakter</a:t>
            </a:r>
            <a:r>
              <a:rPr lang="en-GB" dirty="0"/>
              <a:t> (</a:t>
            </a:r>
            <a:r>
              <a:rPr lang="en-GB" dirty="0" err="1"/>
              <a:t>alphanumerik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gets()	= input string (&gt;1 </a:t>
            </a:r>
            <a:r>
              <a:rPr lang="en-GB" dirty="0" err="1"/>
              <a:t>karakter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32514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192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SDA</vt:lpstr>
      <vt:lpstr>Type Casting, Fungsi Masukan, &amp; Fungsi Keluaran</vt:lpstr>
      <vt:lpstr>Type Casting</vt:lpstr>
      <vt:lpstr>Type Casting</vt:lpstr>
      <vt:lpstr>Hirarki Tipe Data</vt:lpstr>
      <vt:lpstr>Hirarki Tipe Data</vt:lpstr>
      <vt:lpstr>Hirarki Tipe Data</vt:lpstr>
      <vt:lpstr>Fungsi Masukan</vt:lpstr>
      <vt:lpstr>Fungsi Masukan: Char &amp; String</vt:lpstr>
      <vt:lpstr>Fungsi Keluaran</vt:lpstr>
      <vt:lpstr>Fungsi Keluaran: Char dan String</vt:lpstr>
      <vt:lpstr>Tugas</vt:lpstr>
      <vt:lpstr>Tugas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SDA</dc:title>
  <dc:creator>Yusup Winata</dc:creator>
  <cp:lastModifiedBy>Yusup Winata</cp:lastModifiedBy>
  <cp:revision>4</cp:revision>
  <dcterms:created xsi:type="dcterms:W3CDTF">2020-04-20T13:08:05Z</dcterms:created>
  <dcterms:modified xsi:type="dcterms:W3CDTF">2020-04-20T14:52:47Z</dcterms:modified>
</cp:coreProperties>
</file>