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1" r:id="rId15"/>
    <p:sldId id="277" r:id="rId16"/>
    <p:sldId id="274" r:id="rId17"/>
    <p:sldId id="275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8EFA-959D-499B-AF9A-BA435874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6FB93-22A8-4B56-AB9A-EA099DDFF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3439-2D5E-4AE9-BE1B-B3AE71D3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ADFF-DBDF-44B9-A947-3E2551A8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9996-3870-4770-BC76-81C60567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4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9A6C-E233-48A1-BFC0-97E35A8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9CB61-2FDD-430C-BCC4-2452F1B9B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E3D5-9248-4EE3-A0F8-952F0F4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90DC-D347-4E57-95A0-6DE561F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BCF1-DD18-4EB5-876C-4FF6778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9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B3089-91A3-43AD-8BDF-31BA6FD14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4EC6B-5051-40CB-B271-A906281C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B469-A62E-47D1-9615-DC1215E0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014A-0608-4F37-8FCD-F267D67E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0E96-CD93-4742-A144-ABCD1A6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794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D5DE-AB8E-4E7A-A350-CB40C2C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04B6-F394-46F4-AFB5-D0439D6F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5B01-FD84-4A85-A7AD-3378BDD2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738D-0FD5-42A5-8F3B-870C855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ED30-D421-4580-9D84-F6E3054E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83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36C6-94AA-476C-9F0A-6F4B5B0D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4A300-AB21-4C95-BDB8-D7BF17B2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CAD8-356B-4889-AEE8-9C628BD4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2D1D-EEDA-4B3B-9B57-1834C798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A7DE-3D7E-44A0-B544-A5FD47E1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8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CCD-500F-47D2-8D67-AD220200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260A-AEF1-4797-9EBE-1F5E6F947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A781-578F-4C3B-856C-2A04270F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9C7A-3A0F-49D1-A8F7-620E0D43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E28C-8ACF-4AB6-8144-EA32ED2E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0B1E-94CE-4880-ADE7-60356EB2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6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62DB-852F-4ABC-9661-24118083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6768-B0F8-49DA-85AE-E2FB998B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C5EB-E29E-4858-983C-B2CCFF5C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40459-91A8-4F2E-B31E-E76C9249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B1DEC-B232-49B4-BC40-E9E2D815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6DFE8-B30A-4EDA-975D-07558916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D197A-C2E2-4052-B2FE-685BDA54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5191A-72EE-49F4-AFBC-219EA4E6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9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9F6-88F2-4B69-947B-56262EC9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F713A-FE82-40FE-A654-0CFE9F51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15F0-340F-4159-B344-54337F15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165E-158F-412E-BC21-205A0FDB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0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EC842-85C6-4868-8BCD-48A3A5F2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1DDC2-4503-4D53-8120-DB6C8E2B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64207-AA14-4FB7-8504-744A3A36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1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4234-DE38-4F7C-989C-2086C6DB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CABA-6E6C-4D9C-A927-FF25FB3B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1C5BA-EA05-4735-86AD-929DA4E3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6656-CE42-4560-93C2-F9BE96E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2A30-CD73-4743-9234-2801EF4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8EB1-EE52-48CF-B924-4CECEC1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0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FAA-5D69-4921-8DDD-57EF484B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3C013-C73D-439A-8852-3F18EEA96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D5CA4-057A-4986-8841-D34EE9A3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7B9D-9B8A-4AAB-96FD-C87B1BCD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9EAD6-CA93-4979-8148-B16E47BE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E6A0-5AB3-4A0E-8322-6E18756C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9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45EBF-8AA5-4E3D-B9C5-B781A1B3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D8A3-5F7C-4AE6-9AB5-229B7973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E18F-C974-46BE-91DC-67F44BEC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2DBD-0DFE-4C3A-A82E-8AF77805131A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F342-913A-4812-BE86-4C64FFA4E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B569-8A44-4906-9AEB-83245440B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1F9E-885F-4F48-A8BD-0D96AF7731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23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0A38-6EBD-4CFB-BCAD-A336E6927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43915-89E2-498D-9DB3-CC13FB4C3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494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&amp; Kolom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128-7AC4-4D5F-AEFF-F48379C33794}"/>
              </a:ext>
            </a:extLst>
          </p:cNvPr>
          <p:cNvSpPr txBox="1"/>
          <p:nvPr/>
        </p:nvSpPr>
        <p:spPr>
          <a:xfrm>
            <a:off x="5780048" y="467246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j==1</a:t>
            </a:r>
            <a:endParaRPr lang="id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69E4-8B17-4BCC-B6A8-29C8423C6749}"/>
              </a:ext>
            </a:extLst>
          </p:cNvPr>
          <p:cNvSpPr/>
          <p:nvPr/>
        </p:nvSpPr>
        <p:spPr>
          <a:xfrm>
            <a:off x="5678947" y="3286539"/>
            <a:ext cx="755374" cy="125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4E09C-D712-4056-9348-D43EBB545882}"/>
              </a:ext>
            </a:extLst>
          </p:cNvPr>
          <p:cNvSpPr txBox="1"/>
          <p:nvPr/>
        </p:nvSpPr>
        <p:spPr>
          <a:xfrm>
            <a:off x="5539409" y="2762329"/>
            <a:ext cx="103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Kolom 2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065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&amp; Kolom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128-7AC4-4D5F-AEFF-F48379C33794}"/>
              </a:ext>
            </a:extLst>
          </p:cNvPr>
          <p:cNvSpPr txBox="1"/>
          <p:nvPr/>
        </p:nvSpPr>
        <p:spPr>
          <a:xfrm>
            <a:off x="6732492" y="46778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j==2</a:t>
            </a:r>
            <a:endParaRPr lang="id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69E4-8B17-4BCC-B6A8-29C8423C6749}"/>
              </a:ext>
            </a:extLst>
          </p:cNvPr>
          <p:cNvSpPr/>
          <p:nvPr/>
        </p:nvSpPr>
        <p:spPr>
          <a:xfrm>
            <a:off x="6670757" y="3291957"/>
            <a:ext cx="755374" cy="125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4E09C-D712-4056-9348-D43EBB545882}"/>
              </a:ext>
            </a:extLst>
          </p:cNvPr>
          <p:cNvSpPr txBox="1"/>
          <p:nvPr/>
        </p:nvSpPr>
        <p:spPr>
          <a:xfrm>
            <a:off x="6531219" y="2756910"/>
            <a:ext cx="103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Kolom 3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372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19F3-C293-45A1-BBDA-B1593575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6FEF-841B-4727-9A4C-8E6B2EC1A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29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51CA-4F63-483F-AEFB-C0DE529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r>
              <a:rPr lang="en-GB" dirty="0"/>
              <a:t> 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9C9F-2BF2-4D73-856B-63587FD2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logika</a:t>
            </a:r>
            <a:r>
              <a:rPr lang="en-GB" dirty="0"/>
              <a:t> dan flowchart </a:t>
            </a:r>
            <a:r>
              <a:rPr lang="en-GB" b="1" dirty="0" err="1"/>
              <a:t>Contoh</a:t>
            </a:r>
            <a:r>
              <a:rPr lang="en-GB" b="1" dirty="0"/>
              <a:t> Program 1-7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kertas</a:t>
            </a:r>
            <a:r>
              <a:rPr lang="en-GB" dirty="0"/>
              <a:t> </a:t>
            </a:r>
            <a:r>
              <a:rPr lang="en-GB" dirty="0" err="1"/>
              <a:t>selembar</a:t>
            </a:r>
            <a:r>
              <a:rPr lang="en-GB" dirty="0"/>
              <a:t> (</a:t>
            </a:r>
            <a:r>
              <a:rPr lang="en-GB" dirty="0" err="1"/>
              <a:t>foto</a:t>
            </a:r>
            <a:r>
              <a:rPr lang="en-GB" dirty="0"/>
              <a:t>), word, </a:t>
            </a:r>
            <a:r>
              <a:rPr lang="en-GB" dirty="0" err="1"/>
              <a:t>atau</a:t>
            </a:r>
            <a:r>
              <a:rPr lang="en-GB" dirty="0"/>
              <a:t> pdf (</a:t>
            </a:r>
            <a:r>
              <a:rPr lang="en-GB" dirty="0" err="1"/>
              <a:t>pilih</a:t>
            </a:r>
            <a:r>
              <a:rPr lang="en-GB" dirty="0"/>
              <a:t> salah </a:t>
            </a:r>
            <a:r>
              <a:rPr lang="en-GB" dirty="0" err="1"/>
              <a:t>satu</a:t>
            </a:r>
            <a:r>
              <a:rPr lang="en-GB" dirty="0"/>
              <a:t>)!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89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r>
              <a:rPr lang="en-GB" dirty="0"/>
              <a:t> 2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err="1"/>
                  <a:t>Buat</a:t>
                </a:r>
                <a:r>
                  <a:rPr lang="en-GB" dirty="0"/>
                  <a:t> program </a:t>
                </a:r>
                <a:r>
                  <a:rPr lang="en-GB" dirty="0" err="1"/>
                  <a:t>penjumlahan</a:t>
                </a:r>
                <a:r>
                  <a:rPr lang="en-GB" dirty="0"/>
                  <a:t> </a:t>
                </a:r>
                <a:r>
                  <a:rPr lang="en-GB" dirty="0" err="1"/>
                  <a:t>matriks</a:t>
                </a:r>
                <a:r>
                  <a:rPr lang="en-GB" dirty="0"/>
                  <a:t>/array A[3][3] </a:t>
                </a:r>
                <a:r>
                  <a:rPr lang="en-GB" dirty="0" err="1"/>
                  <a:t>secara</a:t>
                </a:r>
                <a:r>
                  <a:rPr lang="en-GB" dirty="0"/>
                  <a:t> diagonal: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mr>
                    </m:m>
                  </m:oMath>
                </a14:m>
                <a:r>
                  <a:rPr lang="id-ID" dirty="0"/>
                  <a:t> 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GB" dirty="0"/>
                  <a:t>	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diagonal1= 1+5+9 = 15</a:t>
                </a:r>
              </a:p>
              <a:p>
                <a:pPr marL="0" indent="0">
                  <a:buNone/>
                </a:pPr>
                <a:r>
                  <a:rPr lang="en-GB" dirty="0"/>
                  <a:t>diagonal2 = 2+5+7 = 14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7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3EA4-2DA3-4A70-AA3F-A63F17B5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71D-842C-498B-B1EA-2F5C29D8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Satukan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1 dan </a:t>
            </a:r>
            <a:r>
              <a:rPr lang="en-GB" dirty="0" err="1"/>
              <a:t>Tugas</a:t>
            </a:r>
            <a:r>
              <a:rPr lang="en-GB" dirty="0"/>
              <a:t> 2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00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D652-9F14-40A7-A2B0-125C352A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7E57-18C0-4031-979C-1C4DFE40D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04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669A-E8ED-45D2-AC79-FFBD17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E169-ECC5-4508-B211-28C10153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Coding </a:t>
            </a:r>
            <a:r>
              <a:rPr lang="en-GB" dirty="0" err="1"/>
              <a:t>ulang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Program yang </a:t>
            </a:r>
            <a:r>
              <a:rPr lang="en-GB" dirty="0" err="1"/>
              <a:t>ada</a:t>
            </a:r>
            <a:r>
              <a:rPr lang="en-GB" dirty="0"/>
              <a:t> di </a:t>
            </a:r>
            <a:r>
              <a:rPr lang="en-GB" dirty="0" err="1"/>
              <a:t>modul</a:t>
            </a:r>
            <a:r>
              <a:rPr lang="en-GB" dirty="0"/>
              <a:t>:</a:t>
            </a:r>
          </a:p>
          <a:p>
            <a:pPr algn="just"/>
            <a:r>
              <a:rPr lang="en-GB" b="1" dirty="0" err="1"/>
              <a:t>Contoh</a:t>
            </a:r>
            <a:r>
              <a:rPr lang="en-GB" b="1" dirty="0"/>
              <a:t> Program 1-4</a:t>
            </a:r>
          </a:p>
          <a:p>
            <a:pPr algn="just"/>
            <a:r>
              <a:rPr lang="en-GB" b="1" dirty="0" err="1"/>
              <a:t>Contoh</a:t>
            </a:r>
            <a:r>
              <a:rPr lang="en-GB" b="1" dirty="0"/>
              <a:t> Program 1-5</a:t>
            </a:r>
          </a:p>
          <a:p>
            <a:pPr algn="just"/>
            <a:r>
              <a:rPr lang="en-GB" b="1" dirty="0" err="1"/>
              <a:t>Contoh</a:t>
            </a:r>
            <a:r>
              <a:rPr lang="en-GB" b="1" dirty="0"/>
              <a:t> Program 1-6</a:t>
            </a:r>
          </a:p>
          <a:p>
            <a:pPr algn="just"/>
            <a:r>
              <a:rPr lang="en-GB" b="1" dirty="0" err="1"/>
              <a:t>Contoh</a:t>
            </a:r>
            <a:r>
              <a:rPr lang="en-GB" b="1" dirty="0"/>
              <a:t> Program 1-8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Kemudian</a:t>
            </a:r>
            <a:r>
              <a:rPr lang="en-GB" dirty="0"/>
              <a:t> upload (</a:t>
            </a:r>
            <a:r>
              <a:rPr lang="en-GB" dirty="0" err="1"/>
              <a:t>satukan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rar</a:t>
            </a:r>
            <a:r>
              <a:rPr lang="en-GB" dirty="0"/>
              <a:t>)!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705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93EB-333B-438E-8901-8380315B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F4E70-793D-4D36-830F-D06A1F6E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33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1C5E-0660-4800-A940-0A276221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2 </a:t>
            </a:r>
            <a:r>
              <a:rPr lang="en-GB" dirty="0" err="1"/>
              <a:t>Dimensi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AC95-9311-420B-84DC-29F453C98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 Multi-</a:t>
            </a:r>
            <a:r>
              <a:rPr lang="en-GB" dirty="0" err="1"/>
              <a:t>dimensi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857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BAB5-368D-4E64-AF8C-64078895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Program 1-8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9A72-76B2-4380-9B1D-0A68CAD62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1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Array A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id-ID" dirty="0"/>
                  <a:t> 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/>
                  <a:t>	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7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&amp; </a:t>
            </a:r>
            <a:r>
              <a:rPr lang="en-GB" dirty="0" err="1"/>
              <a:t>Baris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id-ID" dirty="0"/>
                  <a:t> 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/>
                  <a:t>	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128-7AC4-4D5F-AEFF-F48379C33794}"/>
              </a:ext>
            </a:extLst>
          </p:cNvPr>
          <p:cNvSpPr txBox="1"/>
          <p:nvPr/>
        </p:nvSpPr>
        <p:spPr>
          <a:xfrm>
            <a:off x="7878418" y="3244334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i</a:t>
            </a:r>
            <a:r>
              <a:rPr lang="en-GB" sz="2000" dirty="0"/>
              <a:t>==0</a:t>
            </a:r>
            <a:endParaRPr lang="id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69E4-8B17-4BCC-B6A8-29C8423C6749}"/>
              </a:ext>
            </a:extLst>
          </p:cNvPr>
          <p:cNvSpPr/>
          <p:nvPr/>
        </p:nvSpPr>
        <p:spPr>
          <a:xfrm>
            <a:off x="4784035" y="3270838"/>
            <a:ext cx="3724684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F0233-8426-4DEC-B736-9C5234FE950A}"/>
              </a:ext>
            </a:extLst>
          </p:cNvPr>
          <p:cNvSpPr txBox="1"/>
          <p:nvPr/>
        </p:nvSpPr>
        <p:spPr>
          <a:xfrm>
            <a:off x="3591341" y="3270934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Baris</a:t>
            </a:r>
            <a:r>
              <a:rPr lang="en-GB" sz="2000" dirty="0"/>
              <a:t> 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474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&amp; </a:t>
            </a:r>
            <a:r>
              <a:rPr lang="en-GB" dirty="0" err="1"/>
              <a:t>Baris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128-7AC4-4D5F-AEFF-F48379C33794}"/>
              </a:ext>
            </a:extLst>
          </p:cNvPr>
          <p:cNvSpPr txBox="1"/>
          <p:nvPr/>
        </p:nvSpPr>
        <p:spPr>
          <a:xfrm>
            <a:off x="7878418" y="3710800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i</a:t>
            </a:r>
            <a:r>
              <a:rPr lang="en-GB" sz="2000" dirty="0"/>
              <a:t>==1</a:t>
            </a:r>
            <a:endParaRPr lang="id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69E4-8B17-4BCC-B6A8-29C8423C6749}"/>
              </a:ext>
            </a:extLst>
          </p:cNvPr>
          <p:cNvSpPr/>
          <p:nvPr/>
        </p:nvSpPr>
        <p:spPr>
          <a:xfrm>
            <a:off x="4784035" y="3710800"/>
            <a:ext cx="3724684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4E09C-D712-4056-9348-D43EBB545882}"/>
              </a:ext>
            </a:extLst>
          </p:cNvPr>
          <p:cNvSpPr txBox="1"/>
          <p:nvPr/>
        </p:nvSpPr>
        <p:spPr>
          <a:xfrm>
            <a:off x="3604593" y="371080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Baris</a:t>
            </a:r>
            <a:r>
              <a:rPr lang="en-GB" sz="2000" dirty="0"/>
              <a:t> 2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0395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&amp; </a:t>
            </a:r>
            <a:r>
              <a:rPr lang="en-GB" dirty="0" err="1"/>
              <a:t>Baris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128-7AC4-4D5F-AEFF-F48379C33794}"/>
              </a:ext>
            </a:extLst>
          </p:cNvPr>
          <p:cNvSpPr txBox="1"/>
          <p:nvPr/>
        </p:nvSpPr>
        <p:spPr>
          <a:xfrm>
            <a:off x="7878418" y="4137414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i</a:t>
            </a:r>
            <a:r>
              <a:rPr lang="en-GB" sz="2000" dirty="0"/>
              <a:t>==2</a:t>
            </a:r>
            <a:endParaRPr lang="id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69E4-8B17-4BCC-B6A8-29C8423C6749}"/>
              </a:ext>
            </a:extLst>
          </p:cNvPr>
          <p:cNvSpPr/>
          <p:nvPr/>
        </p:nvSpPr>
        <p:spPr>
          <a:xfrm>
            <a:off x="4784035" y="4137414"/>
            <a:ext cx="3724684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4E09C-D712-4056-9348-D43EBB545882}"/>
              </a:ext>
            </a:extLst>
          </p:cNvPr>
          <p:cNvSpPr txBox="1"/>
          <p:nvPr/>
        </p:nvSpPr>
        <p:spPr>
          <a:xfrm>
            <a:off x="3644350" y="4137414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Baris</a:t>
            </a:r>
            <a:r>
              <a:rPr lang="en-GB" sz="2000" dirty="0"/>
              <a:t> 3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6559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BE43-4746-46A4-BD03-F3950AF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&amp; Kolom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int</a:t>
                </a:r>
                <a:r>
                  <a:rPr lang="en-GB" dirty="0"/>
                  <a:t> A[3][3]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mr>
                    </m:m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8EB-3D9C-4790-9C00-7BA0BB4D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128-7AC4-4D5F-AEFF-F48379C33794}"/>
              </a:ext>
            </a:extLst>
          </p:cNvPr>
          <p:cNvSpPr txBox="1"/>
          <p:nvPr/>
        </p:nvSpPr>
        <p:spPr>
          <a:xfrm>
            <a:off x="4845770" y="467246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j==0</a:t>
            </a:r>
            <a:endParaRPr lang="id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69E4-8B17-4BCC-B6A8-29C8423C6749}"/>
              </a:ext>
            </a:extLst>
          </p:cNvPr>
          <p:cNvSpPr/>
          <p:nvPr/>
        </p:nvSpPr>
        <p:spPr>
          <a:xfrm>
            <a:off x="4784035" y="3286539"/>
            <a:ext cx="755374" cy="125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4E09C-D712-4056-9348-D43EBB545882}"/>
              </a:ext>
            </a:extLst>
          </p:cNvPr>
          <p:cNvSpPr txBox="1"/>
          <p:nvPr/>
        </p:nvSpPr>
        <p:spPr>
          <a:xfrm>
            <a:off x="4644497" y="2751492"/>
            <a:ext cx="103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Kolom 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588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253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SDA</vt:lpstr>
      <vt:lpstr>Array</vt:lpstr>
      <vt:lpstr>Array 2 Dimensi</vt:lpstr>
      <vt:lpstr>Contoh Program 1-8</vt:lpstr>
      <vt:lpstr>Index Array A</vt:lpstr>
      <vt:lpstr>Index &amp; Baris</vt:lpstr>
      <vt:lpstr>Index &amp; Baris</vt:lpstr>
      <vt:lpstr>Index &amp; Baris</vt:lpstr>
      <vt:lpstr>Index &amp; Kolom</vt:lpstr>
      <vt:lpstr>Index &amp; Kolom</vt:lpstr>
      <vt:lpstr>Index &amp; Kolom</vt:lpstr>
      <vt:lpstr>Tugas</vt:lpstr>
      <vt:lpstr>Tugas 1</vt:lpstr>
      <vt:lpstr>Tugas 2</vt:lpstr>
      <vt:lpstr>PowerPoint Presentation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15</cp:revision>
  <dcterms:created xsi:type="dcterms:W3CDTF">2020-04-24T12:20:12Z</dcterms:created>
  <dcterms:modified xsi:type="dcterms:W3CDTF">2020-04-24T16:15:33Z</dcterms:modified>
</cp:coreProperties>
</file>