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8" r:id="rId2"/>
    <p:sldId id="257" r:id="rId3"/>
    <p:sldId id="262" r:id="rId4"/>
    <p:sldId id="264" r:id="rId5"/>
    <p:sldId id="267" r:id="rId6"/>
    <p:sldId id="263" r:id="rId7"/>
    <p:sldId id="266" r:id="rId8"/>
    <p:sldId id="265" r:id="rId9"/>
    <p:sldId id="268" r:id="rId10"/>
    <p:sldId id="269" r:id="rId11"/>
    <p:sldId id="270" r:id="rId12"/>
    <p:sldId id="259" r:id="rId13"/>
    <p:sldId id="272" r:id="rId14"/>
    <p:sldId id="271" r:id="rId15"/>
    <p:sldId id="273" r:id="rId16"/>
    <p:sldId id="287" r:id="rId17"/>
    <p:sldId id="276" r:id="rId18"/>
    <p:sldId id="277" r:id="rId19"/>
    <p:sldId id="286" r:id="rId20"/>
    <p:sldId id="278" r:id="rId21"/>
    <p:sldId id="279" r:id="rId22"/>
    <p:sldId id="280" r:id="rId23"/>
    <p:sldId id="285" r:id="rId24"/>
    <p:sldId id="288" r:id="rId25"/>
    <p:sldId id="274" r:id="rId26"/>
    <p:sldId id="281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35" r:id="rId36"/>
    <p:sldId id="297" r:id="rId37"/>
    <p:sldId id="298" r:id="rId38"/>
    <p:sldId id="299" r:id="rId39"/>
    <p:sldId id="300" r:id="rId40"/>
    <p:sldId id="314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17" r:id="rId57"/>
    <p:sldId id="318" r:id="rId58"/>
    <p:sldId id="320" r:id="rId59"/>
    <p:sldId id="319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36" r:id="rId68"/>
    <p:sldId id="328" r:id="rId69"/>
    <p:sldId id="329" r:id="rId70"/>
    <p:sldId id="330" r:id="rId71"/>
    <p:sldId id="331" r:id="rId72"/>
    <p:sldId id="332" r:id="rId73"/>
    <p:sldId id="333" r:id="rId74"/>
    <p:sldId id="343" r:id="rId75"/>
    <p:sldId id="344" r:id="rId76"/>
    <p:sldId id="345" r:id="rId77"/>
    <p:sldId id="346" r:id="rId78"/>
    <p:sldId id="347" r:id="rId79"/>
    <p:sldId id="348" r:id="rId80"/>
    <p:sldId id="334" r:id="rId81"/>
    <p:sldId id="337" r:id="rId82"/>
    <p:sldId id="338" r:id="rId83"/>
    <p:sldId id="339" r:id="rId84"/>
    <p:sldId id="340" r:id="rId85"/>
    <p:sldId id="341" r:id="rId86"/>
    <p:sldId id="342" r:id="rId8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A658-1B6E-4100-9672-5905500F6505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F848-5C96-43FC-BDE8-2B1C978302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007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F848-5C96-43FC-BDE8-2B1C97830270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664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51D1-413F-4358-B09E-031E0D5C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36C0-6BB8-4C4E-BED2-63616F55B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4A6C-88BB-4D70-A395-72A04D72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3543-1E33-4604-AA78-7503AD1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8015-7E08-4288-84BC-92BDE89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05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E0C-5FF4-4437-A3CC-05D56583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49F18-98A9-4BF0-90E2-53096CCF0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75D5-7B3C-4779-A667-94B05871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813A-36FD-4409-9C20-EF62CDA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0D4D-F344-4664-AABD-F8E353CE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34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DA7D6-E822-4C6F-A596-D4A5AACE2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0F15D-665E-4CE7-B70A-89C9720B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D2BD-8FD0-43D6-9884-650C890A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943E-FA64-4A9D-AF73-3A96436B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63E4-35E4-4CC9-9197-581BD6EF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32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0E43-BEE6-424A-AB4D-A13F23EA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C147-1073-4593-8304-EE60257A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310EA-7F2F-4B7B-B6D3-2EA63315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AF75-1114-4872-9962-F16E0210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4A23-7B18-4DC1-AFA9-9098554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BACA-03C6-48A6-8384-FBA90F2F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6508C-8216-4A22-86A1-0CE34879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0EE8-C8BA-4090-B851-D1D5794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398A-5DCE-4164-B506-FACF8F7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0144-41E0-42B8-BE93-5E30BF6A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0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E0D-747D-4910-AE4A-40C79B4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E77E-396B-4102-974D-7DC294CF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4BDB3-201F-4062-B1F6-89C22EC35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6600-33AD-496F-BD44-9909FA09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1E5C-0AF0-47DF-95C4-B4C47E3A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697B-8B34-4973-A26F-C1420AE0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926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9C4D-A383-48F7-9E33-D1EF846D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92BA7-18F4-45A4-81D5-E0FA4101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817FD-DDE3-4F8A-9CF0-3D35E476C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41EE6-98A8-4AF8-8F42-37A5F5971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F700-0D69-44AC-827F-1F5C305BA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619C1-4370-47DA-A2A1-27285BA8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A8E43-6B43-414D-9851-2583AD09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ECE88-9FC1-485B-B423-F9751313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77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DDD7-23B5-4CFA-8A62-CD36EEE9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EA6D6-2C92-4618-A98B-D14BD670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871A-C404-4FDB-BD25-C8ECC4B4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76F29-7D4B-42BF-994A-0FA65FA5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0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92CB7-2C00-4A67-8B0D-D9B1AFFD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09C8E-4B6E-40E3-995D-2D42F985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1F017-97BA-4F2A-8FEF-905F3AF2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47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555F-2CEB-4D9E-BB27-ACAA5BC3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8C9-F701-4E49-BCC7-EF7E61BA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18F4-6BF5-4D54-8710-FE282712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959E-FF23-4D54-B434-98AE4045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829A-8F4C-4C8E-87C7-43D59748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A0E50-46A4-4BEE-887D-707ECC23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09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E471-783B-4C8B-8BB0-E22AF1F7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68E4-09AE-4006-9207-BB56CF76D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7D43-4E92-472B-832E-3A8EF11E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455B-B043-43C4-88AC-8EEA5B2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1542-889B-45FE-BD76-4ACFCF58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E352-300E-4E6C-B113-7DE48E70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5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619B-B69B-45B9-93D3-973F3240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3321-B2E2-4BF1-B8F3-D7772A5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B106-8F1C-4A20-BCA9-192549C0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D7B6-F4AC-401C-8709-8E4731866323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3B5C-35AC-43B5-9D93-558F4D0C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DBB3-99A7-4753-8816-AF19C019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F14B-7010-4327-B042-108EAE7E85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694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A54-C6AC-4194-B254-EDB05A0FD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56F0-39BC-480E-8FE9-076DB4DCF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328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3307-9BC2-4969-9F82-D56EE6B0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D23B-C32D-4BB2-9817-9C38ABD9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Bubble Sort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Insertion Sort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Selection Sort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Quick Sort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60689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3307-9BC2-4969-9F82-D56EE6B0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Praktikum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D23B-C32D-4BB2-9817-9C38ABD9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Bubble Sort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Insertion Sort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Selection Sort	</a:t>
            </a:r>
            <a:r>
              <a:rPr lang="en-GB" dirty="0"/>
              <a:t>(</a:t>
            </a:r>
            <a:r>
              <a:rPr lang="en-GB" dirty="0" err="1"/>
              <a:t>Pertemuan</a:t>
            </a:r>
            <a:r>
              <a:rPr lang="en-GB" dirty="0"/>
              <a:t> 4)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Quick Sort	</a:t>
            </a:r>
            <a:r>
              <a:rPr lang="en-GB" dirty="0"/>
              <a:t>(</a:t>
            </a:r>
            <a:r>
              <a:rPr lang="en-GB" dirty="0" err="1"/>
              <a:t>Pertemuan</a:t>
            </a:r>
            <a:r>
              <a:rPr lang="en-GB" dirty="0"/>
              <a:t> 5)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5370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4BE-03B2-4402-A4C6-995F6CA1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5B8D-37E1-42AE-8C93-F958CBD97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 2  (Part 1)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999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4200-D54A-4BCE-9ED2-07C10917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b="1" dirty="0" err="1"/>
              <a:t>nilai</a:t>
            </a:r>
            <a:r>
              <a:rPr lang="en-GB" b="1" dirty="0"/>
              <a:t> yang </a:t>
            </a:r>
            <a:r>
              <a:rPr lang="en-GB" b="1" dirty="0" err="1"/>
              <a:t>tepat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diletakkan</a:t>
            </a:r>
            <a:r>
              <a:rPr lang="en-GB" dirty="0"/>
              <a:t> pada </a:t>
            </a:r>
            <a:r>
              <a:rPr lang="en-GB" b="1" dirty="0" err="1"/>
              <a:t>tempat</a:t>
            </a:r>
            <a:r>
              <a:rPr lang="en-GB" b="1" dirty="0"/>
              <a:t> yang </a:t>
            </a:r>
            <a:r>
              <a:rPr lang="en-GB" b="1" dirty="0" err="1"/>
              <a:t>tepat</a:t>
            </a:r>
            <a:endParaRPr lang="id-ID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BD4895-CF5C-40F1-BBB3-4528469F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70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4200-D54A-4BCE-9ED2-07C10917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699C93-6A86-4A55-95AC-413F67982076}"/>
              </a:ext>
            </a:extLst>
          </p:cNvPr>
          <p:cNvGrpSpPr/>
          <p:nvPr/>
        </p:nvGrpSpPr>
        <p:grpSpPr>
          <a:xfrm>
            <a:off x="1161759" y="2589084"/>
            <a:ext cx="3874478" cy="1878456"/>
            <a:chOff x="1158533" y="3770461"/>
            <a:chExt cx="3874478" cy="1878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60B99A-8225-4A9A-B616-794B7415579D}"/>
                </a:ext>
              </a:extLst>
            </p:cNvPr>
            <p:cNvGrpSpPr/>
            <p:nvPr/>
          </p:nvGrpSpPr>
          <p:grpSpPr>
            <a:xfrm>
              <a:off x="1158533" y="4467540"/>
              <a:ext cx="3874478" cy="1181377"/>
              <a:chOff x="838200" y="4304714"/>
              <a:chExt cx="3874478" cy="11813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E35A7F-AAAC-4E9B-8C5C-1FD5FC1B3D51}"/>
                  </a:ext>
                </a:extLst>
              </p:cNvPr>
              <p:cNvSpPr txBox="1"/>
              <p:nvPr/>
            </p:nvSpPr>
            <p:spPr>
              <a:xfrm>
                <a:off x="1059179" y="4304714"/>
                <a:ext cx="34325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err="1"/>
                  <a:t>Mencari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nilai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terkecil</a:t>
                </a:r>
                <a:endParaRPr lang="id-ID" sz="28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B08A22-0ADC-4C17-8143-F3ED64951001}"/>
                  </a:ext>
                </a:extLst>
              </p:cNvPr>
              <p:cNvSpPr txBox="1"/>
              <p:nvPr/>
            </p:nvSpPr>
            <p:spPr>
              <a:xfrm>
                <a:off x="838200" y="4962871"/>
                <a:ext cx="38744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err="1"/>
                  <a:t>Letakkan</a:t>
                </a:r>
                <a:r>
                  <a:rPr lang="en-GB" sz="2800" dirty="0"/>
                  <a:t> di </a:t>
                </a:r>
                <a:r>
                  <a:rPr lang="en-GB" sz="2800" dirty="0" err="1"/>
                  <a:t>sebelah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kiri</a:t>
                </a:r>
                <a:endParaRPr lang="id-ID" sz="2800" b="1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AD8FD5-8216-489E-9443-F8E2BE3F6969}"/>
                </a:ext>
              </a:extLst>
            </p:cNvPr>
            <p:cNvSpPr txBox="1"/>
            <p:nvPr/>
          </p:nvSpPr>
          <p:spPr>
            <a:xfrm>
              <a:off x="2362235" y="3770461"/>
              <a:ext cx="1467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i="1" dirty="0"/>
                <a:t>Ascending</a:t>
              </a:r>
              <a:endParaRPr lang="id-ID" sz="2400" i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9AA637-F7B8-4CE4-B994-29689A204391}"/>
              </a:ext>
            </a:extLst>
          </p:cNvPr>
          <p:cNvGrpSpPr/>
          <p:nvPr/>
        </p:nvGrpSpPr>
        <p:grpSpPr>
          <a:xfrm>
            <a:off x="6934784" y="2589084"/>
            <a:ext cx="3874478" cy="1878456"/>
            <a:chOff x="6934786" y="3770461"/>
            <a:chExt cx="3874478" cy="1878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55E3FF-1392-47A1-AC45-981B2489938B}"/>
                </a:ext>
              </a:extLst>
            </p:cNvPr>
            <p:cNvGrpSpPr/>
            <p:nvPr/>
          </p:nvGrpSpPr>
          <p:grpSpPr>
            <a:xfrm>
              <a:off x="6934786" y="4467540"/>
              <a:ext cx="3874478" cy="1181377"/>
              <a:chOff x="838200" y="4304714"/>
              <a:chExt cx="3874478" cy="11813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8320E-E597-4F34-9F80-2AF4DB3CDD74}"/>
                  </a:ext>
                </a:extLst>
              </p:cNvPr>
              <p:cNvSpPr txBox="1"/>
              <p:nvPr/>
            </p:nvSpPr>
            <p:spPr>
              <a:xfrm>
                <a:off x="1059179" y="4304714"/>
                <a:ext cx="34325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err="1"/>
                  <a:t>Mencari</a:t>
                </a:r>
                <a:r>
                  <a:rPr lang="en-GB" sz="2800" dirty="0"/>
                  <a:t> </a:t>
                </a:r>
                <a:r>
                  <a:rPr lang="en-GB" sz="2800" dirty="0" err="1"/>
                  <a:t>nilai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terbesar</a:t>
                </a:r>
                <a:endParaRPr lang="id-ID" sz="28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697D51-6B83-4D08-9D78-818EDF36454F}"/>
                  </a:ext>
                </a:extLst>
              </p:cNvPr>
              <p:cNvSpPr txBox="1"/>
              <p:nvPr/>
            </p:nvSpPr>
            <p:spPr>
              <a:xfrm>
                <a:off x="838200" y="4962871"/>
                <a:ext cx="38744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err="1"/>
                  <a:t>Letakkan</a:t>
                </a:r>
                <a:r>
                  <a:rPr lang="en-GB" sz="2800" dirty="0"/>
                  <a:t> di </a:t>
                </a:r>
                <a:r>
                  <a:rPr lang="en-GB" sz="2800" dirty="0" err="1"/>
                  <a:t>sebelah</a:t>
                </a:r>
                <a:r>
                  <a:rPr lang="en-GB" sz="2800" dirty="0"/>
                  <a:t> </a:t>
                </a:r>
                <a:r>
                  <a:rPr lang="en-GB" sz="2800" b="1" dirty="0" err="1"/>
                  <a:t>kiri</a:t>
                </a:r>
                <a:endParaRPr lang="id-ID" sz="28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33828-7F9B-49CC-9B89-A2E1FA0BFA12}"/>
                </a:ext>
              </a:extLst>
            </p:cNvPr>
            <p:cNvSpPr txBox="1"/>
            <p:nvPr/>
          </p:nvSpPr>
          <p:spPr>
            <a:xfrm>
              <a:off x="8061705" y="3770461"/>
              <a:ext cx="1620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i="1" dirty="0"/>
                <a:t>Descending</a:t>
              </a:r>
              <a:endParaRPr lang="id-ID" sz="2400" i="1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8A9B4028-5159-416B-B333-41BD7CFC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26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A65B-57C9-460F-BB3B-A34F0D8C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Algoritma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C482-B4DF-4183-BC92-2F047C2B0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Selection Sort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500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4B51-4060-4B52-8BB7-17BF3895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Simbol-Simbol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20B4-2C47-4443-A386-0E772BDD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14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57CA-E45D-44A8-9830-3CBA0953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Index			---&gt;	</a:t>
            </a:r>
            <a:r>
              <a:rPr lang="en-GB" dirty="0" err="1"/>
              <a:t>Meletakkan</a:t>
            </a:r>
            <a:r>
              <a:rPr lang="en-GB" dirty="0"/>
              <a:t> di </a:t>
            </a:r>
            <a:r>
              <a:rPr lang="en-GB" b="1" dirty="0" err="1"/>
              <a:t>tempat</a:t>
            </a:r>
            <a:r>
              <a:rPr lang="en-GB" b="1" dirty="0"/>
              <a:t> yang </a:t>
            </a:r>
            <a:r>
              <a:rPr lang="en-GB" b="1" dirty="0" err="1"/>
              <a:t>tepat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Kotak 			---&gt;	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b="1" dirty="0" err="1"/>
              <a:t>nilai</a:t>
            </a:r>
            <a:r>
              <a:rPr lang="en-GB" b="1" dirty="0"/>
              <a:t> yang </a:t>
            </a:r>
            <a:r>
              <a:rPr lang="en-GB" b="1" dirty="0" err="1"/>
              <a:t>tepat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DD629D-BF59-451D-A6D6-DFA436814DFE}"/>
              </a:ext>
            </a:extLst>
          </p:cNvPr>
          <p:cNvSpPr/>
          <p:nvPr/>
        </p:nvSpPr>
        <p:spPr>
          <a:xfrm>
            <a:off x="2037471" y="29938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135C7-954E-4A26-890A-5BD4EA7B5C84}"/>
              </a:ext>
            </a:extLst>
          </p:cNvPr>
          <p:cNvSpPr/>
          <p:nvPr/>
        </p:nvSpPr>
        <p:spPr>
          <a:xfrm>
            <a:off x="1950720" y="4791784"/>
            <a:ext cx="613385" cy="6611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BADDD-752B-4576-86AC-FA2C37BB6F9C}"/>
              </a:ext>
            </a:extLst>
          </p:cNvPr>
          <p:cNvSpPr/>
          <p:nvPr/>
        </p:nvSpPr>
        <p:spPr>
          <a:xfrm>
            <a:off x="2820305" y="4791783"/>
            <a:ext cx="613385" cy="661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2B61F8E-1D9F-458D-8389-E9168C3B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571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3E20-4EA2-4D42-9CFF-DCBF6AFC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Pertukaran</a:t>
            </a:r>
            <a:r>
              <a:rPr lang="en-GB" dirty="0"/>
              <a:t> </a:t>
            </a:r>
            <a:r>
              <a:rPr lang="en-GB" i="1" dirty="0"/>
              <a:t>(swap)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Kotak</a:t>
            </a:r>
            <a:r>
              <a:rPr lang="en-GB" i="1" dirty="0"/>
              <a:t>			</a:t>
            </a:r>
            <a:r>
              <a:rPr lang="en-GB" dirty="0"/>
              <a:t>---&gt;	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sementara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menukar</a:t>
            </a:r>
            <a:r>
              <a:rPr lang="en-GB" b="1" dirty="0"/>
              <a:t> </a:t>
            </a:r>
            <a:r>
              <a:rPr lang="en-GB" b="1" dirty="0" err="1"/>
              <a:t>nilai</a:t>
            </a:r>
            <a:endParaRPr lang="id-ID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92372-8EAC-4C13-9547-AF5E3089DEF7}"/>
              </a:ext>
            </a:extLst>
          </p:cNvPr>
          <p:cNvSpPr/>
          <p:nvPr/>
        </p:nvSpPr>
        <p:spPr>
          <a:xfrm>
            <a:off x="1908517" y="2767819"/>
            <a:ext cx="613385" cy="661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099A39-7FA9-440B-A896-5A977A06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942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5989-121A-4631-8290-BE3BB77D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Penempatan</a:t>
            </a:r>
            <a:r>
              <a:rPr lang="en-GB" dirty="0"/>
              <a:t> </a:t>
            </a:r>
            <a:r>
              <a:rPr lang="en-GB" dirty="0" err="1"/>
              <a:t>Simbol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B92E-C8D2-4374-8DEC-19446E67A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EE66-CBBF-44CB-B6C0-17A5C77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E63B-3B1A-41B9-A362-6E17DA113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15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1010530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66DD-E589-4C52-933D-9CDC0AB0DA5A}"/>
              </a:ext>
            </a:extLst>
          </p:cNvPr>
          <p:cNvSpPr txBox="1"/>
          <p:nvPr/>
        </p:nvSpPr>
        <p:spPr>
          <a:xfrm>
            <a:off x="523198" y="1257513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Index = 0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8E5D4-F344-43C2-8EFB-DC44510963A7}"/>
              </a:ext>
            </a:extLst>
          </p:cNvPr>
          <p:cNvSpPr txBox="1"/>
          <p:nvPr/>
        </p:nvSpPr>
        <p:spPr>
          <a:xfrm>
            <a:off x="740623" y="1817856"/>
            <a:ext cx="71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State</a:t>
            </a:r>
          </a:p>
          <a:p>
            <a:pPr algn="ctr"/>
            <a:r>
              <a:rPr lang="en-GB" sz="2000" dirty="0"/>
              <a:t>Awal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77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78869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8E1E9-0894-4EFA-B8E4-ECA9127E6119}"/>
              </a:ext>
            </a:extLst>
          </p:cNvPr>
          <p:cNvSpPr txBox="1"/>
          <p:nvPr/>
        </p:nvSpPr>
        <p:spPr>
          <a:xfrm>
            <a:off x="54191" y="1989033"/>
            <a:ext cx="2064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Kotak </a:t>
            </a:r>
            <a:r>
              <a:rPr lang="en-GB" sz="2000" dirty="0" err="1"/>
              <a:t>Biru</a:t>
            </a:r>
            <a:r>
              <a:rPr lang="en-GB" sz="2000" dirty="0"/>
              <a:t> = Index</a:t>
            </a:r>
            <a:endParaRPr lang="id-ID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319D0-9034-4E93-8F26-28AF6E9B903C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1086461" y="1125415"/>
            <a:ext cx="1" cy="8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6FC9C4-EBD3-4E02-BAFD-74394349D73A}"/>
              </a:ext>
            </a:extLst>
          </p:cNvPr>
          <p:cNvSpPr txBox="1"/>
          <p:nvPr/>
        </p:nvSpPr>
        <p:spPr>
          <a:xfrm>
            <a:off x="441863" y="2549376"/>
            <a:ext cx="128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State Awal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7263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78869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1723026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5503E-5443-4F47-95E0-2C90B40C7F3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029718" y="1125415"/>
            <a:ext cx="1" cy="70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AA2028-246A-4FED-988E-6D750A248B21}"/>
              </a:ext>
            </a:extLst>
          </p:cNvPr>
          <p:cNvGrpSpPr/>
          <p:nvPr/>
        </p:nvGrpSpPr>
        <p:grpSpPr>
          <a:xfrm>
            <a:off x="427324" y="1834288"/>
            <a:ext cx="3204788" cy="800220"/>
            <a:chOff x="427324" y="1834288"/>
            <a:chExt cx="3204788" cy="800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FE7DAD-8BEE-4E81-8651-8F58DCA8CDD1}"/>
                </a:ext>
              </a:extLst>
            </p:cNvPr>
            <p:cNvSpPr txBox="1"/>
            <p:nvPr/>
          </p:nvSpPr>
          <p:spPr>
            <a:xfrm>
              <a:off x="427324" y="1834288"/>
              <a:ext cx="3204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Kotak Merah = Kotak </a:t>
              </a:r>
              <a:r>
                <a:rPr lang="en-GB" sz="2000" dirty="0" err="1"/>
                <a:t>Biru</a:t>
              </a:r>
              <a:r>
                <a:rPr lang="en-GB" sz="2000" dirty="0"/>
                <a:t> + 1</a:t>
              </a:r>
              <a:endParaRPr lang="id-ID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9CEDF-6F09-4AF9-8542-E93F1928BD3C}"/>
                </a:ext>
              </a:extLst>
            </p:cNvPr>
            <p:cNvSpPr txBox="1"/>
            <p:nvPr/>
          </p:nvSpPr>
          <p:spPr>
            <a:xfrm>
              <a:off x="427324" y="2234398"/>
              <a:ext cx="2705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Kotak Merah = Index + 1</a:t>
              </a:r>
              <a:endParaRPr lang="id-ID" sz="2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3364DA-567E-4355-B3DF-7D4BBE2D56AA}"/>
              </a:ext>
            </a:extLst>
          </p:cNvPr>
          <p:cNvSpPr txBox="1"/>
          <p:nvPr/>
        </p:nvSpPr>
        <p:spPr>
          <a:xfrm>
            <a:off x="1048385" y="2896642"/>
            <a:ext cx="128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State Awal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196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DF330-912B-4D4E-A088-7627DAAC7002}"/>
              </a:ext>
            </a:extLst>
          </p:cNvPr>
          <p:cNvSpPr txBox="1"/>
          <p:nvPr/>
        </p:nvSpPr>
        <p:spPr>
          <a:xfrm>
            <a:off x="3725045" y="2742942"/>
            <a:ext cx="3158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State Akhir</a:t>
            </a:r>
            <a:r>
              <a:rPr lang="en-GB" sz="2000" dirty="0"/>
              <a:t> = </a:t>
            </a:r>
            <a:r>
              <a:rPr lang="en-GB" sz="2000" b="1" dirty="0"/>
              <a:t>Sorting </a:t>
            </a:r>
            <a:r>
              <a:rPr lang="en-GB" sz="2000" b="1" dirty="0" err="1"/>
              <a:t>Selesai</a:t>
            </a:r>
            <a:endParaRPr lang="id-ID" sz="20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357C55-28B6-452B-9480-A4B1C313C6B9}"/>
              </a:ext>
            </a:extLst>
          </p:cNvPr>
          <p:cNvSpPr/>
          <p:nvPr/>
        </p:nvSpPr>
        <p:spPr>
          <a:xfrm>
            <a:off x="4682198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9798BC-52AE-4BE7-8A1C-E66A447D2F1F}"/>
              </a:ext>
            </a:extLst>
          </p:cNvPr>
          <p:cNvSpPr/>
          <p:nvPr/>
        </p:nvSpPr>
        <p:spPr>
          <a:xfrm>
            <a:off x="4474431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4C4CF-47BF-495C-A7AB-E13AAC16E2F2}"/>
              </a:ext>
            </a:extLst>
          </p:cNvPr>
          <p:cNvSpPr/>
          <p:nvPr/>
        </p:nvSpPr>
        <p:spPr>
          <a:xfrm>
            <a:off x="5408762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E2224-E87B-42C4-BBF2-689C564B5B53}"/>
              </a:ext>
            </a:extLst>
          </p:cNvPr>
          <p:cNvSpPr txBox="1"/>
          <p:nvPr/>
        </p:nvSpPr>
        <p:spPr>
          <a:xfrm>
            <a:off x="4682198" y="1602034"/>
            <a:ext cx="124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Sate Akhir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5456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F091-C849-4A1B-9366-930CEF79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29CF-972D-499A-A204-A7A9F056A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Soal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C2A-445E-48D5-845C-8296C334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Soal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59D5-DB51-42D1-9D7F-6106B48F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= 93, 10, 57, 24, 86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Urutkan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i="1" dirty="0"/>
              <a:t>ascending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Selection Sort!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i="1" dirty="0"/>
              <a:t>Ascending </a:t>
            </a:r>
            <a:r>
              <a:rPr lang="en-GB" dirty="0"/>
              <a:t>= </a:t>
            </a:r>
            <a:r>
              <a:rPr lang="en-GB" b="1" dirty="0" err="1"/>
              <a:t>nilai</a:t>
            </a:r>
            <a:r>
              <a:rPr lang="en-GB" b="1" dirty="0"/>
              <a:t> </a:t>
            </a:r>
            <a:r>
              <a:rPr lang="en-GB" b="1" dirty="0" err="1"/>
              <a:t>terkecil</a:t>
            </a:r>
            <a:r>
              <a:rPr lang="en-GB" dirty="0"/>
              <a:t> </a:t>
            </a:r>
            <a:r>
              <a:rPr lang="en-GB" dirty="0" err="1"/>
              <a:t>letakkan</a:t>
            </a:r>
            <a:r>
              <a:rPr lang="en-GB" dirty="0"/>
              <a:t> di </a:t>
            </a:r>
            <a:r>
              <a:rPr lang="en-GB" b="1" dirty="0" err="1"/>
              <a:t>sebelah</a:t>
            </a:r>
            <a:r>
              <a:rPr lang="en-GB" b="1" dirty="0"/>
              <a:t> </a:t>
            </a:r>
            <a:r>
              <a:rPr lang="en-GB" b="1" dirty="0" err="1"/>
              <a:t>kiri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2052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Index = 0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78869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1723026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5503E-5443-4F47-95E0-2C90B40C7F3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528239" y="1125415"/>
            <a:ext cx="501480" cy="86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89CEDF-6F09-4AF9-8542-E93F1928BD3C}"/>
              </a:ext>
            </a:extLst>
          </p:cNvPr>
          <p:cNvSpPr txBox="1"/>
          <p:nvPr/>
        </p:nvSpPr>
        <p:spPr>
          <a:xfrm>
            <a:off x="0" y="1994521"/>
            <a:ext cx="3056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err="1"/>
              <a:t>Membandingkan</a:t>
            </a:r>
            <a:r>
              <a:rPr lang="en-GB" sz="2000" dirty="0"/>
              <a:t> </a:t>
            </a:r>
            <a:r>
              <a:rPr lang="en-GB" sz="2000" dirty="0" err="1"/>
              <a:t>nilai</a:t>
            </a:r>
            <a:endParaRPr lang="en-GB" sz="2000" dirty="0"/>
          </a:p>
          <a:p>
            <a:pPr algn="ctr"/>
            <a:r>
              <a:rPr lang="en-GB" sz="2000" dirty="0"/>
              <a:t>Kotak </a:t>
            </a:r>
            <a:r>
              <a:rPr lang="en-GB" sz="2000" dirty="0" err="1"/>
              <a:t>biru</a:t>
            </a:r>
            <a:r>
              <a:rPr lang="en-GB" sz="2000" dirty="0"/>
              <a:t> dan </a:t>
            </a:r>
            <a:r>
              <a:rPr lang="en-GB" sz="2000" dirty="0" err="1"/>
              <a:t>kotak</a:t>
            </a:r>
            <a:r>
              <a:rPr lang="en-GB" sz="2000" dirty="0"/>
              <a:t> </a:t>
            </a:r>
            <a:r>
              <a:rPr lang="en-GB" sz="2000" dirty="0" err="1"/>
              <a:t>merah</a:t>
            </a:r>
            <a:endParaRPr lang="id-ID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488B4-9550-4C2E-8C4E-4FDD4DF908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086462" y="1125415"/>
            <a:ext cx="441777" cy="86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7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78869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1723026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852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13478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1659988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2607850" y="1659988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284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13478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1659988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2607850" y="1659988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27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62C87E-AA5D-4F65-BACD-1E399361D1B9}"/>
              </a:ext>
            </a:extLst>
          </p:cNvPr>
          <p:cNvGrpSpPr/>
          <p:nvPr/>
        </p:nvGrpSpPr>
        <p:grpSpPr>
          <a:xfrm>
            <a:off x="1099534" y="1202480"/>
            <a:ext cx="9992932" cy="3867940"/>
            <a:chOff x="1099534" y="1495030"/>
            <a:chExt cx="9992932" cy="386794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17A28C-0FF1-426C-B196-DC147937FB4F}"/>
                </a:ext>
              </a:extLst>
            </p:cNvPr>
            <p:cNvGrpSpPr/>
            <p:nvPr/>
          </p:nvGrpSpPr>
          <p:grpSpPr>
            <a:xfrm>
              <a:off x="4151973" y="1495030"/>
              <a:ext cx="3888054" cy="1278197"/>
              <a:chOff x="3572853" y="2180492"/>
              <a:chExt cx="3888054" cy="127819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BA8FE0-7627-495E-8E87-F608720764C0}"/>
                  </a:ext>
                </a:extLst>
              </p:cNvPr>
              <p:cNvSpPr txBox="1"/>
              <p:nvPr/>
            </p:nvSpPr>
            <p:spPr>
              <a:xfrm>
                <a:off x="5310213" y="218049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1</a:t>
                </a:r>
                <a:endParaRPr lang="id-ID" sz="24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05F44D-CBE8-44F1-A082-0CCA54A8917A}"/>
                  </a:ext>
                </a:extLst>
              </p:cNvPr>
              <p:cNvSpPr txBox="1"/>
              <p:nvPr/>
            </p:nvSpPr>
            <p:spPr>
              <a:xfrm>
                <a:off x="4731093" y="26421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5</a:t>
                </a:r>
                <a:endParaRPr lang="id-ID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54AAD7-2E66-414D-BE43-95965CF5574E}"/>
                  </a:ext>
                </a:extLst>
              </p:cNvPr>
              <p:cNvSpPr txBox="1"/>
              <p:nvPr/>
            </p:nvSpPr>
            <p:spPr>
              <a:xfrm>
                <a:off x="5310213" y="299702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7</a:t>
                </a:r>
                <a:endParaRPr lang="id-ID" sz="2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C60C2-1D8A-4886-91C9-D70776DB2D05}"/>
                  </a:ext>
                </a:extLst>
              </p:cNvPr>
              <p:cNvSpPr txBox="1"/>
              <p:nvPr/>
            </p:nvSpPr>
            <p:spPr>
              <a:xfrm>
                <a:off x="5925921" y="26421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2</a:t>
                </a:r>
                <a:endParaRPr lang="id-ID" sz="2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3596B5-E4AD-4BA7-AC41-4DD994B921AB}"/>
                  </a:ext>
                </a:extLst>
              </p:cNvPr>
              <p:cNvSpPr txBox="1"/>
              <p:nvPr/>
            </p:nvSpPr>
            <p:spPr>
              <a:xfrm>
                <a:off x="4151973" y="218049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3</a:t>
                </a:r>
                <a:endParaRPr lang="id-ID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744B8-6F46-45F6-890F-59EA76D6341A}"/>
                  </a:ext>
                </a:extLst>
              </p:cNvPr>
              <p:cNvSpPr txBox="1"/>
              <p:nvPr/>
            </p:nvSpPr>
            <p:spPr>
              <a:xfrm>
                <a:off x="6505041" y="218049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8</a:t>
                </a:r>
                <a:endParaRPr lang="id-ID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D596C-55A0-47B2-8973-A875CEDAAF7B}"/>
                  </a:ext>
                </a:extLst>
              </p:cNvPr>
              <p:cNvSpPr txBox="1"/>
              <p:nvPr/>
            </p:nvSpPr>
            <p:spPr>
              <a:xfrm>
                <a:off x="4151973" y="299702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6</a:t>
                </a:r>
                <a:endParaRPr lang="id-ID" sz="2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ECCA0E-A092-4E16-AF71-64FE0143DDA7}"/>
                  </a:ext>
                </a:extLst>
              </p:cNvPr>
              <p:cNvSpPr txBox="1"/>
              <p:nvPr/>
            </p:nvSpPr>
            <p:spPr>
              <a:xfrm>
                <a:off x="6505041" y="299642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0</a:t>
                </a:r>
                <a:endParaRPr lang="id-ID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7C6CE-D270-46B5-B8AA-C2ADB9650EFF}"/>
                  </a:ext>
                </a:extLst>
              </p:cNvPr>
              <p:cNvSpPr txBox="1"/>
              <p:nvPr/>
            </p:nvSpPr>
            <p:spPr>
              <a:xfrm>
                <a:off x="3572853" y="26421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9</a:t>
                </a:r>
                <a:endParaRPr lang="id-ID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D208AB-8DB7-4881-B48D-B5AA93F12FB6}"/>
                  </a:ext>
                </a:extLst>
              </p:cNvPr>
              <p:cNvSpPr txBox="1"/>
              <p:nvPr/>
            </p:nvSpPr>
            <p:spPr>
              <a:xfrm>
                <a:off x="7120749" y="264215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4</a:t>
                </a:r>
                <a:endParaRPr lang="id-ID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A02403-D319-4EDE-869B-69B4DB77BD98}"/>
                </a:ext>
              </a:extLst>
            </p:cNvPr>
            <p:cNvSpPr txBox="1"/>
            <p:nvPr/>
          </p:nvSpPr>
          <p:spPr>
            <a:xfrm>
              <a:off x="1099534" y="4901305"/>
              <a:ext cx="3052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0, 1, 2, 3, 4, 5, 6, 7, 8, 9</a:t>
              </a:r>
              <a:endParaRPr lang="id-ID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C95718-D7E0-4864-937C-5D97D068EED9}"/>
                </a:ext>
              </a:extLst>
            </p:cNvPr>
            <p:cNvSpPr txBox="1"/>
            <p:nvPr/>
          </p:nvSpPr>
          <p:spPr>
            <a:xfrm>
              <a:off x="8040027" y="4901305"/>
              <a:ext cx="3052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9, 8, 7, 6, 5, 4, 3, 2, 1, 0</a:t>
              </a:r>
              <a:endParaRPr lang="id-ID" sz="2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894651-C77B-431D-962C-5FC5949D4A70}"/>
                </a:ext>
              </a:extLst>
            </p:cNvPr>
            <p:cNvCxnSpPr>
              <a:stCxn id="16" idx="2"/>
              <a:endCxn id="25" idx="0"/>
            </p:cNvCxnSpPr>
            <p:nvPr/>
          </p:nvCxnSpPr>
          <p:spPr>
            <a:xfrm flipH="1">
              <a:off x="2625754" y="2773227"/>
              <a:ext cx="2275418" cy="21280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9F6190-089B-4378-8D62-AF76214220AB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7254240" y="2772628"/>
              <a:ext cx="2312007" cy="21286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863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24311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270099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3522250" y="2700997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31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24311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270099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3522250" y="2700997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415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34580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3727936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4450717" y="3727936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649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34580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3727936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4450717" y="3727936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80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</a:t>
            </a:r>
            <a:endParaRPr lang="id-ID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4442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471267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5224443" y="4712677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981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Kotak </a:t>
            </a:r>
            <a:r>
              <a:rPr lang="en-GB" dirty="0" err="1"/>
              <a:t>merah</a:t>
            </a:r>
            <a:r>
              <a:rPr lang="en-GB" dirty="0"/>
              <a:t> 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4442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471267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97EBA-2B20-4EB6-B696-268F56CD1A80}"/>
              </a:ext>
            </a:extLst>
          </p:cNvPr>
          <p:cNvSpPr/>
          <p:nvPr/>
        </p:nvSpPr>
        <p:spPr>
          <a:xfrm>
            <a:off x="5224443" y="4712677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54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Kotak </a:t>
            </a:r>
            <a:r>
              <a:rPr lang="en-GB" dirty="0" err="1"/>
              <a:t>merah</a:t>
            </a:r>
            <a:r>
              <a:rPr lang="en-GB" dirty="0"/>
              <a:t> 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4442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471267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DCC52-004D-4174-BA0E-DD1D84F74D6C}"/>
              </a:ext>
            </a:extLst>
          </p:cNvPr>
          <p:cNvSpPr/>
          <p:nvPr/>
        </p:nvSpPr>
        <p:spPr>
          <a:xfrm>
            <a:off x="1731950" y="5799001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D6F92-3F07-4808-97C0-2F179F3D103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029717" y="5176911"/>
            <a:ext cx="1" cy="62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809A4-076E-4B14-B4CC-E5B5949E9169}"/>
              </a:ext>
            </a:extLst>
          </p:cNvPr>
          <p:cNvSpPr txBox="1"/>
          <p:nvPr/>
        </p:nvSpPr>
        <p:spPr>
          <a:xfrm>
            <a:off x="2453897" y="5846452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Copy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6399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93	57	24	86		Kotak </a:t>
            </a:r>
            <a:r>
              <a:rPr lang="en-GB" dirty="0" err="1"/>
              <a:t>merah</a:t>
            </a:r>
            <a:r>
              <a:rPr lang="en-GB" dirty="0"/>
              <a:t> 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4442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471267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DCC52-004D-4174-BA0E-DD1D84F74D6C}"/>
              </a:ext>
            </a:extLst>
          </p:cNvPr>
          <p:cNvSpPr/>
          <p:nvPr/>
        </p:nvSpPr>
        <p:spPr>
          <a:xfrm>
            <a:off x="1731950" y="5799001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84EEC-4419-4115-92FB-05F428E1109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350498" y="4944794"/>
            <a:ext cx="381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10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Kotak </a:t>
            </a:r>
            <a:r>
              <a:rPr lang="en-GB" dirty="0" err="1"/>
              <a:t>merah</a:t>
            </a:r>
            <a:r>
              <a:rPr lang="en-GB" dirty="0"/>
              <a:t> 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8F926E-9DDE-476F-884A-98C214853219}"/>
              </a:ext>
            </a:extLst>
          </p:cNvPr>
          <p:cNvSpPr/>
          <p:nvPr/>
        </p:nvSpPr>
        <p:spPr>
          <a:xfrm>
            <a:off x="996462" y="4442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990D1-7078-42E5-B081-43DA79F49DB4}"/>
              </a:ext>
            </a:extLst>
          </p:cNvPr>
          <p:cNvSpPr/>
          <p:nvPr/>
        </p:nvSpPr>
        <p:spPr>
          <a:xfrm>
            <a:off x="1731951" y="4712677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DCC52-004D-4174-BA0E-DD1D84F74D6C}"/>
              </a:ext>
            </a:extLst>
          </p:cNvPr>
          <p:cNvSpPr/>
          <p:nvPr/>
        </p:nvSpPr>
        <p:spPr>
          <a:xfrm>
            <a:off x="1731950" y="5799001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84EEC-4419-4115-92FB-05F428E1109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176462" y="5176911"/>
            <a:ext cx="555488" cy="854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0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93	10	57	24	86		93 &lt; 10? 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57?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24?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93	10	57	24	86		10 &lt; 86? ---&gt;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10	93</a:t>
            </a:r>
            <a:r>
              <a:rPr lang="en-GB" dirty="0"/>
              <a:t>	57	24	86		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7980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62C87E-AA5D-4F65-BACD-1E399361D1B9}"/>
              </a:ext>
            </a:extLst>
          </p:cNvPr>
          <p:cNvGrpSpPr/>
          <p:nvPr/>
        </p:nvGrpSpPr>
        <p:grpSpPr>
          <a:xfrm>
            <a:off x="1099534" y="1202480"/>
            <a:ext cx="9992932" cy="4453040"/>
            <a:chOff x="1099534" y="1495030"/>
            <a:chExt cx="9992932" cy="445304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17A28C-0FF1-426C-B196-DC147937FB4F}"/>
                </a:ext>
              </a:extLst>
            </p:cNvPr>
            <p:cNvGrpSpPr/>
            <p:nvPr/>
          </p:nvGrpSpPr>
          <p:grpSpPr>
            <a:xfrm>
              <a:off x="4151973" y="1495030"/>
              <a:ext cx="3888054" cy="1278197"/>
              <a:chOff x="3572853" y="2180492"/>
              <a:chExt cx="3888054" cy="127819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BA8FE0-7627-495E-8E87-F608720764C0}"/>
                  </a:ext>
                </a:extLst>
              </p:cNvPr>
              <p:cNvSpPr txBox="1"/>
              <p:nvPr/>
            </p:nvSpPr>
            <p:spPr>
              <a:xfrm>
                <a:off x="5310213" y="218049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1</a:t>
                </a:r>
                <a:endParaRPr lang="id-ID" sz="24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05F44D-CBE8-44F1-A082-0CCA54A8917A}"/>
                  </a:ext>
                </a:extLst>
              </p:cNvPr>
              <p:cNvSpPr txBox="1"/>
              <p:nvPr/>
            </p:nvSpPr>
            <p:spPr>
              <a:xfrm>
                <a:off x="4731093" y="26421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5</a:t>
                </a:r>
                <a:endParaRPr lang="id-ID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54AAD7-2E66-414D-BE43-95965CF5574E}"/>
                  </a:ext>
                </a:extLst>
              </p:cNvPr>
              <p:cNvSpPr txBox="1"/>
              <p:nvPr/>
            </p:nvSpPr>
            <p:spPr>
              <a:xfrm>
                <a:off x="5310213" y="299702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7</a:t>
                </a:r>
                <a:endParaRPr lang="id-ID" sz="2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C60C2-1D8A-4886-91C9-D70776DB2D05}"/>
                  </a:ext>
                </a:extLst>
              </p:cNvPr>
              <p:cNvSpPr txBox="1"/>
              <p:nvPr/>
            </p:nvSpPr>
            <p:spPr>
              <a:xfrm>
                <a:off x="5925921" y="26421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2</a:t>
                </a:r>
                <a:endParaRPr lang="id-ID" sz="2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3596B5-E4AD-4BA7-AC41-4DD994B921AB}"/>
                  </a:ext>
                </a:extLst>
              </p:cNvPr>
              <p:cNvSpPr txBox="1"/>
              <p:nvPr/>
            </p:nvSpPr>
            <p:spPr>
              <a:xfrm>
                <a:off x="4151973" y="218049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3</a:t>
                </a:r>
                <a:endParaRPr lang="id-ID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744B8-6F46-45F6-890F-59EA76D6341A}"/>
                  </a:ext>
                </a:extLst>
              </p:cNvPr>
              <p:cNvSpPr txBox="1"/>
              <p:nvPr/>
            </p:nvSpPr>
            <p:spPr>
              <a:xfrm>
                <a:off x="6505041" y="218049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8</a:t>
                </a:r>
                <a:endParaRPr lang="id-ID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D596C-55A0-47B2-8973-A875CEDAAF7B}"/>
                  </a:ext>
                </a:extLst>
              </p:cNvPr>
              <p:cNvSpPr txBox="1"/>
              <p:nvPr/>
            </p:nvSpPr>
            <p:spPr>
              <a:xfrm>
                <a:off x="4151973" y="299702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6</a:t>
                </a:r>
                <a:endParaRPr lang="id-ID" sz="2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ECCA0E-A092-4E16-AF71-64FE0143DDA7}"/>
                  </a:ext>
                </a:extLst>
              </p:cNvPr>
              <p:cNvSpPr txBox="1"/>
              <p:nvPr/>
            </p:nvSpPr>
            <p:spPr>
              <a:xfrm>
                <a:off x="6505041" y="299642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0</a:t>
                </a:r>
                <a:endParaRPr lang="id-ID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7C6CE-D270-46B5-B8AA-C2ADB9650EFF}"/>
                  </a:ext>
                </a:extLst>
              </p:cNvPr>
              <p:cNvSpPr txBox="1"/>
              <p:nvPr/>
            </p:nvSpPr>
            <p:spPr>
              <a:xfrm>
                <a:off x="3572853" y="26421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9</a:t>
                </a:r>
                <a:endParaRPr lang="id-ID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D208AB-8DB7-4881-B48D-B5AA93F12FB6}"/>
                  </a:ext>
                </a:extLst>
              </p:cNvPr>
              <p:cNvSpPr txBox="1"/>
              <p:nvPr/>
            </p:nvSpPr>
            <p:spPr>
              <a:xfrm>
                <a:off x="7120749" y="264215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4</a:t>
                </a:r>
                <a:endParaRPr lang="id-ID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A02403-D319-4EDE-869B-69B4DB77BD98}"/>
                </a:ext>
              </a:extLst>
            </p:cNvPr>
            <p:cNvSpPr txBox="1"/>
            <p:nvPr/>
          </p:nvSpPr>
          <p:spPr>
            <a:xfrm>
              <a:off x="1099534" y="4901305"/>
              <a:ext cx="3052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0, 1, 2, 3, 4, 5, 6, 7, 8, 9</a:t>
              </a:r>
              <a:endParaRPr lang="id-ID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C95718-D7E0-4864-937C-5D97D068EED9}"/>
                </a:ext>
              </a:extLst>
            </p:cNvPr>
            <p:cNvSpPr txBox="1"/>
            <p:nvPr/>
          </p:nvSpPr>
          <p:spPr>
            <a:xfrm>
              <a:off x="8040027" y="4901305"/>
              <a:ext cx="3052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9, 8, 7, 6, 5, 4, 3, 2, 1, 0</a:t>
              </a:r>
              <a:endParaRPr lang="id-ID" sz="2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894651-C77B-431D-962C-5FC5949D4A70}"/>
                </a:ext>
              </a:extLst>
            </p:cNvPr>
            <p:cNvCxnSpPr>
              <a:stCxn id="16" idx="2"/>
              <a:endCxn id="25" idx="0"/>
            </p:cNvCxnSpPr>
            <p:nvPr/>
          </p:nvCxnSpPr>
          <p:spPr>
            <a:xfrm flipH="1">
              <a:off x="2625754" y="2773227"/>
              <a:ext cx="2275418" cy="21280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9F6190-089B-4378-8D62-AF76214220AB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7254240" y="2772628"/>
              <a:ext cx="2312007" cy="21286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9E21A2-6586-405F-8D16-B79A21704FD6}"/>
                </a:ext>
              </a:extLst>
            </p:cNvPr>
            <p:cNvSpPr txBox="1"/>
            <p:nvPr/>
          </p:nvSpPr>
          <p:spPr>
            <a:xfrm>
              <a:off x="1892218" y="5486405"/>
              <a:ext cx="1467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i="1" dirty="0"/>
                <a:t>Ascending</a:t>
              </a:r>
              <a:endParaRPr lang="id-ID" sz="2400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62BAE9-8F12-4F40-A1C7-3A082A91B34F}"/>
                </a:ext>
              </a:extLst>
            </p:cNvPr>
            <p:cNvSpPr txBox="1"/>
            <p:nvPr/>
          </p:nvSpPr>
          <p:spPr>
            <a:xfrm>
              <a:off x="8755928" y="5486405"/>
              <a:ext cx="1620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i="1" dirty="0"/>
                <a:t>Descending</a:t>
              </a:r>
              <a:endParaRPr lang="id-ID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9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760154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Index = 1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1717162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2651493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623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1717162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2651493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506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13338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2617491" y="167406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3551822" y="167406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159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13338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2617491" y="167406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3551822" y="167406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879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23607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2701000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4466221" y="2701000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596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23607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2701000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4466221" y="2701000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28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3877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3727945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5211810" y="3727945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639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3877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3727945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0AE2E-F226-4E7F-8882-7F1A923158C8}"/>
              </a:ext>
            </a:extLst>
          </p:cNvPr>
          <p:cNvSpPr/>
          <p:nvPr/>
        </p:nvSpPr>
        <p:spPr>
          <a:xfrm>
            <a:off x="5211810" y="3727945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0430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3877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3727945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2AD9-8DAB-451D-90D7-296CF9417DE3}"/>
              </a:ext>
            </a:extLst>
          </p:cNvPr>
          <p:cNvSpPr/>
          <p:nvPr/>
        </p:nvSpPr>
        <p:spPr>
          <a:xfrm>
            <a:off x="3531889" y="4952453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24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2BE59-8734-46B8-8688-BA5B45FB71A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829656" y="4192179"/>
            <a:ext cx="1" cy="760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2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E84E-8495-437C-8164-15128A9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5AD6-5E9E-46C0-80EC-391D5F951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Sorting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28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3877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3727945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2AD9-8DAB-451D-90D7-296CF9417DE3}"/>
              </a:ext>
            </a:extLst>
          </p:cNvPr>
          <p:cNvSpPr/>
          <p:nvPr/>
        </p:nvSpPr>
        <p:spPr>
          <a:xfrm>
            <a:off x="3531889" y="4952453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24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2BE59-8734-46B8-8688-BA5B45FB71A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78966" y="3960062"/>
            <a:ext cx="1252924" cy="7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02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4FB955-4D8B-481F-8229-0EE0E11535CF}"/>
              </a:ext>
            </a:extLst>
          </p:cNvPr>
          <p:cNvSpPr/>
          <p:nvPr/>
        </p:nvSpPr>
        <p:spPr>
          <a:xfrm>
            <a:off x="1924929" y="33877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353FE-F91B-447E-80DD-FA98088C1A1A}"/>
              </a:ext>
            </a:extLst>
          </p:cNvPr>
          <p:cNvSpPr/>
          <p:nvPr/>
        </p:nvSpPr>
        <p:spPr>
          <a:xfrm>
            <a:off x="3531890" y="3727945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2AD9-8DAB-451D-90D7-296CF9417DE3}"/>
              </a:ext>
            </a:extLst>
          </p:cNvPr>
          <p:cNvSpPr/>
          <p:nvPr/>
        </p:nvSpPr>
        <p:spPr>
          <a:xfrm>
            <a:off x="3531889" y="4952453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24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2BE59-8734-46B8-8688-BA5B45FB71A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104929" y="4192179"/>
            <a:ext cx="1426960" cy="99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48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93	57	24	86		93 &lt; 57? ---&gt;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	93	57	24	86		57 &lt; 24?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93	57	24	86		24 &lt; 86?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</a:t>
            </a:r>
            <a:r>
              <a:rPr lang="en-GB" dirty="0">
                <a:solidFill>
                  <a:srgbClr val="FF0000"/>
                </a:solidFill>
              </a:rPr>
              <a:t>24</a:t>
            </a:r>
            <a:r>
              <a:rPr lang="en-GB" dirty="0"/>
              <a:t>	57	</a:t>
            </a:r>
            <a:r>
              <a:rPr lang="en-GB" dirty="0">
                <a:solidFill>
                  <a:srgbClr val="FF0000"/>
                </a:solidFill>
              </a:rPr>
              <a:t>93</a:t>
            </a:r>
            <a:r>
              <a:rPr lang="en-GB" dirty="0"/>
              <a:t>	86		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35698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88157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 Index = 2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3594027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555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3594027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676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4452157" y="1674054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46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4452157" y="1674054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929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23607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270099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5169611" y="270099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9769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23607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270099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5169611" y="270099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14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D4B77-35C4-4813-9B41-B9E63DCA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392982"/>
            <a:ext cx="10800000" cy="60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84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23607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270099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DDFC4-BD28-42DC-920E-5EE32CD7E673}"/>
              </a:ext>
            </a:extLst>
          </p:cNvPr>
          <p:cNvSpPr/>
          <p:nvPr/>
        </p:nvSpPr>
        <p:spPr>
          <a:xfrm>
            <a:off x="2659695" y="4145113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57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BE86A0-CABC-4993-97C7-5B399966DA6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957462" y="3165225"/>
            <a:ext cx="1" cy="979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85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23607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270099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DDFC4-BD28-42DC-920E-5EE32CD7E673}"/>
              </a:ext>
            </a:extLst>
          </p:cNvPr>
          <p:cNvSpPr/>
          <p:nvPr/>
        </p:nvSpPr>
        <p:spPr>
          <a:xfrm>
            <a:off x="2659695" y="4145113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57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BE5C0BF-3899-4340-B05E-3C98FDA09146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2692521" y="2900284"/>
            <a:ext cx="232117" cy="297767"/>
          </a:xfrm>
          <a:prstGeom prst="bentConnector4">
            <a:avLst>
              <a:gd name="adj1" fmla="val -98485"/>
              <a:gd name="adj2" fmla="val 176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03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2867463" y="23607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2659696" y="270099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DDFC4-BD28-42DC-920E-5EE32CD7E673}"/>
              </a:ext>
            </a:extLst>
          </p:cNvPr>
          <p:cNvSpPr/>
          <p:nvPr/>
        </p:nvSpPr>
        <p:spPr>
          <a:xfrm>
            <a:off x="2659695" y="4145113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57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BE86A0-CABC-4993-97C7-5B399966DA63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957462" y="3165225"/>
            <a:ext cx="1" cy="979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16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57 &lt; 93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57 &lt; 86 ? ---&gt; True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</a:t>
            </a:r>
            <a:r>
              <a:rPr lang="en-GB" dirty="0">
                <a:solidFill>
                  <a:srgbClr val="FF0000"/>
                </a:solidFill>
              </a:rPr>
              <a:t>57</a:t>
            </a:r>
            <a:r>
              <a:rPr lang="en-GB" dirty="0"/>
              <a:t>	93	86		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4055765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3406057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 Index = 3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3545958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4480289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121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  <a:endParaRPr lang="id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3545958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4480289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431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4446289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5380620" y="1674054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0938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4446289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A9D59-3C2B-4AD6-A1D4-BEB6FB5CFDA8}"/>
              </a:ext>
            </a:extLst>
          </p:cNvPr>
          <p:cNvSpPr/>
          <p:nvPr/>
        </p:nvSpPr>
        <p:spPr>
          <a:xfrm>
            <a:off x="5380620" y="1674054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622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86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4446289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78C6-3BE5-4EE8-A600-BC7A853DE874}"/>
              </a:ext>
            </a:extLst>
          </p:cNvPr>
          <p:cNvSpPr/>
          <p:nvPr/>
        </p:nvSpPr>
        <p:spPr>
          <a:xfrm>
            <a:off x="4446288" y="3105441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86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4D9CDB-6F13-49B1-AF01-D6F3569407B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44055" y="2138288"/>
            <a:ext cx="1" cy="96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5F19-ECCD-483F-8966-068295BA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(Angka)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A49D5-F704-472F-980A-653F51FC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915" y="2063135"/>
            <a:ext cx="4957885" cy="2731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82C90-BA11-428C-AE8F-2262CCFC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3135"/>
            <a:ext cx="5040000" cy="273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BF1AC-69A0-4964-88CA-014752E78283}"/>
              </a:ext>
            </a:extLst>
          </p:cNvPr>
          <p:cNvSpPr/>
          <p:nvPr/>
        </p:nvSpPr>
        <p:spPr>
          <a:xfrm>
            <a:off x="5050302" y="1955409"/>
            <a:ext cx="900332" cy="294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2EF47-EF18-4E2E-B675-B231228AE405}"/>
              </a:ext>
            </a:extLst>
          </p:cNvPr>
          <p:cNvSpPr/>
          <p:nvPr/>
        </p:nvSpPr>
        <p:spPr>
          <a:xfrm>
            <a:off x="10524005" y="1955409"/>
            <a:ext cx="900332" cy="294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93362-AA14-43E2-A2CF-CEA35E1C6E5A}"/>
              </a:ext>
            </a:extLst>
          </p:cNvPr>
          <p:cNvSpPr txBox="1"/>
          <p:nvPr/>
        </p:nvSpPr>
        <p:spPr>
          <a:xfrm>
            <a:off x="2624665" y="5362668"/>
            <a:ext cx="146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Ascending</a:t>
            </a:r>
            <a:endParaRPr lang="id-ID" sz="2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835C5-18D3-43C2-8DE7-4697533D540A}"/>
              </a:ext>
            </a:extLst>
          </p:cNvPr>
          <p:cNvSpPr txBox="1"/>
          <p:nvPr/>
        </p:nvSpPr>
        <p:spPr>
          <a:xfrm>
            <a:off x="8064539" y="5362668"/>
            <a:ext cx="162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Descending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3083860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93	93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4446289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78C6-3BE5-4EE8-A600-BC7A853DE874}"/>
              </a:ext>
            </a:extLst>
          </p:cNvPr>
          <p:cNvSpPr/>
          <p:nvPr/>
        </p:nvSpPr>
        <p:spPr>
          <a:xfrm>
            <a:off x="4446288" y="3105441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86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4D9CDB-6F13-49B1-AF01-D6F3569407B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79631" y="1906171"/>
            <a:ext cx="3666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0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86	93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52EBCC-D75B-4E46-B4F6-D5A8DD5623BB}"/>
              </a:ext>
            </a:extLst>
          </p:cNvPr>
          <p:cNvSpPr/>
          <p:nvPr/>
        </p:nvSpPr>
        <p:spPr>
          <a:xfrm>
            <a:off x="3753725" y="1333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2ECC9-D8A9-4914-B248-ECEC35AA0431}"/>
              </a:ext>
            </a:extLst>
          </p:cNvPr>
          <p:cNvSpPr/>
          <p:nvPr/>
        </p:nvSpPr>
        <p:spPr>
          <a:xfrm>
            <a:off x="4446289" y="1674054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78C6-3BE5-4EE8-A600-BC7A853DE874}"/>
              </a:ext>
            </a:extLst>
          </p:cNvPr>
          <p:cNvSpPr/>
          <p:nvPr/>
        </p:nvSpPr>
        <p:spPr>
          <a:xfrm>
            <a:off x="4446288" y="3105441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86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4D9CDB-6F13-49B1-AF01-D6F3569407B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33725" y="2138288"/>
            <a:ext cx="810330" cy="96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17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93	86		93 &lt; 86 ? ---&gt; False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10	24	57	</a:t>
            </a:r>
            <a:r>
              <a:rPr lang="en-GB" dirty="0">
                <a:solidFill>
                  <a:srgbClr val="FF0000"/>
                </a:solidFill>
              </a:rPr>
              <a:t>86	93</a:t>
            </a:r>
            <a:r>
              <a:rPr lang="en-GB" dirty="0"/>
              <a:t>		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4067911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2681636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Index = 4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575B1A-A782-464F-90E8-B20A9239C0DD}"/>
              </a:ext>
            </a:extLst>
          </p:cNvPr>
          <p:cNvSpPr/>
          <p:nvPr/>
        </p:nvSpPr>
        <p:spPr>
          <a:xfrm>
            <a:off x="466812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5B4F-1A0A-4EC3-8E4B-3238E5806071}"/>
              </a:ext>
            </a:extLst>
          </p:cNvPr>
          <p:cNvSpPr/>
          <p:nvPr/>
        </p:nvSpPr>
        <p:spPr>
          <a:xfrm>
            <a:off x="446035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B017C-F91C-49C7-8398-053E04DF7EDF}"/>
              </a:ext>
            </a:extLst>
          </p:cNvPr>
          <p:cNvSpPr/>
          <p:nvPr/>
        </p:nvSpPr>
        <p:spPr>
          <a:xfrm>
            <a:off x="5394686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073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r>
              <a:rPr lang="en-GB" dirty="0"/>
              <a:t>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575B1A-A782-464F-90E8-B20A9239C0DD}"/>
              </a:ext>
            </a:extLst>
          </p:cNvPr>
          <p:cNvSpPr/>
          <p:nvPr/>
        </p:nvSpPr>
        <p:spPr>
          <a:xfrm>
            <a:off x="466812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5B4F-1A0A-4EC3-8E4B-3238E5806071}"/>
              </a:ext>
            </a:extLst>
          </p:cNvPr>
          <p:cNvSpPr/>
          <p:nvPr/>
        </p:nvSpPr>
        <p:spPr>
          <a:xfrm>
            <a:off x="446035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B017C-F91C-49C7-8398-053E04DF7EDF}"/>
              </a:ext>
            </a:extLst>
          </p:cNvPr>
          <p:cNvSpPr/>
          <p:nvPr/>
        </p:nvSpPr>
        <p:spPr>
          <a:xfrm>
            <a:off x="5394686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123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r>
              <a:rPr lang="en-GB" dirty="0"/>
              <a:t>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575B1A-A782-464F-90E8-B20A9239C0DD}"/>
              </a:ext>
            </a:extLst>
          </p:cNvPr>
          <p:cNvSpPr/>
          <p:nvPr/>
        </p:nvSpPr>
        <p:spPr>
          <a:xfrm>
            <a:off x="466812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5B4F-1A0A-4EC3-8E4B-3238E5806071}"/>
              </a:ext>
            </a:extLst>
          </p:cNvPr>
          <p:cNvSpPr/>
          <p:nvPr/>
        </p:nvSpPr>
        <p:spPr>
          <a:xfrm>
            <a:off x="446035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9B3FE-DEBB-4CA3-88A7-8573EFC2D864}"/>
              </a:ext>
            </a:extLst>
          </p:cNvPr>
          <p:cNvSpPr/>
          <p:nvPr/>
        </p:nvSpPr>
        <p:spPr>
          <a:xfrm>
            <a:off x="4460354" y="2135944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93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1EF71-7A5A-4F24-9CCB-A7E1CB09725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58121" y="1125415"/>
            <a:ext cx="1" cy="101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379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r>
              <a:rPr lang="en-GB" dirty="0"/>
              <a:t>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575B1A-A782-464F-90E8-B20A9239C0DD}"/>
              </a:ext>
            </a:extLst>
          </p:cNvPr>
          <p:cNvSpPr/>
          <p:nvPr/>
        </p:nvSpPr>
        <p:spPr>
          <a:xfrm>
            <a:off x="466812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5B4F-1A0A-4EC3-8E4B-3238E5806071}"/>
              </a:ext>
            </a:extLst>
          </p:cNvPr>
          <p:cNvSpPr/>
          <p:nvPr/>
        </p:nvSpPr>
        <p:spPr>
          <a:xfrm>
            <a:off x="446035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9B3FE-DEBB-4CA3-88A7-8573EFC2D864}"/>
              </a:ext>
            </a:extLst>
          </p:cNvPr>
          <p:cNvSpPr/>
          <p:nvPr/>
        </p:nvSpPr>
        <p:spPr>
          <a:xfrm>
            <a:off x="4460354" y="2135944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93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01FC24E-CF68-4384-BADB-5FB0D41B4226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4493180" y="860474"/>
            <a:ext cx="232117" cy="297767"/>
          </a:xfrm>
          <a:prstGeom prst="bentConnector4">
            <a:avLst>
              <a:gd name="adj1" fmla="val -98485"/>
              <a:gd name="adj2" fmla="val 176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126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</a:t>
            </a:r>
            <a:r>
              <a:rPr lang="en-GB" b="1" dirty="0" err="1"/>
              <a:t>mentok</a:t>
            </a:r>
            <a:r>
              <a:rPr lang="en-GB" dirty="0"/>
              <a:t> = </a:t>
            </a:r>
            <a:r>
              <a:rPr lang="en-GB" b="1" i="1" dirty="0"/>
              <a:t>Swap</a:t>
            </a:r>
            <a:r>
              <a:rPr lang="en-GB" dirty="0"/>
              <a:t>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575B1A-A782-464F-90E8-B20A9239C0DD}"/>
              </a:ext>
            </a:extLst>
          </p:cNvPr>
          <p:cNvSpPr/>
          <p:nvPr/>
        </p:nvSpPr>
        <p:spPr>
          <a:xfrm>
            <a:off x="466812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5B4F-1A0A-4EC3-8E4B-3238E5806071}"/>
              </a:ext>
            </a:extLst>
          </p:cNvPr>
          <p:cNvSpPr/>
          <p:nvPr/>
        </p:nvSpPr>
        <p:spPr>
          <a:xfrm>
            <a:off x="446035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9B3FE-DEBB-4CA3-88A7-8573EFC2D864}"/>
              </a:ext>
            </a:extLst>
          </p:cNvPr>
          <p:cNvSpPr/>
          <p:nvPr/>
        </p:nvSpPr>
        <p:spPr>
          <a:xfrm>
            <a:off x="4460354" y="2135944"/>
            <a:ext cx="595533" cy="464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93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1EF71-7A5A-4F24-9CCB-A7E1CB09725D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4758121" y="1125415"/>
            <a:ext cx="1" cy="101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09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</a:t>
            </a:r>
            <a:r>
              <a:rPr lang="en-GB" dirty="0">
                <a:solidFill>
                  <a:srgbClr val="FF0000"/>
                </a:solidFill>
              </a:rPr>
              <a:t>93</a:t>
            </a:r>
            <a:r>
              <a:rPr lang="en-GB" dirty="0"/>
              <a:t>			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200739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ECE2-38F7-4237-9846-64D8B503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(</a:t>
            </a:r>
            <a:r>
              <a:rPr lang="en-GB" dirty="0" err="1"/>
              <a:t>Huruf</a:t>
            </a:r>
            <a:r>
              <a:rPr lang="en-GB" dirty="0"/>
              <a:t>)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D997C-D41D-46F6-AC63-12944F9E1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124"/>
            <a:ext cx="5040000" cy="2765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4F31A-8EB6-4158-BECB-4E5888D9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2" y="2052947"/>
            <a:ext cx="5040000" cy="275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C2B35-DC53-4A6F-8D62-D52BA643D3C4}"/>
              </a:ext>
            </a:extLst>
          </p:cNvPr>
          <p:cNvSpPr/>
          <p:nvPr/>
        </p:nvSpPr>
        <p:spPr>
          <a:xfrm>
            <a:off x="767663" y="1955409"/>
            <a:ext cx="1370626" cy="294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6789D-97DC-4AD4-BB04-5718B29A0F1D}"/>
              </a:ext>
            </a:extLst>
          </p:cNvPr>
          <p:cNvSpPr txBox="1"/>
          <p:nvPr/>
        </p:nvSpPr>
        <p:spPr>
          <a:xfrm>
            <a:off x="2624665" y="5362668"/>
            <a:ext cx="146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Ascending</a:t>
            </a:r>
            <a:endParaRPr lang="id-ID" sz="2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8D30E-B549-4E6C-A51E-C1E0FBC14D82}"/>
              </a:ext>
            </a:extLst>
          </p:cNvPr>
          <p:cNvSpPr txBox="1"/>
          <p:nvPr/>
        </p:nvSpPr>
        <p:spPr>
          <a:xfrm>
            <a:off x="8064539" y="5362668"/>
            <a:ext cx="162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Descending</a:t>
            </a:r>
            <a:endParaRPr lang="id-ID" sz="2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077CF-E027-4FEA-9A9C-1F45F0A47121}"/>
              </a:ext>
            </a:extLst>
          </p:cNvPr>
          <p:cNvSpPr/>
          <p:nvPr/>
        </p:nvSpPr>
        <p:spPr>
          <a:xfrm>
            <a:off x="6251719" y="1955409"/>
            <a:ext cx="1370626" cy="294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3298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6A8-4609-42E9-81EB-B482355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1"/>
            <a:ext cx="10515600" cy="55157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10	24	57	86	93		</a:t>
            </a:r>
            <a:endParaRPr lang="id-ID" b="1" i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575B1A-A782-464F-90E8-B20A9239C0DD}"/>
              </a:ext>
            </a:extLst>
          </p:cNvPr>
          <p:cNvSpPr/>
          <p:nvPr/>
        </p:nvSpPr>
        <p:spPr>
          <a:xfrm>
            <a:off x="4668122" y="320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5B4F-1A0A-4EC3-8E4B-3238E5806071}"/>
              </a:ext>
            </a:extLst>
          </p:cNvPr>
          <p:cNvSpPr/>
          <p:nvPr/>
        </p:nvSpPr>
        <p:spPr>
          <a:xfrm>
            <a:off x="4460355" y="661181"/>
            <a:ext cx="595533" cy="4642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B017C-F91C-49C7-8398-053E04DF7EDF}"/>
              </a:ext>
            </a:extLst>
          </p:cNvPr>
          <p:cNvSpPr/>
          <p:nvPr/>
        </p:nvSpPr>
        <p:spPr>
          <a:xfrm>
            <a:off x="5394686" y="661181"/>
            <a:ext cx="613385" cy="464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42BFE-199F-41B4-8706-2689471B57C5}"/>
              </a:ext>
            </a:extLst>
          </p:cNvPr>
          <p:cNvSpPr txBox="1"/>
          <p:nvPr/>
        </p:nvSpPr>
        <p:spPr>
          <a:xfrm>
            <a:off x="4460355" y="1712196"/>
            <a:ext cx="5001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Index</a:t>
            </a:r>
          </a:p>
          <a:p>
            <a:r>
              <a:rPr lang="en-GB" sz="2400" dirty="0"/>
              <a:t>Kotak </a:t>
            </a:r>
            <a:r>
              <a:rPr lang="en-GB" sz="2400" dirty="0" err="1"/>
              <a:t>Biru</a:t>
            </a:r>
            <a:endParaRPr lang="en-GB" sz="2400" dirty="0"/>
          </a:p>
          <a:p>
            <a:r>
              <a:rPr lang="en-GB" sz="2400" dirty="0"/>
              <a:t>Kotak Merah</a:t>
            </a:r>
          </a:p>
          <a:p>
            <a:endParaRPr lang="en-GB" sz="2400" dirty="0"/>
          </a:p>
          <a:p>
            <a:r>
              <a:rPr lang="en-GB" sz="2400" dirty="0" err="1"/>
              <a:t>Berada</a:t>
            </a:r>
            <a:r>
              <a:rPr lang="en-GB" sz="2400" dirty="0"/>
              <a:t> di </a:t>
            </a:r>
            <a:r>
              <a:rPr lang="en-GB" sz="2400" b="1" dirty="0"/>
              <a:t>State Akhir</a:t>
            </a:r>
            <a:r>
              <a:rPr lang="en-GB" sz="2400" dirty="0"/>
              <a:t> = </a:t>
            </a:r>
            <a:r>
              <a:rPr lang="en-GB" sz="2400" b="1" dirty="0"/>
              <a:t>Sorting </a:t>
            </a:r>
            <a:r>
              <a:rPr lang="en-GB" sz="2400" b="1" dirty="0" err="1"/>
              <a:t>Selesai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467987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9B96-6E6E-4411-9553-90E2E5F7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1F55-0885-4AD7-B083-DAFED609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Terurut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= 93, 10, 57, 24, 86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</a:t>
            </a:r>
            <a:r>
              <a:rPr lang="en-GB" dirty="0" err="1"/>
              <a:t>Terurut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= 10, 24, 57, 86, 93</a:t>
            </a:r>
          </a:p>
        </p:txBody>
      </p:sp>
    </p:spTree>
    <p:extLst>
      <p:ext uri="{BB962C8B-B14F-4D97-AF65-F5344CB8AC3E}">
        <p14:creationId xmlns:p14="http://schemas.microsoft.com/office/powerpoint/2010/main" val="15223662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58A1-1D4F-494D-BFC1-3DB11433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8361-7E46-4167-9672-1276E9322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1164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0DA-BF5E-4944-A977-A23FC87B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CE1D-2C24-40C1-BF77-4ECFA4DC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</a:t>
            </a:r>
            <a:r>
              <a:rPr lang="en-GB" dirty="0" err="1"/>
              <a:t>ulang</a:t>
            </a:r>
            <a:r>
              <a:rPr lang="en-GB" dirty="0"/>
              <a:t> </a:t>
            </a:r>
            <a:r>
              <a:rPr lang="en-GB" b="1" dirty="0" err="1"/>
              <a:t>Contoh</a:t>
            </a:r>
            <a:r>
              <a:rPr lang="en-GB" b="1" dirty="0"/>
              <a:t> Program</a:t>
            </a:r>
            <a:r>
              <a:rPr lang="en-GB" dirty="0"/>
              <a:t> </a:t>
            </a:r>
            <a:r>
              <a:rPr lang="en-GB" b="1" dirty="0"/>
              <a:t>2-1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(</a:t>
            </a:r>
            <a:r>
              <a:rPr lang="en-GB" dirty="0" err="1"/>
              <a:t>halaman</a:t>
            </a:r>
            <a:r>
              <a:rPr lang="en-GB" dirty="0"/>
              <a:t> 7)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Upload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b="1" dirty="0" err="1"/>
              <a:t>rar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Format</a:t>
            </a:r>
            <a:r>
              <a:rPr lang="en-GB" dirty="0"/>
              <a:t>: </a:t>
            </a:r>
            <a:r>
              <a:rPr lang="en-GB" dirty="0" err="1"/>
              <a:t>NIM_Nama_Latihan</a:t>
            </a:r>
            <a:r>
              <a:rPr lang="en-GB" dirty="0"/>
              <a:t> 4 SDA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36767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4600-3267-46C7-9A92-099D91DA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9173-F647-4430-83C4-18612E199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414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6D0A-1703-47F9-BDC6-C5FD662A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5D1C-9B8E-4108-B2AB-1B482FB0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Modifikasi</a:t>
            </a:r>
            <a:r>
              <a:rPr lang="en-GB" dirty="0"/>
              <a:t> program </a:t>
            </a:r>
            <a:r>
              <a:rPr lang="en-GB" dirty="0" err="1"/>
              <a:t>dalam</a:t>
            </a:r>
            <a:r>
              <a:rPr lang="en-GB" dirty="0"/>
              <a:t> video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output </a:t>
            </a:r>
            <a:r>
              <a:rPr lang="en-GB" dirty="0" err="1"/>
              <a:t>seperti</a:t>
            </a:r>
            <a:r>
              <a:rPr lang="en-GB" dirty="0"/>
              <a:t> pada </a:t>
            </a:r>
            <a:r>
              <a:rPr lang="en-GB" dirty="0" err="1"/>
              <a:t>gambar</a:t>
            </a:r>
            <a:r>
              <a:rPr lang="en-GB" dirty="0"/>
              <a:t> di slide </a:t>
            </a:r>
            <a:r>
              <a:rPr lang="en-GB" dirty="0" err="1"/>
              <a:t>selanjutnya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Input </a:t>
            </a: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dirty="0" err="1"/>
              <a:t>bebas</a:t>
            </a:r>
            <a:r>
              <a:rPr lang="en-GB" dirty="0"/>
              <a:t> (minimal 6 data)</a:t>
            </a:r>
          </a:p>
          <a:p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b="1" dirty="0"/>
              <a:t>flowchart</a:t>
            </a:r>
            <a:r>
              <a:rPr lang="en-GB" dirty="0"/>
              <a:t>-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word/pdf</a:t>
            </a:r>
          </a:p>
          <a:p>
            <a:r>
              <a:rPr lang="en-GB" dirty="0" err="1"/>
              <a:t>Satukan</a:t>
            </a:r>
            <a:r>
              <a:rPr lang="en-GB" dirty="0"/>
              <a:t> program, screenshot output, dan flowchart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b="1" dirty="0" err="1"/>
              <a:t>rar</a:t>
            </a:r>
            <a:endParaRPr lang="en-GB" b="1" dirty="0"/>
          </a:p>
          <a:p>
            <a:r>
              <a:rPr lang="en-GB" b="1" dirty="0"/>
              <a:t>Format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 err="1"/>
              <a:t>NIM_Nama_Tugas</a:t>
            </a:r>
            <a:r>
              <a:rPr lang="en-GB" dirty="0"/>
              <a:t> 4 SDA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158587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358-F9E4-4D0A-A28C-BC401B4C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E6EAE-A68F-42AE-B5B1-E38E98414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397076"/>
            <a:ext cx="10800000" cy="6095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AC1650-D4E1-48BE-B2A6-0DEDDBD5F54D}"/>
              </a:ext>
            </a:extLst>
          </p:cNvPr>
          <p:cNvSpPr txBox="1"/>
          <p:nvPr/>
        </p:nvSpPr>
        <p:spPr>
          <a:xfrm>
            <a:off x="6836900" y="4093698"/>
            <a:ext cx="370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*</a:t>
            </a:r>
            <a:r>
              <a:rPr lang="en-GB" sz="2000" dirty="0" err="1">
                <a:solidFill>
                  <a:srgbClr val="FF0000"/>
                </a:solidFill>
              </a:rPr>
              <a:t>Terdapat</a:t>
            </a:r>
            <a:r>
              <a:rPr lang="en-GB" sz="2000" dirty="0">
                <a:solidFill>
                  <a:srgbClr val="FF0000"/>
                </a:solidFill>
              </a:rPr>
              <a:t> proses </a:t>
            </a:r>
            <a:r>
              <a:rPr lang="en-GB" sz="2000" dirty="0" err="1">
                <a:solidFill>
                  <a:srgbClr val="FF0000"/>
                </a:solidFill>
              </a:rPr>
              <a:t>pertukaran</a:t>
            </a:r>
            <a:r>
              <a:rPr lang="en-GB" sz="2000" dirty="0">
                <a:solidFill>
                  <a:srgbClr val="FF0000"/>
                </a:solidFill>
              </a:rPr>
              <a:t> data</a:t>
            </a:r>
            <a:endParaRPr lang="id-ID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8CC89-77C1-4248-9090-AE86F1B0A77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096000" y="3685735"/>
            <a:ext cx="740900" cy="6080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1D94-C633-480C-8F81-9AF49914D23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4293753"/>
            <a:ext cx="740900" cy="813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7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4684-AF9E-4802-8E99-764D55B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Teknik Sorting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A990A-EE52-431C-8288-C513A1D9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855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2577</Words>
  <Application>Microsoft Office PowerPoint</Application>
  <PresentationFormat>Widescreen</PresentationFormat>
  <Paragraphs>366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Office Theme</vt:lpstr>
      <vt:lpstr>SDA</vt:lpstr>
      <vt:lpstr>Sorting</vt:lpstr>
      <vt:lpstr>PowerPoint Presentation</vt:lpstr>
      <vt:lpstr>PowerPoint Presentation</vt:lpstr>
      <vt:lpstr>Contoh</vt:lpstr>
      <vt:lpstr>PowerPoint Presentation</vt:lpstr>
      <vt:lpstr>Size (Angka)</vt:lpstr>
      <vt:lpstr>Name (Huruf)</vt:lpstr>
      <vt:lpstr>Teknik Sorting</vt:lpstr>
      <vt:lpstr>PowerPoint Presentation</vt:lpstr>
      <vt:lpstr>Praktikum</vt:lpstr>
      <vt:lpstr>Selection Sort</vt:lpstr>
      <vt:lpstr>PowerPoint Presentation</vt:lpstr>
      <vt:lpstr>PowerPoint Presentation</vt:lpstr>
      <vt:lpstr>Algoritma</vt:lpstr>
      <vt:lpstr>Simbol-Simbol</vt:lpstr>
      <vt:lpstr>PowerPoint Presentation</vt:lpstr>
      <vt:lpstr>PowerPoint Presentation</vt:lpstr>
      <vt:lpstr>Penempatan Simbol</vt:lpstr>
      <vt:lpstr>PowerPoint Presentation</vt:lpstr>
      <vt:lpstr>PowerPoint Presentation</vt:lpstr>
      <vt:lpstr>PowerPoint Presentation</vt:lpstr>
      <vt:lpstr>PowerPoint Presentation</vt:lpstr>
      <vt:lpstr>Selection Sort</vt:lpstr>
      <vt:lpstr>Contoh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Latihan</vt:lpstr>
      <vt:lpstr>Tugas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201</cp:revision>
  <dcterms:created xsi:type="dcterms:W3CDTF">2020-04-26T23:23:53Z</dcterms:created>
  <dcterms:modified xsi:type="dcterms:W3CDTF">2020-04-28T00:45:22Z</dcterms:modified>
</cp:coreProperties>
</file>