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5" r:id="rId23"/>
    <p:sldId id="277" r:id="rId24"/>
    <p:sldId id="278" r:id="rId25"/>
    <p:sldId id="279" r:id="rId26"/>
    <p:sldId id="280" r:id="rId27"/>
    <p:sldId id="281" r:id="rId28"/>
    <p:sldId id="282" r:id="rId29"/>
    <p:sldId id="284" r:id="rId30"/>
    <p:sldId id="283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47" r:id="rId92"/>
    <p:sldId id="348" r:id="rId93"/>
    <p:sldId id="349" r:id="rId94"/>
    <p:sldId id="350" r:id="rId95"/>
    <p:sldId id="351" r:id="rId96"/>
    <p:sldId id="352" r:id="rId97"/>
    <p:sldId id="353" r:id="rId98"/>
    <p:sldId id="354" r:id="rId99"/>
    <p:sldId id="355" r:id="rId100"/>
    <p:sldId id="356" r:id="rId101"/>
    <p:sldId id="357" r:id="rId102"/>
    <p:sldId id="358" r:id="rId103"/>
    <p:sldId id="359" r:id="rId104"/>
    <p:sldId id="360" r:id="rId105"/>
    <p:sldId id="361" r:id="rId106"/>
    <p:sldId id="362" r:id="rId107"/>
    <p:sldId id="363" r:id="rId108"/>
    <p:sldId id="364" r:id="rId109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02E4D-089E-4B07-91A0-DFEB6ACE6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0441DC-1C63-4628-95EE-101C861B1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52F30-3BC5-4578-B647-6E03F46EF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9F93-9EFF-48A4-BB96-289E4816525D}" type="datetimeFigureOut">
              <a:rPr lang="id-ID" smtClean="0"/>
              <a:t>03/05/2020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D1B87-4728-446D-B1CD-FC697B7D9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FC8DB-A109-46A3-9685-2DBBF8AD5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F34E-ABB9-4EDC-82FA-33DC0C950FF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35589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9FAAB-67E8-45AE-9C9B-445B67D5F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136733-262D-425E-B023-527CA0A05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7F429-9016-40BB-9F2A-BD6E77822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9F93-9EFF-48A4-BB96-289E4816525D}" type="datetimeFigureOut">
              <a:rPr lang="id-ID" smtClean="0"/>
              <a:t>03/05/2020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BCE19-E256-4E7C-B29C-5C1BB4562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DC9B7-E5CB-4927-8990-1C4F35382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F34E-ABB9-4EDC-82FA-33DC0C950FF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2973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A448B4-1D24-4427-BCB1-BB745F98EF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AB139F-7A94-474C-94EB-EED1C516A0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A0C2B-3823-48BE-9739-D67E33335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9F93-9EFF-48A4-BB96-289E4816525D}" type="datetimeFigureOut">
              <a:rPr lang="id-ID" smtClean="0"/>
              <a:t>03/05/2020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0C85E-C9AE-4D96-A0D5-F46248B40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A98A3-780D-497C-B9C1-2D343C34D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F34E-ABB9-4EDC-82FA-33DC0C950FF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29210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E975B-DBB4-4826-883C-BD551234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9B4DE-68ED-403A-9727-347D124BC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488F1-C1FF-481B-8FC9-82FDB88B3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9F93-9EFF-48A4-BB96-289E4816525D}" type="datetimeFigureOut">
              <a:rPr lang="id-ID" smtClean="0"/>
              <a:t>03/05/2020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E5032-FFEA-4FAF-8F08-A42D3A961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B59DD-DA1A-48C6-B73F-FB30ACCFC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F34E-ABB9-4EDC-82FA-33DC0C950FF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34031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A1BD3-9A02-49CA-8F54-6CBCBA553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9DDC09-9642-4E9B-8054-2FABB1372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5287E-1858-4BA1-85E7-309AC1190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9F93-9EFF-48A4-BB96-289E4816525D}" type="datetimeFigureOut">
              <a:rPr lang="id-ID" smtClean="0"/>
              <a:t>03/05/2020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76E5A-DD48-4FC4-B47C-F8644B236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67CF9-6EFC-438F-8583-DAFA23E3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F34E-ABB9-4EDC-82FA-33DC0C950FF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90265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238B2-9ADD-4F47-B8A0-C8A0C6261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7B79F-6DA3-46DF-B612-078E20E50A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9221F8-B342-44BF-8177-DC7607734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12F452-2D13-49E4-86B2-4423CA402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9F93-9EFF-48A4-BB96-289E4816525D}" type="datetimeFigureOut">
              <a:rPr lang="id-ID" smtClean="0"/>
              <a:t>03/05/2020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8A3CB-87F9-404E-B976-46AB1B160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5BDBE-8EEA-4DF7-A73E-1EC063CF4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F34E-ABB9-4EDC-82FA-33DC0C950FF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80169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2CA67-7CCC-4FDF-B61B-97A0007A8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DF49D-1399-4D96-BCEE-A7C984E85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DC7A80-3E51-4E5F-BE25-FC119630C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39CAFC-59C7-42D6-BF6B-0D9F3E51F5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D0C86A-0470-4ACA-9010-3FAEFC9A84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B6B727-D4C5-4AD7-ABFD-0396E2331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9F93-9EFF-48A4-BB96-289E4816525D}" type="datetimeFigureOut">
              <a:rPr lang="id-ID" smtClean="0"/>
              <a:t>03/05/2020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667B7E-94C7-42C0-B8A2-8404E7AD5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453CDF-C36A-45A4-8CEC-502DB1FB5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F34E-ABB9-4EDC-82FA-33DC0C950FF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9994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77F95-744A-47BC-9D18-E93888289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C0CBE7-217C-4FC8-98C5-7D17DFBAD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9F93-9EFF-48A4-BB96-289E4816525D}" type="datetimeFigureOut">
              <a:rPr lang="id-ID" smtClean="0"/>
              <a:t>03/05/2020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2A1308-A4FC-4A2B-BF20-7D162799E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5C646-80D9-4412-8C48-4426007C0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F34E-ABB9-4EDC-82FA-33DC0C950FF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75506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C10415-1E63-4E4C-BE77-94A5A83D5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9F93-9EFF-48A4-BB96-289E4816525D}" type="datetimeFigureOut">
              <a:rPr lang="id-ID" smtClean="0"/>
              <a:t>03/05/2020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DBB04E-D9F7-4754-B79F-23831CEB8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264D66-44D0-4405-A80F-499AE433A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F34E-ABB9-4EDC-82FA-33DC0C950FF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98278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83CCA-ADCB-493D-8C24-78DDD4E01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AC271-0705-40F8-9031-34AFD5702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B4C956-6C79-44B2-BA7C-348821F23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B8B91F-1A88-430C-ABB0-547E26151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9F93-9EFF-48A4-BB96-289E4816525D}" type="datetimeFigureOut">
              <a:rPr lang="id-ID" smtClean="0"/>
              <a:t>03/05/2020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7A569E-A01A-497F-86AB-D9592590D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0CBB94-441F-43F3-B671-BB2D71DC1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F34E-ABB9-4EDC-82FA-33DC0C950FF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55582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03959-97CC-40FD-887F-A7B1313FA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76949B-1ED7-4F5E-B77D-FF305A5780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55E738-031C-4DF3-BF5B-0C34E94DDD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72ED5-4CBB-43B2-9595-1590BA2AA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9F93-9EFF-48A4-BB96-289E4816525D}" type="datetimeFigureOut">
              <a:rPr lang="id-ID" smtClean="0"/>
              <a:t>03/05/2020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2CA08-7284-4251-94EB-5F467B872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9B0DC7-F9DF-44A7-8420-964825798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F34E-ABB9-4EDC-82FA-33DC0C950FF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1119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DF6704-9230-45CE-AA00-AC8E038E4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01D5F-E5E1-4143-8A3D-AF001F5C7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264ED-FD1F-4827-9066-C9780F5B40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39F93-9EFF-48A4-BB96-289E4816525D}" type="datetimeFigureOut">
              <a:rPr lang="id-ID" smtClean="0"/>
              <a:t>03/05/2020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BECD3-8F6A-4E7C-885E-C5F8972EA7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B7044-290A-40EA-9795-9C40F2F592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BF34E-ABB9-4EDC-82FA-33DC0C950FF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15102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4FA1C-12B2-4992-801D-D400B867E9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SDA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F098B-8A35-46E4-AC62-533E389C0F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/>
              <a:t>Pertemuan 5</a:t>
            </a:r>
          </a:p>
        </p:txBody>
      </p:sp>
    </p:spTree>
    <p:extLst>
      <p:ext uri="{BB962C8B-B14F-4D97-AF65-F5344CB8AC3E}">
        <p14:creationId xmlns:p14="http://schemas.microsoft.com/office/powerpoint/2010/main" val="812204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9CDDA-7133-4B76-AEB9-DF464A50E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State Awal: Kotak Biru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00677-9076-435C-9960-A95A3D3C6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  <a:p>
            <a:pPr marL="0" indent="0" algn="ctr">
              <a:buNone/>
            </a:pPr>
            <a:r>
              <a:rPr lang="id-ID" dirty="0"/>
              <a:t>58	17	74	96	32</a:t>
            </a:r>
          </a:p>
          <a:p>
            <a:pPr marL="0" indent="0">
              <a:buNone/>
            </a:pPr>
            <a:endParaRPr lang="id-ID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0C71668-8C7B-4162-8EE9-42616B457352}"/>
              </a:ext>
            </a:extLst>
          </p:cNvPr>
          <p:cNvSpPr/>
          <p:nvPr/>
        </p:nvSpPr>
        <p:spPr>
          <a:xfrm>
            <a:off x="7610622" y="3277772"/>
            <a:ext cx="576000" cy="5760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3E0B9E-D748-466F-BE9D-599F0D8EC7E1}"/>
              </a:ext>
            </a:extLst>
          </p:cNvPr>
          <p:cNvSpPr/>
          <p:nvPr/>
        </p:nvSpPr>
        <p:spPr>
          <a:xfrm>
            <a:off x="3963175" y="3353386"/>
            <a:ext cx="576000" cy="42477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5499186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36088-1843-419D-B046-A8968C917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166"/>
            <a:ext cx="10515600" cy="6006905"/>
          </a:xfrm>
        </p:spPr>
        <p:txBody>
          <a:bodyPr/>
          <a:lstStyle/>
          <a:p>
            <a:pPr marL="0" indent="0">
              <a:buNone/>
            </a:pPr>
            <a:r>
              <a:rPr lang="id-ID" dirty="0"/>
              <a:t>17	31	58	96	96		 3 &gt; 2 ? ---&gt; True (SWAP PIVOT)</a:t>
            </a:r>
            <a:endParaRPr lang="id-ID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749829-DBD2-4C9E-BD51-5E71D4DF009E}"/>
              </a:ext>
            </a:extLst>
          </p:cNvPr>
          <p:cNvSpPr/>
          <p:nvPr/>
        </p:nvSpPr>
        <p:spPr>
          <a:xfrm>
            <a:off x="2652484" y="450166"/>
            <a:ext cx="576000" cy="4247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C1082A-D92B-4B8C-B034-2C5E2EA0886B}"/>
              </a:ext>
            </a:extLst>
          </p:cNvPr>
          <p:cNvSpPr/>
          <p:nvPr/>
        </p:nvSpPr>
        <p:spPr>
          <a:xfrm>
            <a:off x="3553014" y="450166"/>
            <a:ext cx="576000" cy="42477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171BC5F-0D44-4D1F-9973-9BC20FE98D6D}"/>
              </a:ext>
            </a:extLst>
          </p:cNvPr>
          <p:cNvSpPr/>
          <p:nvPr/>
        </p:nvSpPr>
        <p:spPr>
          <a:xfrm>
            <a:off x="4466768" y="374552"/>
            <a:ext cx="576000" cy="5760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864602-F8F7-4089-8F10-96AF2687527B}"/>
              </a:ext>
            </a:extLst>
          </p:cNvPr>
          <p:cNvSpPr/>
          <p:nvPr/>
        </p:nvSpPr>
        <p:spPr>
          <a:xfrm>
            <a:off x="4466768" y="2184623"/>
            <a:ext cx="576000" cy="42477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74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17E5CD9-E299-402E-9AC5-35265DD24CDA}"/>
              </a:ext>
            </a:extLst>
          </p:cNvPr>
          <p:cNvCxnSpPr>
            <a:cxnSpLocks/>
            <a:stCxn id="4" idx="3"/>
            <a:endCxn id="2" idx="2"/>
          </p:cNvCxnSpPr>
          <p:nvPr/>
        </p:nvCxnSpPr>
        <p:spPr>
          <a:xfrm>
            <a:off x="4129014" y="662552"/>
            <a:ext cx="3377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16803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36088-1843-419D-B046-A8968C917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166"/>
            <a:ext cx="10515600" cy="6006905"/>
          </a:xfrm>
        </p:spPr>
        <p:txBody>
          <a:bodyPr/>
          <a:lstStyle/>
          <a:p>
            <a:pPr marL="0" indent="0">
              <a:buNone/>
            </a:pPr>
            <a:r>
              <a:rPr lang="id-ID" dirty="0"/>
              <a:t>17	31	58	74	96		 3 &gt; 2 ? ---&gt; True (SWAP PIVOT)</a:t>
            </a:r>
            <a:endParaRPr lang="id-ID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749829-DBD2-4C9E-BD51-5E71D4DF009E}"/>
              </a:ext>
            </a:extLst>
          </p:cNvPr>
          <p:cNvSpPr/>
          <p:nvPr/>
        </p:nvSpPr>
        <p:spPr>
          <a:xfrm>
            <a:off x="2652484" y="450166"/>
            <a:ext cx="576000" cy="4247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C1082A-D92B-4B8C-B034-2C5E2EA0886B}"/>
              </a:ext>
            </a:extLst>
          </p:cNvPr>
          <p:cNvSpPr/>
          <p:nvPr/>
        </p:nvSpPr>
        <p:spPr>
          <a:xfrm>
            <a:off x="3553014" y="450166"/>
            <a:ext cx="576000" cy="42477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171BC5F-0D44-4D1F-9973-9BC20FE98D6D}"/>
              </a:ext>
            </a:extLst>
          </p:cNvPr>
          <p:cNvSpPr/>
          <p:nvPr/>
        </p:nvSpPr>
        <p:spPr>
          <a:xfrm>
            <a:off x="4466768" y="374552"/>
            <a:ext cx="576000" cy="5760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864602-F8F7-4089-8F10-96AF2687527B}"/>
              </a:ext>
            </a:extLst>
          </p:cNvPr>
          <p:cNvSpPr/>
          <p:nvPr/>
        </p:nvSpPr>
        <p:spPr>
          <a:xfrm>
            <a:off x="4466768" y="2184623"/>
            <a:ext cx="576000" cy="42477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74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17E5CD9-E299-402E-9AC5-35265DD24CDA}"/>
              </a:ext>
            </a:extLst>
          </p:cNvPr>
          <p:cNvCxnSpPr>
            <a:cxnSpLocks/>
            <a:stCxn id="8" idx="1"/>
            <a:endCxn id="4" idx="2"/>
          </p:cNvCxnSpPr>
          <p:nvPr/>
        </p:nvCxnSpPr>
        <p:spPr>
          <a:xfrm flipH="1" flipV="1">
            <a:off x="3841014" y="874938"/>
            <a:ext cx="625754" cy="1522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85866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36088-1843-419D-B046-A8968C917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166"/>
            <a:ext cx="10515600" cy="6006905"/>
          </a:xfrm>
        </p:spPr>
        <p:txBody>
          <a:bodyPr/>
          <a:lstStyle/>
          <a:p>
            <a:pPr marL="0" indent="0">
              <a:buNone/>
            </a:pPr>
            <a:r>
              <a:rPr lang="id-ID" dirty="0"/>
              <a:t>17	31	58	</a:t>
            </a:r>
            <a:r>
              <a:rPr lang="id-ID" dirty="0">
                <a:solidFill>
                  <a:srgbClr val="FF0000"/>
                </a:solidFill>
              </a:rPr>
              <a:t>74</a:t>
            </a:r>
            <a:r>
              <a:rPr lang="id-ID" dirty="0"/>
              <a:t>	</a:t>
            </a:r>
            <a:r>
              <a:rPr lang="id-ID" dirty="0">
                <a:solidFill>
                  <a:srgbClr val="FF0000"/>
                </a:solidFill>
              </a:rPr>
              <a:t>96</a:t>
            </a:r>
            <a:r>
              <a:rPr lang="id-ID" dirty="0"/>
              <a:t>		</a:t>
            </a:r>
            <a:endParaRPr lang="id-ID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91595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36088-1843-419D-B046-A8968C917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166"/>
            <a:ext cx="10515600" cy="6006905"/>
          </a:xfrm>
        </p:spPr>
        <p:txBody>
          <a:bodyPr/>
          <a:lstStyle/>
          <a:p>
            <a:pPr marL="0" indent="0">
              <a:buNone/>
            </a:pPr>
            <a:r>
              <a:rPr lang="id-ID" dirty="0"/>
              <a:t>17	31	58	74	96		</a:t>
            </a:r>
            <a:r>
              <a:rPr lang="id-ID" b="1" dirty="0"/>
              <a:t>Sorting Selesai</a:t>
            </a:r>
            <a:endParaRPr lang="id-ID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74718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BCC2-85F4-4B1E-A844-C44789F21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ED530-AD71-429B-A000-C98C6047B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Data </a:t>
            </a:r>
            <a:r>
              <a:rPr lang="en-GB" dirty="0" err="1"/>
              <a:t>Tidak</a:t>
            </a:r>
            <a:r>
              <a:rPr lang="en-GB" dirty="0"/>
              <a:t> </a:t>
            </a:r>
            <a:r>
              <a:rPr lang="en-GB" dirty="0" err="1"/>
              <a:t>Terurut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Data = </a:t>
            </a:r>
            <a:r>
              <a:rPr lang="id-ID" dirty="0"/>
              <a:t>58, 17, 74, 96, 32</a:t>
            </a:r>
            <a:endParaRPr lang="en-GB" dirty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Data </a:t>
            </a:r>
            <a:r>
              <a:rPr lang="en-GB" dirty="0" err="1"/>
              <a:t>Terurut</a:t>
            </a:r>
            <a:r>
              <a:rPr lang="en-GB" dirty="0"/>
              <a:t>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Data = </a:t>
            </a:r>
            <a:r>
              <a:rPr lang="id-ID" dirty="0"/>
              <a:t>17</a:t>
            </a:r>
            <a:r>
              <a:rPr lang="en-GB" dirty="0"/>
              <a:t>, </a:t>
            </a:r>
            <a:r>
              <a:rPr lang="id-ID" dirty="0"/>
              <a:t>31</a:t>
            </a:r>
            <a:r>
              <a:rPr lang="en-GB" dirty="0"/>
              <a:t>, </a:t>
            </a:r>
            <a:r>
              <a:rPr lang="id-ID" dirty="0"/>
              <a:t>58</a:t>
            </a:r>
            <a:r>
              <a:rPr lang="en-GB" dirty="0"/>
              <a:t>, </a:t>
            </a:r>
            <a:r>
              <a:rPr lang="id-ID" dirty="0"/>
              <a:t>74</a:t>
            </a:r>
            <a:r>
              <a:rPr lang="en-GB" dirty="0"/>
              <a:t>, </a:t>
            </a:r>
            <a:r>
              <a:rPr lang="id-ID" dirty="0"/>
              <a:t>96</a:t>
            </a:r>
            <a:endParaRPr lang="en-GB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9920972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058A1-1D4F-494D-BFC1-3DB11433E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Latihan</a:t>
            </a:r>
            <a:endParaRPr lang="id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68361-7E46-4167-9672-1276E93229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8411647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770DA-BF5E-4944-A977-A23FC87BD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Latihan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9CE1D-2C24-40C1-BF77-4ECFA4DC4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Coding </a:t>
            </a:r>
            <a:r>
              <a:rPr lang="en-GB" dirty="0" err="1"/>
              <a:t>ulang</a:t>
            </a:r>
            <a:r>
              <a:rPr lang="en-GB" dirty="0"/>
              <a:t> </a:t>
            </a:r>
            <a:r>
              <a:rPr lang="en-GB" b="1" dirty="0" err="1"/>
              <a:t>Contoh</a:t>
            </a:r>
            <a:r>
              <a:rPr lang="en-GB" b="1" dirty="0"/>
              <a:t> Program</a:t>
            </a:r>
            <a:r>
              <a:rPr lang="en-GB" dirty="0"/>
              <a:t> </a:t>
            </a:r>
            <a:r>
              <a:rPr lang="en-GB" b="1" dirty="0"/>
              <a:t>2-</a:t>
            </a:r>
            <a:r>
              <a:rPr lang="id-ID" b="1" dirty="0"/>
              <a:t>2</a:t>
            </a:r>
            <a:r>
              <a:rPr lang="en-GB" dirty="0"/>
              <a:t>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modu</a:t>
            </a:r>
            <a:r>
              <a:rPr lang="id-ID" dirty="0"/>
              <a:t>l</a:t>
            </a:r>
            <a:r>
              <a:rPr lang="en-GB" dirty="0"/>
              <a:t> (</a:t>
            </a:r>
            <a:r>
              <a:rPr lang="en-GB" dirty="0" err="1"/>
              <a:t>halaman</a:t>
            </a:r>
            <a:r>
              <a:rPr lang="en-GB" dirty="0"/>
              <a:t> 10-11) </a:t>
            </a:r>
            <a:r>
              <a:rPr lang="en-GB" dirty="0" err="1"/>
              <a:t>atau</a:t>
            </a:r>
            <a:r>
              <a:rPr lang="en-GB" dirty="0"/>
              <a:t> program </a:t>
            </a:r>
            <a:r>
              <a:rPr lang="en-GB" dirty="0" err="1"/>
              <a:t>dalam</a:t>
            </a:r>
            <a:r>
              <a:rPr lang="en-GB" dirty="0"/>
              <a:t> video!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Upload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bentuk</a:t>
            </a:r>
            <a:r>
              <a:rPr lang="en-GB" dirty="0"/>
              <a:t> </a:t>
            </a:r>
            <a:r>
              <a:rPr lang="en-GB" b="1" dirty="0" err="1"/>
              <a:t>rar</a:t>
            </a:r>
            <a:endParaRPr lang="en-GB" dirty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Format</a:t>
            </a:r>
            <a:r>
              <a:rPr lang="en-GB" dirty="0"/>
              <a:t>: </a:t>
            </a:r>
            <a:r>
              <a:rPr lang="en-GB" dirty="0" err="1"/>
              <a:t>NIM_Nama_Latihan</a:t>
            </a:r>
            <a:r>
              <a:rPr lang="en-GB" dirty="0"/>
              <a:t> </a:t>
            </a:r>
            <a:r>
              <a:rPr lang="id-ID" dirty="0"/>
              <a:t>5</a:t>
            </a:r>
            <a:r>
              <a:rPr lang="en-GB" dirty="0"/>
              <a:t> SDA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2367678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94600-3267-46C7-9A92-099D91DA8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Tugas</a:t>
            </a:r>
            <a:endParaRPr lang="id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99173-F647-4430-83C4-18612E1993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8641415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A6D0A-1703-47F9-BDC6-C5FD662A8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Tugas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5D1C-9B8E-4108-B2AB-1B482FB02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d-ID" dirty="0"/>
              <a:t>Pilih salah satu dari metode sorting yang belum dibahas:</a:t>
            </a:r>
          </a:p>
          <a:p>
            <a:pPr marL="0" indent="0">
              <a:buNone/>
            </a:pPr>
            <a:r>
              <a:rPr lang="id-ID" dirty="0"/>
              <a:t>Bubble Sort, Insertion Sort, atau Shell Sort</a:t>
            </a:r>
          </a:p>
          <a:p>
            <a:pPr marL="0" indent="0">
              <a:buNone/>
            </a:pPr>
            <a:endParaRPr lang="en-GB" dirty="0"/>
          </a:p>
          <a:p>
            <a:r>
              <a:rPr lang="id-ID" b="1" dirty="0"/>
              <a:t>Cari</a:t>
            </a:r>
            <a:r>
              <a:rPr lang="id-ID" dirty="0"/>
              <a:t> </a:t>
            </a:r>
            <a:r>
              <a:rPr lang="id-ID" b="1" dirty="0"/>
              <a:t>programnya</a:t>
            </a:r>
            <a:r>
              <a:rPr lang="id-ID" dirty="0"/>
              <a:t> (jangan lupa tambahkan referensi)</a:t>
            </a:r>
            <a:endParaRPr lang="en-GB" dirty="0"/>
          </a:p>
          <a:p>
            <a:r>
              <a:rPr lang="id-ID" dirty="0"/>
              <a:t>Buat </a:t>
            </a:r>
            <a:r>
              <a:rPr lang="id-ID" b="1" dirty="0"/>
              <a:t>flowchart</a:t>
            </a:r>
            <a:r>
              <a:rPr lang="id-ID" dirty="0"/>
              <a:t> dari program tersebut (word/pdf)</a:t>
            </a:r>
          </a:p>
          <a:p>
            <a:r>
              <a:rPr lang="id-ID" dirty="0"/>
              <a:t>Buat </a:t>
            </a:r>
            <a:r>
              <a:rPr lang="id-ID" b="1" dirty="0"/>
              <a:t>logika</a:t>
            </a:r>
            <a:r>
              <a:rPr lang="id-ID" dirty="0"/>
              <a:t> dari program tersebut, sorting 5 angka bebas (word/pdf)</a:t>
            </a:r>
            <a:endParaRPr lang="en-GB" dirty="0"/>
          </a:p>
          <a:p>
            <a:r>
              <a:rPr lang="en-GB" dirty="0" err="1"/>
              <a:t>Satukan</a:t>
            </a:r>
            <a:r>
              <a:rPr lang="en-GB" dirty="0"/>
              <a:t> program, flowchart</a:t>
            </a:r>
            <a:r>
              <a:rPr lang="id-ID" dirty="0"/>
              <a:t>, dan logika</a:t>
            </a:r>
            <a:r>
              <a:rPr lang="en-GB" dirty="0"/>
              <a:t>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b="1" dirty="0" err="1"/>
              <a:t>rar</a:t>
            </a:r>
            <a:endParaRPr lang="en-GB" b="1" dirty="0"/>
          </a:p>
          <a:p>
            <a:r>
              <a:rPr lang="en-GB" b="1" dirty="0"/>
              <a:t>Format</a:t>
            </a:r>
            <a:r>
              <a:rPr lang="en-GB" dirty="0"/>
              <a:t>:</a:t>
            </a:r>
            <a:r>
              <a:rPr lang="en-GB" b="1" dirty="0"/>
              <a:t> </a:t>
            </a:r>
            <a:r>
              <a:rPr lang="en-GB" dirty="0" err="1"/>
              <a:t>NIM_Nama_Tugas</a:t>
            </a:r>
            <a:r>
              <a:rPr lang="en-GB" dirty="0"/>
              <a:t> </a:t>
            </a:r>
            <a:r>
              <a:rPr lang="id-ID" dirty="0"/>
              <a:t>5</a:t>
            </a:r>
            <a:r>
              <a:rPr lang="en-GB" dirty="0"/>
              <a:t> SDA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815858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9CDDA-7133-4B76-AEB9-DF464A50E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State Awal: Kotak Biru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00677-9076-435C-9960-A95A3D3C6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  <a:p>
            <a:pPr marL="0" indent="0" algn="ctr">
              <a:buNone/>
            </a:pPr>
            <a:r>
              <a:rPr lang="id-ID" dirty="0"/>
              <a:t>58	17	74	96	32</a:t>
            </a:r>
          </a:p>
          <a:p>
            <a:pPr marL="0" indent="0">
              <a:buNone/>
            </a:pPr>
            <a:endParaRPr lang="id-ID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0C71668-8C7B-4162-8EE9-42616B457352}"/>
              </a:ext>
            </a:extLst>
          </p:cNvPr>
          <p:cNvSpPr/>
          <p:nvPr/>
        </p:nvSpPr>
        <p:spPr>
          <a:xfrm>
            <a:off x="7610622" y="3277772"/>
            <a:ext cx="576000" cy="5760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3E0B9E-D748-466F-BE9D-599F0D8EC7E1}"/>
              </a:ext>
            </a:extLst>
          </p:cNvPr>
          <p:cNvSpPr/>
          <p:nvPr/>
        </p:nvSpPr>
        <p:spPr>
          <a:xfrm>
            <a:off x="4891642" y="3353386"/>
            <a:ext cx="576000" cy="42477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A74D5F5-1D19-4AB4-9785-59F01B5BEC1B}"/>
              </a:ext>
            </a:extLst>
          </p:cNvPr>
          <p:cNvCxnSpPr/>
          <p:nvPr/>
        </p:nvCxnSpPr>
        <p:spPr>
          <a:xfrm>
            <a:off x="5160498" y="4529797"/>
            <a:ext cx="187100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6605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9CDDA-7133-4B76-AEB9-DF464A50E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State Awal: Kotak Biru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00677-9076-435C-9960-A95A3D3C6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  <a:p>
            <a:pPr marL="0" indent="0" algn="ctr">
              <a:buNone/>
            </a:pPr>
            <a:r>
              <a:rPr lang="id-ID" dirty="0"/>
              <a:t>58	17	74	96	32</a:t>
            </a:r>
          </a:p>
          <a:p>
            <a:pPr marL="0" indent="0">
              <a:buNone/>
            </a:pPr>
            <a:endParaRPr lang="id-ID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0C71668-8C7B-4162-8EE9-42616B457352}"/>
              </a:ext>
            </a:extLst>
          </p:cNvPr>
          <p:cNvSpPr/>
          <p:nvPr/>
        </p:nvSpPr>
        <p:spPr>
          <a:xfrm>
            <a:off x="7610622" y="3277772"/>
            <a:ext cx="576000" cy="5760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3E0B9E-D748-466F-BE9D-599F0D8EC7E1}"/>
              </a:ext>
            </a:extLst>
          </p:cNvPr>
          <p:cNvSpPr/>
          <p:nvPr/>
        </p:nvSpPr>
        <p:spPr>
          <a:xfrm>
            <a:off x="5808000" y="3353386"/>
            <a:ext cx="576000" cy="42477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12CF848-7C9F-4D22-A9F2-713B4F3FEFBE}"/>
              </a:ext>
            </a:extLst>
          </p:cNvPr>
          <p:cNvCxnSpPr/>
          <p:nvPr/>
        </p:nvCxnSpPr>
        <p:spPr>
          <a:xfrm>
            <a:off x="5160498" y="4529797"/>
            <a:ext cx="187100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423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9CDDA-7133-4B76-AEB9-DF464A50E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State Awal: Kotak Biru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00677-9076-435C-9960-A95A3D3C6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  <a:p>
            <a:pPr marL="0" indent="0" algn="ctr">
              <a:buNone/>
            </a:pPr>
            <a:r>
              <a:rPr lang="id-ID" dirty="0"/>
              <a:t>58	17	74	96	32</a:t>
            </a:r>
          </a:p>
          <a:p>
            <a:pPr marL="0" indent="0">
              <a:buNone/>
            </a:pPr>
            <a:endParaRPr lang="id-ID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0C71668-8C7B-4162-8EE9-42616B457352}"/>
              </a:ext>
            </a:extLst>
          </p:cNvPr>
          <p:cNvSpPr/>
          <p:nvPr/>
        </p:nvSpPr>
        <p:spPr>
          <a:xfrm>
            <a:off x="7610622" y="3277772"/>
            <a:ext cx="576000" cy="5760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3E0B9E-D748-466F-BE9D-599F0D8EC7E1}"/>
              </a:ext>
            </a:extLst>
          </p:cNvPr>
          <p:cNvSpPr/>
          <p:nvPr/>
        </p:nvSpPr>
        <p:spPr>
          <a:xfrm>
            <a:off x="6708333" y="3353386"/>
            <a:ext cx="576000" cy="42477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86433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9CDDA-7133-4B76-AEB9-DF464A50E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State Awal: Kotak Merah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00677-9076-435C-9960-A95A3D3C6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  <a:p>
            <a:pPr marL="0" indent="0" algn="ctr">
              <a:buNone/>
            </a:pPr>
            <a:r>
              <a:rPr lang="id-ID" dirty="0"/>
              <a:t>58	17	74	96	32</a:t>
            </a:r>
          </a:p>
          <a:p>
            <a:pPr marL="0" indent="0">
              <a:buNone/>
            </a:pPr>
            <a:endParaRPr lang="id-ID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0C71668-8C7B-4162-8EE9-42616B457352}"/>
              </a:ext>
            </a:extLst>
          </p:cNvPr>
          <p:cNvSpPr/>
          <p:nvPr/>
        </p:nvSpPr>
        <p:spPr>
          <a:xfrm>
            <a:off x="7610622" y="3277772"/>
            <a:ext cx="576000" cy="5760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3E0B9E-D748-466F-BE9D-599F0D8EC7E1}"/>
              </a:ext>
            </a:extLst>
          </p:cNvPr>
          <p:cNvSpPr/>
          <p:nvPr/>
        </p:nvSpPr>
        <p:spPr>
          <a:xfrm>
            <a:off x="6708333" y="3353386"/>
            <a:ext cx="576000" cy="4247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87474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9CDDA-7133-4B76-AEB9-DF464A50E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State Awal: Kotak Merah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00677-9076-435C-9960-A95A3D3C6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  <a:p>
            <a:pPr marL="0" indent="0" algn="ctr">
              <a:buNone/>
            </a:pPr>
            <a:r>
              <a:rPr lang="id-ID" dirty="0"/>
              <a:t>58	17	74	96	32</a:t>
            </a:r>
          </a:p>
          <a:p>
            <a:pPr marL="0" indent="0">
              <a:buNone/>
            </a:pPr>
            <a:endParaRPr lang="id-ID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0C71668-8C7B-4162-8EE9-42616B457352}"/>
              </a:ext>
            </a:extLst>
          </p:cNvPr>
          <p:cNvSpPr/>
          <p:nvPr/>
        </p:nvSpPr>
        <p:spPr>
          <a:xfrm>
            <a:off x="7610622" y="3277772"/>
            <a:ext cx="576000" cy="5760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3E0B9E-D748-466F-BE9D-599F0D8EC7E1}"/>
              </a:ext>
            </a:extLst>
          </p:cNvPr>
          <p:cNvSpPr/>
          <p:nvPr/>
        </p:nvSpPr>
        <p:spPr>
          <a:xfrm>
            <a:off x="5808000" y="3353386"/>
            <a:ext cx="576000" cy="4247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AAC770F-9DB8-43EC-92BE-EF7C0B390318}"/>
              </a:ext>
            </a:extLst>
          </p:cNvPr>
          <p:cNvCxnSpPr>
            <a:cxnSpLocks/>
          </p:cNvCxnSpPr>
          <p:nvPr/>
        </p:nvCxnSpPr>
        <p:spPr>
          <a:xfrm flipH="1">
            <a:off x="5160498" y="4529797"/>
            <a:ext cx="187100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723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9CDDA-7133-4B76-AEB9-DF464A50E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State Awal: Kotak Merah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00677-9076-435C-9960-A95A3D3C6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  <a:p>
            <a:pPr marL="0" indent="0" algn="ctr">
              <a:buNone/>
            </a:pPr>
            <a:r>
              <a:rPr lang="id-ID" dirty="0"/>
              <a:t>58	17	74	96	32</a:t>
            </a:r>
          </a:p>
          <a:p>
            <a:pPr marL="0" indent="0">
              <a:buNone/>
            </a:pPr>
            <a:endParaRPr lang="id-ID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0C71668-8C7B-4162-8EE9-42616B457352}"/>
              </a:ext>
            </a:extLst>
          </p:cNvPr>
          <p:cNvSpPr/>
          <p:nvPr/>
        </p:nvSpPr>
        <p:spPr>
          <a:xfrm>
            <a:off x="7610622" y="3277772"/>
            <a:ext cx="576000" cy="5760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3E0B9E-D748-466F-BE9D-599F0D8EC7E1}"/>
              </a:ext>
            </a:extLst>
          </p:cNvPr>
          <p:cNvSpPr/>
          <p:nvPr/>
        </p:nvSpPr>
        <p:spPr>
          <a:xfrm>
            <a:off x="4893601" y="3353386"/>
            <a:ext cx="576000" cy="4247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A40FB17-9A97-45D3-975F-E70209CF9E7F}"/>
              </a:ext>
            </a:extLst>
          </p:cNvPr>
          <p:cNvCxnSpPr>
            <a:cxnSpLocks/>
          </p:cNvCxnSpPr>
          <p:nvPr/>
        </p:nvCxnSpPr>
        <p:spPr>
          <a:xfrm flipH="1">
            <a:off x="5160498" y="4529797"/>
            <a:ext cx="187100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707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9CDDA-7133-4B76-AEB9-DF464A50E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State Awal: Kotak Merah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00677-9076-435C-9960-A95A3D3C6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  <a:p>
            <a:pPr marL="0" indent="0" algn="ctr">
              <a:buNone/>
            </a:pPr>
            <a:r>
              <a:rPr lang="id-ID" dirty="0"/>
              <a:t>58	17	74	96	32</a:t>
            </a:r>
          </a:p>
          <a:p>
            <a:pPr marL="0" indent="0">
              <a:buNone/>
            </a:pPr>
            <a:endParaRPr lang="id-ID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0C71668-8C7B-4162-8EE9-42616B457352}"/>
              </a:ext>
            </a:extLst>
          </p:cNvPr>
          <p:cNvSpPr/>
          <p:nvPr/>
        </p:nvSpPr>
        <p:spPr>
          <a:xfrm>
            <a:off x="7610622" y="3277772"/>
            <a:ext cx="576000" cy="5760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3E0B9E-D748-466F-BE9D-599F0D8EC7E1}"/>
              </a:ext>
            </a:extLst>
          </p:cNvPr>
          <p:cNvSpPr/>
          <p:nvPr/>
        </p:nvSpPr>
        <p:spPr>
          <a:xfrm>
            <a:off x="3963175" y="3353386"/>
            <a:ext cx="576000" cy="4247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20572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72ECB-0AD8-4B4C-A934-7E6A57F41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Contoh Soal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B395B-E44F-408F-8C57-B54FD4F23A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82195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60CF0-D98E-4F03-A387-C214CFECB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439A1-D754-49E1-9E1A-DC1165FCF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Data =</a:t>
            </a:r>
            <a:r>
              <a:rPr lang="id-ID" dirty="0"/>
              <a:t> 58, 17, 74, 96, 32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Urutkan</a:t>
            </a:r>
            <a:r>
              <a:rPr lang="en-GB" dirty="0"/>
              <a:t> </a:t>
            </a:r>
            <a:r>
              <a:rPr lang="en-GB" dirty="0" err="1"/>
              <a:t>secara</a:t>
            </a:r>
            <a:r>
              <a:rPr lang="en-GB" dirty="0"/>
              <a:t> </a:t>
            </a:r>
            <a:r>
              <a:rPr lang="en-GB" i="1" dirty="0"/>
              <a:t>ascending </a:t>
            </a:r>
            <a:r>
              <a:rPr lang="en-GB" dirty="0" err="1"/>
              <a:t>menggunakan</a:t>
            </a:r>
            <a:r>
              <a:rPr lang="en-GB" dirty="0"/>
              <a:t> </a:t>
            </a:r>
            <a:r>
              <a:rPr lang="en-GB" dirty="0" err="1"/>
              <a:t>teknik</a:t>
            </a:r>
            <a:r>
              <a:rPr lang="en-GB" dirty="0"/>
              <a:t> </a:t>
            </a:r>
            <a:r>
              <a:rPr lang="id-ID" dirty="0"/>
              <a:t>Quick</a:t>
            </a:r>
            <a:r>
              <a:rPr lang="en-GB" dirty="0"/>
              <a:t> Sort!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98746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22709-C070-4BC8-8889-5146EB632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Quick Sort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13DAE-138F-4F71-A3C9-890A835FF6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404270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36088-1843-419D-B046-A8968C917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166"/>
            <a:ext cx="10515600" cy="6006905"/>
          </a:xfrm>
        </p:spPr>
        <p:txBody>
          <a:bodyPr/>
          <a:lstStyle/>
          <a:p>
            <a:pPr marL="0" indent="0">
              <a:buNone/>
            </a:pPr>
            <a:r>
              <a:rPr lang="id-ID" dirty="0"/>
              <a:t>58	17	74	96	32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869B7A3-1D09-415D-9EE9-ABC626F1E830}"/>
              </a:ext>
            </a:extLst>
          </p:cNvPr>
          <p:cNvSpPr/>
          <p:nvPr/>
        </p:nvSpPr>
        <p:spPr>
          <a:xfrm>
            <a:off x="4473527" y="386861"/>
            <a:ext cx="576000" cy="5760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88811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36088-1843-419D-B046-A8968C917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166"/>
            <a:ext cx="10515600" cy="6006905"/>
          </a:xfrm>
        </p:spPr>
        <p:txBody>
          <a:bodyPr/>
          <a:lstStyle/>
          <a:p>
            <a:pPr marL="0" indent="0">
              <a:buNone/>
            </a:pPr>
            <a:r>
              <a:rPr lang="id-ID" dirty="0"/>
              <a:t>58	17	74	96	32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869B7A3-1D09-415D-9EE9-ABC626F1E830}"/>
              </a:ext>
            </a:extLst>
          </p:cNvPr>
          <p:cNvSpPr/>
          <p:nvPr/>
        </p:nvSpPr>
        <p:spPr>
          <a:xfrm>
            <a:off x="4473527" y="386861"/>
            <a:ext cx="576000" cy="5760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9A1692-D696-427E-9E9B-470ACABF2DFA}"/>
              </a:ext>
            </a:extLst>
          </p:cNvPr>
          <p:cNvSpPr/>
          <p:nvPr/>
        </p:nvSpPr>
        <p:spPr>
          <a:xfrm>
            <a:off x="838200" y="462475"/>
            <a:ext cx="576000" cy="42477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71869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36088-1843-419D-B046-A8968C917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166"/>
            <a:ext cx="10515600" cy="6006905"/>
          </a:xfrm>
        </p:spPr>
        <p:txBody>
          <a:bodyPr/>
          <a:lstStyle/>
          <a:p>
            <a:pPr marL="0" indent="0">
              <a:buNone/>
            </a:pPr>
            <a:r>
              <a:rPr lang="id-ID" dirty="0"/>
              <a:t>58	17	74	96	32		58 &lt; 32 ? ---&gt; False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869B7A3-1D09-415D-9EE9-ABC626F1E830}"/>
              </a:ext>
            </a:extLst>
          </p:cNvPr>
          <p:cNvSpPr/>
          <p:nvPr/>
        </p:nvSpPr>
        <p:spPr>
          <a:xfrm>
            <a:off x="4473527" y="386861"/>
            <a:ext cx="576000" cy="5760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9A1692-D696-427E-9E9B-470ACABF2DFA}"/>
              </a:ext>
            </a:extLst>
          </p:cNvPr>
          <p:cNvSpPr/>
          <p:nvPr/>
        </p:nvSpPr>
        <p:spPr>
          <a:xfrm>
            <a:off x="838200" y="462475"/>
            <a:ext cx="576000" cy="42477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173350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36088-1843-419D-B046-A8968C917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166"/>
            <a:ext cx="10515600" cy="6006905"/>
          </a:xfrm>
        </p:spPr>
        <p:txBody>
          <a:bodyPr/>
          <a:lstStyle/>
          <a:p>
            <a:pPr marL="0" indent="0">
              <a:buNone/>
            </a:pPr>
            <a:r>
              <a:rPr lang="id-ID" dirty="0"/>
              <a:t>58	17	74	96	32		58 &lt; 32 ? ---&gt; False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58	17	74	96	32		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869B7A3-1D09-415D-9EE9-ABC626F1E830}"/>
              </a:ext>
            </a:extLst>
          </p:cNvPr>
          <p:cNvSpPr/>
          <p:nvPr/>
        </p:nvSpPr>
        <p:spPr>
          <a:xfrm>
            <a:off x="4473527" y="1385668"/>
            <a:ext cx="576000" cy="5760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9A1692-D696-427E-9E9B-470ACABF2DFA}"/>
              </a:ext>
            </a:extLst>
          </p:cNvPr>
          <p:cNvSpPr/>
          <p:nvPr/>
        </p:nvSpPr>
        <p:spPr>
          <a:xfrm>
            <a:off x="838200" y="1461282"/>
            <a:ext cx="576000" cy="42477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1F6E02-D203-4C0E-88DF-7BF0CD0714A7}"/>
              </a:ext>
            </a:extLst>
          </p:cNvPr>
          <p:cNvSpPr/>
          <p:nvPr/>
        </p:nvSpPr>
        <p:spPr>
          <a:xfrm>
            <a:off x="3543102" y="1461282"/>
            <a:ext cx="576000" cy="4247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957990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36088-1843-419D-B046-A8968C917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166"/>
            <a:ext cx="10515600" cy="6006905"/>
          </a:xfrm>
        </p:spPr>
        <p:txBody>
          <a:bodyPr/>
          <a:lstStyle/>
          <a:p>
            <a:pPr marL="0" indent="0">
              <a:buNone/>
            </a:pPr>
            <a:r>
              <a:rPr lang="id-ID" dirty="0"/>
              <a:t>58	17	74	96	32		58 &lt; 32 ? ---&gt; False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58	17	74	96	32		96 &gt; 32 ? ---&gt; True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869B7A3-1D09-415D-9EE9-ABC626F1E830}"/>
              </a:ext>
            </a:extLst>
          </p:cNvPr>
          <p:cNvSpPr/>
          <p:nvPr/>
        </p:nvSpPr>
        <p:spPr>
          <a:xfrm>
            <a:off x="4473527" y="1385668"/>
            <a:ext cx="576000" cy="5760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9A1692-D696-427E-9E9B-470ACABF2DFA}"/>
              </a:ext>
            </a:extLst>
          </p:cNvPr>
          <p:cNvSpPr/>
          <p:nvPr/>
        </p:nvSpPr>
        <p:spPr>
          <a:xfrm>
            <a:off x="838200" y="1461282"/>
            <a:ext cx="576000" cy="42477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1F6E02-D203-4C0E-88DF-7BF0CD0714A7}"/>
              </a:ext>
            </a:extLst>
          </p:cNvPr>
          <p:cNvSpPr/>
          <p:nvPr/>
        </p:nvSpPr>
        <p:spPr>
          <a:xfrm>
            <a:off x="3543102" y="1461282"/>
            <a:ext cx="576000" cy="4247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849198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36088-1843-419D-B046-A8968C917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166"/>
            <a:ext cx="10515600" cy="6006905"/>
          </a:xfrm>
        </p:spPr>
        <p:txBody>
          <a:bodyPr/>
          <a:lstStyle/>
          <a:p>
            <a:pPr marL="0" indent="0">
              <a:buNone/>
            </a:pPr>
            <a:r>
              <a:rPr lang="id-ID" dirty="0"/>
              <a:t>58	17	74	96	32		58 &lt; 32 ? ---&gt; False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58	17	74	96	32		96 &gt; 32 ? ---&gt; True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58	17	74	96	32		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869B7A3-1D09-415D-9EE9-ABC626F1E830}"/>
              </a:ext>
            </a:extLst>
          </p:cNvPr>
          <p:cNvSpPr/>
          <p:nvPr/>
        </p:nvSpPr>
        <p:spPr>
          <a:xfrm>
            <a:off x="4473527" y="2426673"/>
            <a:ext cx="576000" cy="5760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9A1692-D696-427E-9E9B-470ACABF2DFA}"/>
              </a:ext>
            </a:extLst>
          </p:cNvPr>
          <p:cNvSpPr/>
          <p:nvPr/>
        </p:nvSpPr>
        <p:spPr>
          <a:xfrm>
            <a:off x="838200" y="2502287"/>
            <a:ext cx="576000" cy="42477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1F6E02-D203-4C0E-88DF-7BF0CD0714A7}"/>
              </a:ext>
            </a:extLst>
          </p:cNvPr>
          <p:cNvSpPr/>
          <p:nvPr/>
        </p:nvSpPr>
        <p:spPr>
          <a:xfrm>
            <a:off x="2641795" y="2502287"/>
            <a:ext cx="576000" cy="4247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636529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36088-1843-419D-B046-A8968C917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166"/>
            <a:ext cx="10515600" cy="6006905"/>
          </a:xfrm>
        </p:spPr>
        <p:txBody>
          <a:bodyPr/>
          <a:lstStyle/>
          <a:p>
            <a:pPr marL="0" indent="0">
              <a:buNone/>
            </a:pPr>
            <a:r>
              <a:rPr lang="id-ID" dirty="0"/>
              <a:t>58	17	74	96	32		58 &lt; 32 ? ---&gt; False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58	17	74	96	32		96 &gt; 32 ? ---&gt; True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58	17	74	96	32		74 &gt; 32 ? ---&gt; True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869B7A3-1D09-415D-9EE9-ABC626F1E830}"/>
              </a:ext>
            </a:extLst>
          </p:cNvPr>
          <p:cNvSpPr/>
          <p:nvPr/>
        </p:nvSpPr>
        <p:spPr>
          <a:xfrm>
            <a:off x="4473527" y="2426673"/>
            <a:ext cx="576000" cy="5760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9A1692-D696-427E-9E9B-470ACABF2DFA}"/>
              </a:ext>
            </a:extLst>
          </p:cNvPr>
          <p:cNvSpPr/>
          <p:nvPr/>
        </p:nvSpPr>
        <p:spPr>
          <a:xfrm>
            <a:off x="838200" y="2502287"/>
            <a:ext cx="576000" cy="42477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1F6E02-D203-4C0E-88DF-7BF0CD0714A7}"/>
              </a:ext>
            </a:extLst>
          </p:cNvPr>
          <p:cNvSpPr/>
          <p:nvPr/>
        </p:nvSpPr>
        <p:spPr>
          <a:xfrm>
            <a:off x="2641795" y="2502287"/>
            <a:ext cx="576000" cy="4247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18668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36088-1843-419D-B046-A8968C917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166"/>
            <a:ext cx="10515600" cy="6006905"/>
          </a:xfrm>
        </p:spPr>
        <p:txBody>
          <a:bodyPr/>
          <a:lstStyle/>
          <a:p>
            <a:pPr marL="0" indent="0">
              <a:buNone/>
            </a:pPr>
            <a:r>
              <a:rPr lang="id-ID" dirty="0"/>
              <a:t>58	17	74	96	32		58 &lt; 32 ? ---&gt; False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58	17	74	96	32		96 &gt; 32 ? ---&gt; True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58	17	74	96	32		74 &gt; 32 ? ---&gt; True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58	17	74	96	32		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869B7A3-1D09-415D-9EE9-ABC626F1E830}"/>
              </a:ext>
            </a:extLst>
          </p:cNvPr>
          <p:cNvSpPr/>
          <p:nvPr/>
        </p:nvSpPr>
        <p:spPr>
          <a:xfrm>
            <a:off x="4473527" y="3439551"/>
            <a:ext cx="576000" cy="5760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9A1692-D696-427E-9E9B-470ACABF2DFA}"/>
              </a:ext>
            </a:extLst>
          </p:cNvPr>
          <p:cNvSpPr/>
          <p:nvPr/>
        </p:nvSpPr>
        <p:spPr>
          <a:xfrm>
            <a:off x="838200" y="3515165"/>
            <a:ext cx="576000" cy="42477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1F6E02-D203-4C0E-88DF-7BF0CD0714A7}"/>
              </a:ext>
            </a:extLst>
          </p:cNvPr>
          <p:cNvSpPr/>
          <p:nvPr/>
        </p:nvSpPr>
        <p:spPr>
          <a:xfrm>
            <a:off x="1725240" y="3515165"/>
            <a:ext cx="576000" cy="4247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863935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36088-1843-419D-B046-A8968C917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166"/>
            <a:ext cx="10515600" cy="6006905"/>
          </a:xfrm>
        </p:spPr>
        <p:txBody>
          <a:bodyPr/>
          <a:lstStyle/>
          <a:p>
            <a:pPr marL="0" indent="0">
              <a:buNone/>
            </a:pPr>
            <a:r>
              <a:rPr lang="id-ID" dirty="0"/>
              <a:t>58	17	74	96	32		58 &lt; 32 ? ---&gt; False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58	17	74	96	32		96 &gt; 32 ? ---&gt; True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58	17	74	96	32		74 &gt; 32 ? ---&gt; True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58	17	74	96	32		17 &gt; 32 ? ---&gt; False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869B7A3-1D09-415D-9EE9-ABC626F1E830}"/>
              </a:ext>
            </a:extLst>
          </p:cNvPr>
          <p:cNvSpPr/>
          <p:nvPr/>
        </p:nvSpPr>
        <p:spPr>
          <a:xfrm>
            <a:off x="4473527" y="3439551"/>
            <a:ext cx="576000" cy="5760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9A1692-D696-427E-9E9B-470ACABF2DFA}"/>
              </a:ext>
            </a:extLst>
          </p:cNvPr>
          <p:cNvSpPr/>
          <p:nvPr/>
        </p:nvSpPr>
        <p:spPr>
          <a:xfrm>
            <a:off x="838200" y="3515165"/>
            <a:ext cx="576000" cy="42477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1F6E02-D203-4C0E-88DF-7BF0CD0714A7}"/>
              </a:ext>
            </a:extLst>
          </p:cNvPr>
          <p:cNvSpPr/>
          <p:nvPr/>
        </p:nvSpPr>
        <p:spPr>
          <a:xfrm>
            <a:off x="1725240" y="3515165"/>
            <a:ext cx="576000" cy="4247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373864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36088-1843-419D-B046-A8968C917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166"/>
            <a:ext cx="10515600" cy="6006905"/>
          </a:xfrm>
        </p:spPr>
        <p:txBody>
          <a:bodyPr/>
          <a:lstStyle/>
          <a:p>
            <a:pPr marL="0" indent="0">
              <a:buNone/>
            </a:pPr>
            <a:r>
              <a:rPr lang="id-ID" dirty="0"/>
              <a:t>58	17	74	96	32		58 &lt; 32 ? ---&gt; </a:t>
            </a:r>
            <a:r>
              <a:rPr lang="id-ID" dirty="0">
                <a:solidFill>
                  <a:srgbClr val="FF0000"/>
                </a:solidFill>
              </a:rPr>
              <a:t>False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58	17	74	96	32		96 &gt; 32 ? ---&gt; True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58	17	74	96	32		74 &gt; 32 ? ---&gt; True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58	17	74	96	32		17 &gt; 32 ? ---&gt; </a:t>
            </a:r>
            <a:r>
              <a:rPr lang="id-ID" dirty="0">
                <a:solidFill>
                  <a:srgbClr val="FF0000"/>
                </a:solidFill>
              </a:rPr>
              <a:t>False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869B7A3-1D09-415D-9EE9-ABC626F1E830}"/>
              </a:ext>
            </a:extLst>
          </p:cNvPr>
          <p:cNvSpPr/>
          <p:nvPr/>
        </p:nvSpPr>
        <p:spPr>
          <a:xfrm>
            <a:off x="4473527" y="3439551"/>
            <a:ext cx="576000" cy="5760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9A1692-D696-427E-9E9B-470ACABF2DFA}"/>
              </a:ext>
            </a:extLst>
          </p:cNvPr>
          <p:cNvSpPr/>
          <p:nvPr/>
        </p:nvSpPr>
        <p:spPr>
          <a:xfrm>
            <a:off x="838200" y="3515165"/>
            <a:ext cx="576000" cy="42477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1F6E02-D203-4C0E-88DF-7BF0CD0714A7}"/>
              </a:ext>
            </a:extLst>
          </p:cNvPr>
          <p:cNvSpPr/>
          <p:nvPr/>
        </p:nvSpPr>
        <p:spPr>
          <a:xfrm>
            <a:off x="1725240" y="3515165"/>
            <a:ext cx="576000" cy="4247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47484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05727-F57C-4B49-A904-1AB035EED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Inti Quick Sort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2072B-3DBB-46A5-845A-86A4CF0E2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d-ID" dirty="0"/>
          </a:p>
          <a:p>
            <a:r>
              <a:rPr lang="id-ID" dirty="0"/>
              <a:t>Pilih pivot</a:t>
            </a:r>
            <a:r>
              <a:rPr lang="en-GB" dirty="0"/>
              <a:t> (data paling </a:t>
            </a:r>
            <a:r>
              <a:rPr lang="en-GB" dirty="0" err="1"/>
              <a:t>kanan</a:t>
            </a:r>
            <a:r>
              <a:rPr lang="en-GB" dirty="0"/>
              <a:t>)</a:t>
            </a:r>
            <a:endParaRPr lang="id-ID" dirty="0"/>
          </a:p>
          <a:p>
            <a:r>
              <a:rPr lang="en-GB" dirty="0" err="1"/>
              <a:t>Bandingkan</a:t>
            </a:r>
            <a:r>
              <a:rPr lang="en-GB" dirty="0"/>
              <a:t> </a:t>
            </a:r>
            <a:r>
              <a:rPr lang="en-GB" b="1" dirty="0"/>
              <a:t>pointer </a:t>
            </a:r>
            <a:r>
              <a:rPr lang="en-GB" b="1" dirty="0" err="1"/>
              <a:t>kiri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pivot, </a:t>
            </a:r>
            <a:r>
              <a:rPr lang="en-GB" dirty="0" err="1"/>
              <a:t>hingga</a:t>
            </a:r>
            <a:r>
              <a:rPr lang="en-GB" dirty="0"/>
              <a:t> pointer </a:t>
            </a:r>
            <a:r>
              <a:rPr lang="en-GB" dirty="0" err="1"/>
              <a:t>kiri</a:t>
            </a:r>
            <a:r>
              <a:rPr lang="en-GB" dirty="0"/>
              <a:t> &gt; pivot</a:t>
            </a:r>
          </a:p>
          <a:p>
            <a:r>
              <a:rPr lang="en-GB" dirty="0" err="1"/>
              <a:t>Bandingkan</a:t>
            </a:r>
            <a:r>
              <a:rPr lang="en-GB" dirty="0"/>
              <a:t> </a:t>
            </a:r>
            <a:r>
              <a:rPr lang="en-GB" b="1" dirty="0"/>
              <a:t>pointer </a:t>
            </a:r>
            <a:r>
              <a:rPr lang="en-GB" b="1" dirty="0" err="1"/>
              <a:t>kanan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pivot, </a:t>
            </a:r>
            <a:r>
              <a:rPr lang="en-GB" dirty="0" err="1"/>
              <a:t>hingga</a:t>
            </a:r>
            <a:r>
              <a:rPr lang="en-GB" dirty="0"/>
              <a:t> pointer </a:t>
            </a:r>
            <a:r>
              <a:rPr lang="en-GB" dirty="0" err="1"/>
              <a:t>kanan</a:t>
            </a:r>
            <a:r>
              <a:rPr lang="en-GB" dirty="0"/>
              <a:t> &lt; pivot</a:t>
            </a:r>
          </a:p>
          <a:p>
            <a:r>
              <a:rPr lang="en-GB" dirty="0" err="1"/>
              <a:t>Bandingkan</a:t>
            </a:r>
            <a:r>
              <a:rPr lang="en-GB" dirty="0"/>
              <a:t> index </a:t>
            </a:r>
            <a:r>
              <a:rPr lang="en-GB" b="1" dirty="0"/>
              <a:t>pointer </a:t>
            </a:r>
            <a:r>
              <a:rPr lang="en-GB" b="1" dirty="0" err="1"/>
              <a:t>kiri</a:t>
            </a:r>
            <a:r>
              <a:rPr lang="en-GB" b="1" dirty="0"/>
              <a:t>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b="1" dirty="0"/>
              <a:t>pointer </a:t>
            </a:r>
            <a:r>
              <a:rPr lang="en-GB" b="1" dirty="0" err="1"/>
              <a:t>kanan</a:t>
            </a:r>
            <a:endParaRPr lang="id-ID" b="1" dirty="0"/>
          </a:p>
          <a:p>
            <a:r>
              <a:rPr lang="en-GB" dirty="0" err="1"/>
              <a:t>Tentukan</a:t>
            </a:r>
            <a:r>
              <a:rPr lang="en-GB" dirty="0"/>
              <a:t>: </a:t>
            </a:r>
            <a:r>
              <a:rPr lang="id-ID" dirty="0"/>
              <a:t>Tukar </a:t>
            </a:r>
            <a:r>
              <a:rPr lang="en-GB" b="1" dirty="0"/>
              <a:t>data</a:t>
            </a:r>
            <a:r>
              <a:rPr lang="en-GB" dirty="0"/>
              <a:t> </a:t>
            </a:r>
            <a:r>
              <a:rPr lang="en-GB" dirty="0" err="1"/>
              <a:t>atau</a:t>
            </a:r>
            <a:r>
              <a:rPr lang="en-GB" dirty="0"/>
              <a:t> </a:t>
            </a:r>
            <a:r>
              <a:rPr lang="en-GB" dirty="0" err="1"/>
              <a:t>Tukar</a:t>
            </a:r>
            <a:r>
              <a:rPr lang="en-GB" dirty="0"/>
              <a:t> </a:t>
            </a:r>
            <a:r>
              <a:rPr lang="id-ID" b="1" dirty="0"/>
              <a:t>pivot</a:t>
            </a:r>
          </a:p>
        </p:txBody>
      </p:sp>
    </p:spTree>
    <p:extLst>
      <p:ext uri="{BB962C8B-B14F-4D97-AF65-F5344CB8AC3E}">
        <p14:creationId xmlns:p14="http://schemas.microsoft.com/office/powerpoint/2010/main" val="13162213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36088-1843-419D-B046-A8968C917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166"/>
            <a:ext cx="10515600" cy="6006905"/>
          </a:xfrm>
        </p:spPr>
        <p:txBody>
          <a:bodyPr/>
          <a:lstStyle/>
          <a:p>
            <a:pPr marL="0" indent="0">
              <a:buNone/>
            </a:pPr>
            <a:r>
              <a:rPr lang="id-ID" dirty="0"/>
              <a:t>58	17	74	96	32		58 &lt; 32 ? ---&gt; </a:t>
            </a:r>
            <a:r>
              <a:rPr lang="id-ID" dirty="0">
                <a:solidFill>
                  <a:srgbClr val="FF0000"/>
                </a:solidFill>
              </a:rPr>
              <a:t>False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58	17	74	96	32		96 &gt; 32 ? ---&gt; True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58	17	74	96	32		74 &gt; 32 ? ---&gt; True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58	17	74	96	32		17 &gt; 32 ? ---&gt; </a:t>
            </a:r>
            <a:r>
              <a:rPr lang="id-ID" dirty="0">
                <a:solidFill>
                  <a:srgbClr val="FF0000"/>
                </a:solidFill>
              </a:rPr>
              <a:t>False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58	17	74	96	32		index 		&gt; index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9A1692-D696-427E-9E9B-470ACABF2DFA}"/>
              </a:ext>
            </a:extLst>
          </p:cNvPr>
          <p:cNvSpPr/>
          <p:nvPr/>
        </p:nvSpPr>
        <p:spPr>
          <a:xfrm>
            <a:off x="838200" y="4542107"/>
            <a:ext cx="576000" cy="42477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1F6E02-D203-4C0E-88DF-7BF0CD0714A7}"/>
              </a:ext>
            </a:extLst>
          </p:cNvPr>
          <p:cNvSpPr/>
          <p:nvPr/>
        </p:nvSpPr>
        <p:spPr>
          <a:xfrm>
            <a:off x="1739307" y="4542107"/>
            <a:ext cx="576000" cy="4247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E0FBBD-306F-4768-BD7C-DD4333B71718}"/>
              </a:ext>
            </a:extLst>
          </p:cNvPr>
          <p:cNvSpPr/>
          <p:nvPr/>
        </p:nvSpPr>
        <p:spPr>
          <a:xfrm>
            <a:off x="7306993" y="4542107"/>
            <a:ext cx="576000" cy="42477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1B0F5B-7EB3-4D3C-BA61-F65269AE1390}"/>
              </a:ext>
            </a:extLst>
          </p:cNvPr>
          <p:cNvSpPr/>
          <p:nvPr/>
        </p:nvSpPr>
        <p:spPr>
          <a:xfrm>
            <a:off x="9460125" y="4542107"/>
            <a:ext cx="576000" cy="4247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04943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36088-1843-419D-B046-A8968C917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166"/>
            <a:ext cx="10515600" cy="6006905"/>
          </a:xfrm>
        </p:spPr>
        <p:txBody>
          <a:bodyPr/>
          <a:lstStyle/>
          <a:p>
            <a:pPr marL="0" indent="0">
              <a:buNone/>
            </a:pPr>
            <a:r>
              <a:rPr lang="id-ID" dirty="0"/>
              <a:t>58	17	74	96	32		58 &lt; 32 ? ---&gt; </a:t>
            </a:r>
            <a:r>
              <a:rPr lang="id-ID" dirty="0">
                <a:solidFill>
                  <a:srgbClr val="FF0000"/>
                </a:solidFill>
              </a:rPr>
              <a:t>False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58	17	74	96	32		96 &gt; 32 ? ---&gt; True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58	17	74	96	32		74 &gt; 32 ? ---&gt; True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58	17	74	96	32		17 &gt; 32 ? ---&gt; </a:t>
            </a:r>
            <a:r>
              <a:rPr lang="id-ID" dirty="0">
                <a:solidFill>
                  <a:srgbClr val="FF0000"/>
                </a:solidFill>
              </a:rPr>
              <a:t>False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58	17	74	96	32		0 &gt; 1 ? ---&gt; False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9A1692-D696-427E-9E9B-470ACABF2DFA}"/>
              </a:ext>
            </a:extLst>
          </p:cNvPr>
          <p:cNvSpPr/>
          <p:nvPr/>
        </p:nvSpPr>
        <p:spPr>
          <a:xfrm>
            <a:off x="838200" y="4542107"/>
            <a:ext cx="576000" cy="42477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1F6E02-D203-4C0E-88DF-7BF0CD0714A7}"/>
              </a:ext>
            </a:extLst>
          </p:cNvPr>
          <p:cNvSpPr/>
          <p:nvPr/>
        </p:nvSpPr>
        <p:spPr>
          <a:xfrm>
            <a:off x="1739307" y="4542107"/>
            <a:ext cx="576000" cy="4247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526006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36088-1843-419D-B046-A8968C917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166"/>
            <a:ext cx="10515600" cy="6006905"/>
          </a:xfrm>
        </p:spPr>
        <p:txBody>
          <a:bodyPr/>
          <a:lstStyle/>
          <a:p>
            <a:pPr marL="0" indent="0">
              <a:buNone/>
            </a:pPr>
            <a:r>
              <a:rPr lang="id-ID" dirty="0"/>
              <a:t>58	17	74	96	32		58 &lt; 32 ? ---&gt; </a:t>
            </a:r>
            <a:r>
              <a:rPr lang="id-ID" dirty="0">
                <a:solidFill>
                  <a:srgbClr val="FF0000"/>
                </a:solidFill>
              </a:rPr>
              <a:t>False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58	17	74	96	32		96 &gt; 32 ? ---&gt; True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58	17	74	96	32		74 &gt; 32 ? ---&gt; True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58	17	74	96	32		17 &gt; 32 ? ---&gt; </a:t>
            </a:r>
            <a:r>
              <a:rPr lang="id-ID" dirty="0">
                <a:solidFill>
                  <a:srgbClr val="FF0000"/>
                </a:solidFill>
              </a:rPr>
              <a:t>False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58	17	74	96	32		0 &gt; 1 ? ---&gt; False (SWAP DATA)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9A1692-D696-427E-9E9B-470ACABF2DFA}"/>
              </a:ext>
            </a:extLst>
          </p:cNvPr>
          <p:cNvSpPr/>
          <p:nvPr/>
        </p:nvSpPr>
        <p:spPr>
          <a:xfrm>
            <a:off x="838200" y="4542107"/>
            <a:ext cx="576000" cy="42477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1F6E02-D203-4C0E-88DF-7BF0CD0714A7}"/>
              </a:ext>
            </a:extLst>
          </p:cNvPr>
          <p:cNvSpPr/>
          <p:nvPr/>
        </p:nvSpPr>
        <p:spPr>
          <a:xfrm>
            <a:off x="1739307" y="4542107"/>
            <a:ext cx="576000" cy="4247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350321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36088-1843-419D-B046-A8968C917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166"/>
            <a:ext cx="10515600" cy="6006905"/>
          </a:xfrm>
        </p:spPr>
        <p:txBody>
          <a:bodyPr/>
          <a:lstStyle/>
          <a:p>
            <a:pPr marL="0" indent="0">
              <a:buNone/>
            </a:pPr>
            <a:r>
              <a:rPr lang="id-ID" dirty="0"/>
              <a:t>58	17	74	96	32		58 &lt; 32 ? ---&gt; </a:t>
            </a:r>
            <a:r>
              <a:rPr lang="id-ID" dirty="0">
                <a:solidFill>
                  <a:srgbClr val="FF0000"/>
                </a:solidFill>
              </a:rPr>
              <a:t>False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58	17	74	96	32		96 &gt; 32 ? ---&gt; True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58	17	74	96	32		74 &gt; 32 ? ---&gt; True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58	17	74	96	32		17 &gt; 32 ? ---&gt; </a:t>
            </a:r>
            <a:r>
              <a:rPr lang="id-ID" dirty="0">
                <a:solidFill>
                  <a:srgbClr val="FF0000"/>
                </a:solidFill>
              </a:rPr>
              <a:t>False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58	17	74	96	32		0 &gt; 1 ? ---&gt; False (SWAP DATA)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9A1692-D696-427E-9E9B-470ACABF2DFA}"/>
              </a:ext>
            </a:extLst>
          </p:cNvPr>
          <p:cNvSpPr/>
          <p:nvPr/>
        </p:nvSpPr>
        <p:spPr>
          <a:xfrm>
            <a:off x="838200" y="4542107"/>
            <a:ext cx="576000" cy="42477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1F6E02-D203-4C0E-88DF-7BF0CD0714A7}"/>
              </a:ext>
            </a:extLst>
          </p:cNvPr>
          <p:cNvSpPr/>
          <p:nvPr/>
        </p:nvSpPr>
        <p:spPr>
          <a:xfrm>
            <a:off x="1739307" y="4542107"/>
            <a:ext cx="576000" cy="4247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010D25-8898-4C33-B85C-39A6E00C98BA}"/>
              </a:ext>
            </a:extLst>
          </p:cNvPr>
          <p:cNvSpPr/>
          <p:nvPr/>
        </p:nvSpPr>
        <p:spPr>
          <a:xfrm>
            <a:off x="1739307" y="5791787"/>
            <a:ext cx="576000" cy="42477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17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2974EB0-1D0B-406C-8204-AA2CCC7A6FD7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2027307" y="4966879"/>
            <a:ext cx="0" cy="824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5963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36088-1843-419D-B046-A8968C917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166"/>
            <a:ext cx="10515600" cy="6006905"/>
          </a:xfrm>
        </p:spPr>
        <p:txBody>
          <a:bodyPr/>
          <a:lstStyle/>
          <a:p>
            <a:pPr marL="0" indent="0">
              <a:buNone/>
            </a:pPr>
            <a:r>
              <a:rPr lang="id-ID" dirty="0"/>
              <a:t>58	17	74	96	32		58 &lt; 32 ? ---&gt; </a:t>
            </a:r>
            <a:r>
              <a:rPr lang="id-ID" dirty="0">
                <a:solidFill>
                  <a:srgbClr val="FF0000"/>
                </a:solidFill>
              </a:rPr>
              <a:t>False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58	17	74	96	32		96 &gt; 32 ? ---&gt; True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58	17	74	96	32		74 &gt; 32 ? ---&gt; True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58	17	74	96	32		17 &gt; 32 ? ---&gt; </a:t>
            </a:r>
            <a:r>
              <a:rPr lang="id-ID" dirty="0">
                <a:solidFill>
                  <a:srgbClr val="FF0000"/>
                </a:solidFill>
              </a:rPr>
              <a:t>False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58	58	74	96	32		0 &gt; 1 ? ---&gt; False (SWAP DATA)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9A1692-D696-427E-9E9B-470ACABF2DFA}"/>
              </a:ext>
            </a:extLst>
          </p:cNvPr>
          <p:cNvSpPr/>
          <p:nvPr/>
        </p:nvSpPr>
        <p:spPr>
          <a:xfrm>
            <a:off x="838200" y="4542107"/>
            <a:ext cx="576000" cy="42477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1F6E02-D203-4C0E-88DF-7BF0CD0714A7}"/>
              </a:ext>
            </a:extLst>
          </p:cNvPr>
          <p:cNvSpPr/>
          <p:nvPr/>
        </p:nvSpPr>
        <p:spPr>
          <a:xfrm>
            <a:off x="1739307" y="4542107"/>
            <a:ext cx="576000" cy="4247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010D25-8898-4C33-B85C-39A6E00C98BA}"/>
              </a:ext>
            </a:extLst>
          </p:cNvPr>
          <p:cNvSpPr/>
          <p:nvPr/>
        </p:nvSpPr>
        <p:spPr>
          <a:xfrm>
            <a:off x="1739307" y="5791787"/>
            <a:ext cx="576000" cy="42477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17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2974EB0-1D0B-406C-8204-AA2CCC7A6FD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1414200" y="4754493"/>
            <a:ext cx="3251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5737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36088-1843-419D-B046-A8968C917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166"/>
            <a:ext cx="10515600" cy="6006905"/>
          </a:xfrm>
        </p:spPr>
        <p:txBody>
          <a:bodyPr/>
          <a:lstStyle/>
          <a:p>
            <a:pPr marL="0" indent="0">
              <a:buNone/>
            </a:pPr>
            <a:r>
              <a:rPr lang="id-ID" dirty="0"/>
              <a:t>58	17	74	96	32		58 &lt; 32 ? ---&gt; </a:t>
            </a:r>
            <a:r>
              <a:rPr lang="id-ID" dirty="0">
                <a:solidFill>
                  <a:srgbClr val="FF0000"/>
                </a:solidFill>
              </a:rPr>
              <a:t>False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58	17	74	96	32		96 &gt; 32 ? ---&gt; True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58	17	74	96	32		74 &gt; 32 ? ---&gt; True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58	17	74	96	32		17 &gt; 32 ? ---&gt; </a:t>
            </a:r>
            <a:r>
              <a:rPr lang="id-ID" dirty="0">
                <a:solidFill>
                  <a:srgbClr val="FF0000"/>
                </a:solidFill>
              </a:rPr>
              <a:t>False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17	58	74	96	32		0 &gt; 1 ? ---&gt; False (SWAP DATA)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9A1692-D696-427E-9E9B-470ACABF2DFA}"/>
              </a:ext>
            </a:extLst>
          </p:cNvPr>
          <p:cNvSpPr/>
          <p:nvPr/>
        </p:nvSpPr>
        <p:spPr>
          <a:xfrm>
            <a:off x="838200" y="4542107"/>
            <a:ext cx="576000" cy="42477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1F6E02-D203-4C0E-88DF-7BF0CD0714A7}"/>
              </a:ext>
            </a:extLst>
          </p:cNvPr>
          <p:cNvSpPr/>
          <p:nvPr/>
        </p:nvSpPr>
        <p:spPr>
          <a:xfrm>
            <a:off x="1739307" y="4542107"/>
            <a:ext cx="576000" cy="4247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010D25-8898-4C33-B85C-39A6E00C98BA}"/>
              </a:ext>
            </a:extLst>
          </p:cNvPr>
          <p:cNvSpPr/>
          <p:nvPr/>
        </p:nvSpPr>
        <p:spPr>
          <a:xfrm>
            <a:off x="1739307" y="5791787"/>
            <a:ext cx="576000" cy="42477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17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2974EB0-1D0B-406C-8204-AA2CCC7A6FD7}"/>
              </a:ext>
            </a:extLst>
          </p:cNvPr>
          <p:cNvCxnSpPr>
            <a:cxnSpLocks/>
            <a:stCxn id="6" idx="1"/>
            <a:endCxn id="2" idx="2"/>
          </p:cNvCxnSpPr>
          <p:nvPr/>
        </p:nvCxnSpPr>
        <p:spPr>
          <a:xfrm flipH="1" flipV="1">
            <a:off x="1126200" y="4966879"/>
            <a:ext cx="613107" cy="1037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1034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36088-1843-419D-B046-A8968C917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166"/>
            <a:ext cx="10515600" cy="6006905"/>
          </a:xfrm>
        </p:spPr>
        <p:txBody>
          <a:bodyPr/>
          <a:lstStyle/>
          <a:p>
            <a:pPr marL="0" indent="0">
              <a:buNone/>
            </a:pPr>
            <a:r>
              <a:rPr lang="id-ID" dirty="0"/>
              <a:t>58	17	74	96	32		58 &lt; 32 ? ---&gt; </a:t>
            </a:r>
            <a:r>
              <a:rPr lang="id-ID" dirty="0">
                <a:solidFill>
                  <a:srgbClr val="FF0000"/>
                </a:solidFill>
              </a:rPr>
              <a:t>False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58	17	74	96	32		96 &gt; 32 ? ---&gt; True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58	17	74	96	32		74 &gt; 32 ? ---&gt; True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58	17	74	96	32		17 &gt; 32 ? ---&gt; </a:t>
            </a:r>
            <a:r>
              <a:rPr lang="id-ID" dirty="0">
                <a:solidFill>
                  <a:srgbClr val="FF0000"/>
                </a:solidFill>
              </a:rPr>
              <a:t>False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>
                <a:solidFill>
                  <a:srgbClr val="FF0000"/>
                </a:solidFill>
              </a:rPr>
              <a:t>17</a:t>
            </a:r>
            <a:r>
              <a:rPr lang="id-ID" dirty="0"/>
              <a:t>	</a:t>
            </a:r>
            <a:r>
              <a:rPr lang="id-ID" dirty="0">
                <a:solidFill>
                  <a:srgbClr val="FF0000"/>
                </a:solidFill>
              </a:rPr>
              <a:t>58</a:t>
            </a:r>
            <a:r>
              <a:rPr lang="id-ID" dirty="0"/>
              <a:t>	74	96	32		</a:t>
            </a:r>
          </a:p>
        </p:txBody>
      </p:sp>
    </p:spTree>
    <p:extLst>
      <p:ext uri="{BB962C8B-B14F-4D97-AF65-F5344CB8AC3E}">
        <p14:creationId xmlns:p14="http://schemas.microsoft.com/office/powerpoint/2010/main" val="15817914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36088-1843-419D-B046-A8968C917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166"/>
            <a:ext cx="10515600" cy="6006905"/>
          </a:xfrm>
        </p:spPr>
        <p:txBody>
          <a:bodyPr/>
          <a:lstStyle/>
          <a:p>
            <a:pPr marL="0" indent="0">
              <a:buNone/>
            </a:pPr>
            <a:r>
              <a:rPr lang="id-ID" dirty="0"/>
              <a:t>17	58	74	96	32		Perulangan Baru</a:t>
            </a:r>
          </a:p>
        </p:txBody>
      </p:sp>
    </p:spTree>
    <p:extLst>
      <p:ext uri="{BB962C8B-B14F-4D97-AF65-F5344CB8AC3E}">
        <p14:creationId xmlns:p14="http://schemas.microsoft.com/office/powerpoint/2010/main" val="2666660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36088-1843-419D-B046-A8968C917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166"/>
            <a:ext cx="10515600" cy="6006905"/>
          </a:xfrm>
        </p:spPr>
        <p:txBody>
          <a:bodyPr/>
          <a:lstStyle/>
          <a:p>
            <a:pPr marL="0" indent="0">
              <a:buNone/>
            </a:pPr>
            <a:r>
              <a:rPr lang="id-ID" dirty="0"/>
              <a:t>17	58	74	96	32		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78C2A6B-0F4D-4617-A219-73B1B1AFA588}"/>
              </a:ext>
            </a:extLst>
          </p:cNvPr>
          <p:cNvSpPr/>
          <p:nvPr/>
        </p:nvSpPr>
        <p:spPr>
          <a:xfrm>
            <a:off x="4473527" y="386861"/>
            <a:ext cx="576000" cy="5760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440375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36088-1843-419D-B046-A8968C917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166"/>
            <a:ext cx="10515600" cy="6006905"/>
          </a:xfrm>
        </p:spPr>
        <p:txBody>
          <a:bodyPr/>
          <a:lstStyle/>
          <a:p>
            <a:pPr marL="0" indent="0">
              <a:buNone/>
            </a:pPr>
            <a:r>
              <a:rPr lang="id-ID" dirty="0"/>
              <a:t>17	58	74	96	32		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78C2A6B-0F4D-4617-A219-73B1B1AFA588}"/>
              </a:ext>
            </a:extLst>
          </p:cNvPr>
          <p:cNvSpPr/>
          <p:nvPr/>
        </p:nvSpPr>
        <p:spPr>
          <a:xfrm>
            <a:off x="4473527" y="386861"/>
            <a:ext cx="576000" cy="5760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50B6C6-86D0-404A-BA82-D77DFB6890A9}"/>
              </a:ext>
            </a:extLst>
          </p:cNvPr>
          <p:cNvSpPr/>
          <p:nvPr/>
        </p:nvSpPr>
        <p:spPr>
          <a:xfrm>
            <a:off x="838200" y="462475"/>
            <a:ext cx="576000" cy="42477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0332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849D3-EC52-47EB-AEE7-A77578258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Algoritma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E88CA5-DB09-475A-AF95-716604FAA2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515017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36088-1843-419D-B046-A8968C917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166"/>
            <a:ext cx="10515600" cy="6006905"/>
          </a:xfrm>
        </p:spPr>
        <p:txBody>
          <a:bodyPr/>
          <a:lstStyle/>
          <a:p>
            <a:pPr marL="0" indent="0">
              <a:buNone/>
            </a:pPr>
            <a:r>
              <a:rPr lang="id-ID" dirty="0"/>
              <a:t>17	58	74	96	32		17 &lt; 32 ? ---&gt; True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78C2A6B-0F4D-4617-A219-73B1B1AFA588}"/>
              </a:ext>
            </a:extLst>
          </p:cNvPr>
          <p:cNvSpPr/>
          <p:nvPr/>
        </p:nvSpPr>
        <p:spPr>
          <a:xfrm>
            <a:off x="4473527" y="386861"/>
            <a:ext cx="576000" cy="5760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50B6C6-86D0-404A-BA82-D77DFB6890A9}"/>
              </a:ext>
            </a:extLst>
          </p:cNvPr>
          <p:cNvSpPr/>
          <p:nvPr/>
        </p:nvSpPr>
        <p:spPr>
          <a:xfrm>
            <a:off x="838200" y="462475"/>
            <a:ext cx="576000" cy="42477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525682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36088-1843-419D-B046-A8968C917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166"/>
            <a:ext cx="10515600" cy="6006905"/>
          </a:xfrm>
        </p:spPr>
        <p:txBody>
          <a:bodyPr/>
          <a:lstStyle/>
          <a:p>
            <a:pPr marL="0" indent="0">
              <a:buNone/>
            </a:pPr>
            <a:r>
              <a:rPr lang="id-ID" dirty="0"/>
              <a:t>17	58	74	96	32		17 &lt; 32 ? ---&gt; True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17	58	74	96	32		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78C2A6B-0F4D-4617-A219-73B1B1AFA588}"/>
              </a:ext>
            </a:extLst>
          </p:cNvPr>
          <p:cNvSpPr/>
          <p:nvPr/>
        </p:nvSpPr>
        <p:spPr>
          <a:xfrm>
            <a:off x="4473527" y="1385668"/>
            <a:ext cx="576000" cy="5760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50B6C6-86D0-404A-BA82-D77DFB6890A9}"/>
              </a:ext>
            </a:extLst>
          </p:cNvPr>
          <p:cNvSpPr/>
          <p:nvPr/>
        </p:nvSpPr>
        <p:spPr>
          <a:xfrm>
            <a:off x="1736378" y="1461282"/>
            <a:ext cx="576000" cy="42477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891294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36088-1843-419D-B046-A8968C917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166"/>
            <a:ext cx="10515600" cy="6006905"/>
          </a:xfrm>
        </p:spPr>
        <p:txBody>
          <a:bodyPr/>
          <a:lstStyle/>
          <a:p>
            <a:pPr marL="0" indent="0">
              <a:buNone/>
            </a:pPr>
            <a:r>
              <a:rPr lang="id-ID" dirty="0"/>
              <a:t>17	58	74	96	32		17 &lt; 32 ? ---&gt; True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17	58	74	96	32		58 &lt; 32 ? ---&gt; False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78C2A6B-0F4D-4617-A219-73B1B1AFA588}"/>
              </a:ext>
            </a:extLst>
          </p:cNvPr>
          <p:cNvSpPr/>
          <p:nvPr/>
        </p:nvSpPr>
        <p:spPr>
          <a:xfrm>
            <a:off x="4473527" y="1385668"/>
            <a:ext cx="576000" cy="5760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50B6C6-86D0-404A-BA82-D77DFB6890A9}"/>
              </a:ext>
            </a:extLst>
          </p:cNvPr>
          <p:cNvSpPr/>
          <p:nvPr/>
        </p:nvSpPr>
        <p:spPr>
          <a:xfrm>
            <a:off x="1736378" y="1461282"/>
            <a:ext cx="576000" cy="42477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246669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36088-1843-419D-B046-A8968C917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166"/>
            <a:ext cx="10515600" cy="6006905"/>
          </a:xfrm>
        </p:spPr>
        <p:txBody>
          <a:bodyPr/>
          <a:lstStyle/>
          <a:p>
            <a:pPr marL="0" indent="0">
              <a:buNone/>
            </a:pPr>
            <a:r>
              <a:rPr lang="id-ID" dirty="0"/>
              <a:t>17	58	74	96	32		17 &lt; 32 ? ---&gt; True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17	58	74	96	32		58 &lt; 32 ? ---&gt; False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17	58	74	96	32		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78C2A6B-0F4D-4617-A219-73B1B1AFA588}"/>
              </a:ext>
            </a:extLst>
          </p:cNvPr>
          <p:cNvSpPr/>
          <p:nvPr/>
        </p:nvSpPr>
        <p:spPr>
          <a:xfrm>
            <a:off x="4473527" y="2412607"/>
            <a:ext cx="576000" cy="5760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50B6C6-86D0-404A-BA82-D77DFB6890A9}"/>
              </a:ext>
            </a:extLst>
          </p:cNvPr>
          <p:cNvSpPr/>
          <p:nvPr/>
        </p:nvSpPr>
        <p:spPr>
          <a:xfrm>
            <a:off x="1736378" y="2502293"/>
            <a:ext cx="576000" cy="42477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192F08-AB96-4466-BC0F-F4243D3FE6E7}"/>
              </a:ext>
            </a:extLst>
          </p:cNvPr>
          <p:cNvSpPr/>
          <p:nvPr/>
        </p:nvSpPr>
        <p:spPr>
          <a:xfrm>
            <a:off x="3548766" y="2502293"/>
            <a:ext cx="576000" cy="4247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96367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36088-1843-419D-B046-A8968C917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166"/>
            <a:ext cx="10515600" cy="6006905"/>
          </a:xfrm>
        </p:spPr>
        <p:txBody>
          <a:bodyPr/>
          <a:lstStyle/>
          <a:p>
            <a:pPr marL="0" indent="0">
              <a:buNone/>
            </a:pPr>
            <a:r>
              <a:rPr lang="id-ID" dirty="0"/>
              <a:t>17	58	74	96	32		17 &lt; 32 ? ---&gt; True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17	58	74	96	32		58 &lt; 32 ? ---&gt; False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17	58	74	96	32		96 &gt; 32 ? ---&gt; True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78C2A6B-0F4D-4617-A219-73B1B1AFA588}"/>
              </a:ext>
            </a:extLst>
          </p:cNvPr>
          <p:cNvSpPr/>
          <p:nvPr/>
        </p:nvSpPr>
        <p:spPr>
          <a:xfrm>
            <a:off x="4473527" y="2412607"/>
            <a:ext cx="576000" cy="5760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50B6C6-86D0-404A-BA82-D77DFB6890A9}"/>
              </a:ext>
            </a:extLst>
          </p:cNvPr>
          <p:cNvSpPr/>
          <p:nvPr/>
        </p:nvSpPr>
        <p:spPr>
          <a:xfrm>
            <a:off x="1736378" y="2502293"/>
            <a:ext cx="576000" cy="42477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192F08-AB96-4466-BC0F-F4243D3FE6E7}"/>
              </a:ext>
            </a:extLst>
          </p:cNvPr>
          <p:cNvSpPr/>
          <p:nvPr/>
        </p:nvSpPr>
        <p:spPr>
          <a:xfrm>
            <a:off x="3548766" y="2502293"/>
            <a:ext cx="576000" cy="4247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52560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36088-1843-419D-B046-A8968C917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166"/>
            <a:ext cx="10515600" cy="6006905"/>
          </a:xfrm>
        </p:spPr>
        <p:txBody>
          <a:bodyPr/>
          <a:lstStyle/>
          <a:p>
            <a:pPr marL="0" indent="0">
              <a:buNone/>
            </a:pPr>
            <a:r>
              <a:rPr lang="id-ID" dirty="0"/>
              <a:t>17	58	74	96	32		17 &lt; 32 ? ---&gt; True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17	58	74	96	32		58 &lt; 32 ? ---&gt; False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17	58	74	96	32		96 &gt; 32 ? ---&gt; True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17	58	74	96	32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78C2A6B-0F4D-4617-A219-73B1B1AFA588}"/>
              </a:ext>
            </a:extLst>
          </p:cNvPr>
          <p:cNvSpPr/>
          <p:nvPr/>
        </p:nvSpPr>
        <p:spPr>
          <a:xfrm>
            <a:off x="4473527" y="3439548"/>
            <a:ext cx="576000" cy="5760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50B6C6-86D0-404A-BA82-D77DFB6890A9}"/>
              </a:ext>
            </a:extLst>
          </p:cNvPr>
          <p:cNvSpPr/>
          <p:nvPr/>
        </p:nvSpPr>
        <p:spPr>
          <a:xfrm>
            <a:off x="1763728" y="3515162"/>
            <a:ext cx="576000" cy="42477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192F08-AB96-4466-BC0F-F4243D3FE6E7}"/>
              </a:ext>
            </a:extLst>
          </p:cNvPr>
          <p:cNvSpPr/>
          <p:nvPr/>
        </p:nvSpPr>
        <p:spPr>
          <a:xfrm>
            <a:off x="2634556" y="3515162"/>
            <a:ext cx="576000" cy="4247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171452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36088-1843-419D-B046-A8968C917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166"/>
            <a:ext cx="10515600" cy="6006905"/>
          </a:xfrm>
        </p:spPr>
        <p:txBody>
          <a:bodyPr/>
          <a:lstStyle/>
          <a:p>
            <a:pPr marL="0" indent="0">
              <a:buNone/>
            </a:pPr>
            <a:r>
              <a:rPr lang="id-ID" dirty="0"/>
              <a:t>17	58	74	96	32		17 &lt; 32 ? ---&gt; True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17	58	74	96	32		58 &lt; 32 ? ---&gt; False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17	58	74	96	32		96 &gt; 32 ? ---&gt; True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17	58	74	96	32		74 &gt; 32 ? ---&gt; True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78C2A6B-0F4D-4617-A219-73B1B1AFA588}"/>
              </a:ext>
            </a:extLst>
          </p:cNvPr>
          <p:cNvSpPr/>
          <p:nvPr/>
        </p:nvSpPr>
        <p:spPr>
          <a:xfrm>
            <a:off x="4473527" y="3439548"/>
            <a:ext cx="576000" cy="5760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50B6C6-86D0-404A-BA82-D77DFB6890A9}"/>
              </a:ext>
            </a:extLst>
          </p:cNvPr>
          <p:cNvSpPr/>
          <p:nvPr/>
        </p:nvSpPr>
        <p:spPr>
          <a:xfrm>
            <a:off x="1763728" y="3515162"/>
            <a:ext cx="576000" cy="42477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192F08-AB96-4466-BC0F-F4243D3FE6E7}"/>
              </a:ext>
            </a:extLst>
          </p:cNvPr>
          <p:cNvSpPr/>
          <p:nvPr/>
        </p:nvSpPr>
        <p:spPr>
          <a:xfrm>
            <a:off x="2634556" y="3515162"/>
            <a:ext cx="576000" cy="4247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767039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36088-1843-419D-B046-A8968C917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166"/>
            <a:ext cx="10515600" cy="6006905"/>
          </a:xfrm>
        </p:spPr>
        <p:txBody>
          <a:bodyPr/>
          <a:lstStyle/>
          <a:p>
            <a:pPr marL="0" indent="0">
              <a:buNone/>
            </a:pPr>
            <a:r>
              <a:rPr lang="id-ID" dirty="0"/>
              <a:t>17	58	74	96	32		17 &lt; 32 ? ---&gt; True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17	58	74	96	32		58 &lt; 32 ? ---&gt; False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17	58	74	96	32		96 &gt; 32 ? ---&gt; True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17	58	74	96	32		74 &gt; 32 ? ---&gt; True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17	58	74	96	32		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78C2A6B-0F4D-4617-A219-73B1B1AFA588}"/>
              </a:ext>
            </a:extLst>
          </p:cNvPr>
          <p:cNvSpPr/>
          <p:nvPr/>
        </p:nvSpPr>
        <p:spPr>
          <a:xfrm>
            <a:off x="4473527" y="4480553"/>
            <a:ext cx="576000" cy="5760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192F08-AB96-4466-BC0F-F4243D3FE6E7}"/>
              </a:ext>
            </a:extLst>
          </p:cNvPr>
          <p:cNvSpPr/>
          <p:nvPr/>
        </p:nvSpPr>
        <p:spPr>
          <a:xfrm>
            <a:off x="1763728" y="4556167"/>
            <a:ext cx="576000" cy="4247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482159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36088-1843-419D-B046-A8968C917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166"/>
            <a:ext cx="10515600" cy="6006905"/>
          </a:xfrm>
        </p:spPr>
        <p:txBody>
          <a:bodyPr/>
          <a:lstStyle/>
          <a:p>
            <a:pPr marL="0" indent="0">
              <a:buNone/>
            </a:pPr>
            <a:r>
              <a:rPr lang="id-ID" dirty="0"/>
              <a:t>17	58	74	96	32		17 &lt; 32 ? ---&gt; True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17	58	74	96	32		58 &lt; 32 ? ---&gt; False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17	58	74	96	32		96 &gt; 32 ? ---&gt; True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17	58	74	96	32		74 &gt; 32 ? ---&gt; True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17	58	74	96	32		58 &gt; 32 ? ---&gt; True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78C2A6B-0F4D-4617-A219-73B1B1AFA588}"/>
              </a:ext>
            </a:extLst>
          </p:cNvPr>
          <p:cNvSpPr/>
          <p:nvPr/>
        </p:nvSpPr>
        <p:spPr>
          <a:xfrm>
            <a:off x="4473527" y="4480553"/>
            <a:ext cx="576000" cy="5760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192F08-AB96-4466-BC0F-F4243D3FE6E7}"/>
              </a:ext>
            </a:extLst>
          </p:cNvPr>
          <p:cNvSpPr/>
          <p:nvPr/>
        </p:nvSpPr>
        <p:spPr>
          <a:xfrm>
            <a:off x="1763728" y="4556167"/>
            <a:ext cx="576000" cy="4247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216254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36088-1843-419D-B046-A8968C917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166"/>
            <a:ext cx="10515600" cy="6006905"/>
          </a:xfrm>
        </p:spPr>
        <p:txBody>
          <a:bodyPr/>
          <a:lstStyle/>
          <a:p>
            <a:pPr marL="0" indent="0">
              <a:buNone/>
            </a:pPr>
            <a:r>
              <a:rPr lang="id-ID" dirty="0"/>
              <a:t>17	58	74	96	32		17 &lt; 32 ? ---&gt; True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17	58	74	96	32		58 &lt; 32 ? ---&gt; False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17	58	74	96	32		96 &gt; 32 ? ---&gt; True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17	58	74	96	32		74 &gt; 32 ? ---&gt; True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17	58	74	96	32		58 &gt; 32 ? ---&gt; True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17	58	74	96	32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78C2A6B-0F4D-4617-A219-73B1B1AFA588}"/>
              </a:ext>
            </a:extLst>
          </p:cNvPr>
          <p:cNvSpPr/>
          <p:nvPr/>
        </p:nvSpPr>
        <p:spPr>
          <a:xfrm>
            <a:off x="4473527" y="5479358"/>
            <a:ext cx="576000" cy="5760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192F08-AB96-4466-BC0F-F4243D3FE6E7}"/>
              </a:ext>
            </a:extLst>
          </p:cNvPr>
          <p:cNvSpPr/>
          <p:nvPr/>
        </p:nvSpPr>
        <p:spPr>
          <a:xfrm>
            <a:off x="838200" y="5554972"/>
            <a:ext cx="576000" cy="4247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5CBF84-C543-463B-B45A-4D84BB0C869A}"/>
              </a:ext>
            </a:extLst>
          </p:cNvPr>
          <p:cNvSpPr/>
          <p:nvPr/>
        </p:nvSpPr>
        <p:spPr>
          <a:xfrm>
            <a:off x="1735592" y="5554972"/>
            <a:ext cx="576000" cy="42477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05771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2DAD0-B7D3-4FB9-AB11-A73985FD5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Simbol-Simbol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C23AC0-9470-4AA5-8B99-7AEF5149C9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535902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36088-1843-419D-B046-A8968C917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166"/>
            <a:ext cx="10515600" cy="6006905"/>
          </a:xfrm>
        </p:spPr>
        <p:txBody>
          <a:bodyPr/>
          <a:lstStyle/>
          <a:p>
            <a:pPr marL="0" indent="0">
              <a:buNone/>
            </a:pPr>
            <a:r>
              <a:rPr lang="id-ID" dirty="0"/>
              <a:t>17	58	74	96	32		17 &lt; 32 ? ---&gt; True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17	58	74	96	32		58 &lt; 32 ? ---&gt; False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17	58	74	96	32		96 &gt; 32 ? ---&gt; True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17	58	74	96	32		74 &gt; 32 ? ---&gt; True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17	58	74	96	32		58 &gt; 32 ? ---&gt; True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17	58	74	96	32		17 &gt; 32 ? ---&gt; False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78C2A6B-0F4D-4617-A219-73B1B1AFA588}"/>
              </a:ext>
            </a:extLst>
          </p:cNvPr>
          <p:cNvSpPr/>
          <p:nvPr/>
        </p:nvSpPr>
        <p:spPr>
          <a:xfrm>
            <a:off x="4473527" y="5479358"/>
            <a:ext cx="576000" cy="5760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192F08-AB96-4466-BC0F-F4243D3FE6E7}"/>
              </a:ext>
            </a:extLst>
          </p:cNvPr>
          <p:cNvSpPr/>
          <p:nvPr/>
        </p:nvSpPr>
        <p:spPr>
          <a:xfrm>
            <a:off x="838200" y="5554972"/>
            <a:ext cx="576000" cy="4247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5CBF84-C543-463B-B45A-4D84BB0C869A}"/>
              </a:ext>
            </a:extLst>
          </p:cNvPr>
          <p:cNvSpPr/>
          <p:nvPr/>
        </p:nvSpPr>
        <p:spPr>
          <a:xfrm>
            <a:off x="1735592" y="5554972"/>
            <a:ext cx="576000" cy="42477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866270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36088-1843-419D-B046-A8968C917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166"/>
            <a:ext cx="10515600" cy="6006905"/>
          </a:xfrm>
        </p:spPr>
        <p:txBody>
          <a:bodyPr/>
          <a:lstStyle/>
          <a:p>
            <a:pPr marL="0" indent="0">
              <a:buNone/>
            </a:pPr>
            <a:r>
              <a:rPr lang="id-ID" dirty="0"/>
              <a:t>17	58	74	96	32		17 &lt; 32 ? ---&gt; True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17	58	74	96	32		58 &lt; 32 ? ---&gt; </a:t>
            </a:r>
            <a:r>
              <a:rPr lang="id-ID" dirty="0">
                <a:solidFill>
                  <a:srgbClr val="FF0000"/>
                </a:solidFill>
              </a:rPr>
              <a:t>False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17	58	74	96	32		96 &gt; 32 ? ---&gt; True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17	58	74	96	32		74 &gt; 32 ? ---&gt; True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17	58	74	96	32		58 &gt; 32 ? ---&gt; True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17	58	74	96	32		17 &gt; 32 ? ---&gt; </a:t>
            </a:r>
            <a:r>
              <a:rPr lang="id-ID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78C2A6B-0F4D-4617-A219-73B1B1AFA588}"/>
              </a:ext>
            </a:extLst>
          </p:cNvPr>
          <p:cNvSpPr/>
          <p:nvPr/>
        </p:nvSpPr>
        <p:spPr>
          <a:xfrm>
            <a:off x="4473527" y="5479358"/>
            <a:ext cx="576000" cy="5760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192F08-AB96-4466-BC0F-F4243D3FE6E7}"/>
              </a:ext>
            </a:extLst>
          </p:cNvPr>
          <p:cNvSpPr/>
          <p:nvPr/>
        </p:nvSpPr>
        <p:spPr>
          <a:xfrm>
            <a:off x="838200" y="5554972"/>
            <a:ext cx="576000" cy="4247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5CBF84-C543-463B-B45A-4D84BB0C869A}"/>
              </a:ext>
            </a:extLst>
          </p:cNvPr>
          <p:cNvSpPr/>
          <p:nvPr/>
        </p:nvSpPr>
        <p:spPr>
          <a:xfrm>
            <a:off x="1735592" y="5554972"/>
            <a:ext cx="576000" cy="42477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454164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36088-1843-419D-B046-A8968C917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166"/>
            <a:ext cx="10515600" cy="6006905"/>
          </a:xfrm>
        </p:spPr>
        <p:txBody>
          <a:bodyPr/>
          <a:lstStyle/>
          <a:p>
            <a:pPr marL="0" indent="0">
              <a:buNone/>
            </a:pPr>
            <a:r>
              <a:rPr lang="id-ID" dirty="0"/>
              <a:t>17	58	74	96	32		 index 	&gt; index </a:t>
            </a:r>
            <a:endParaRPr lang="id-ID" dirty="0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192F08-AB96-4466-BC0F-F4243D3FE6E7}"/>
              </a:ext>
            </a:extLst>
          </p:cNvPr>
          <p:cNvSpPr/>
          <p:nvPr/>
        </p:nvSpPr>
        <p:spPr>
          <a:xfrm>
            <a:off x="9463742" y="451141"/>
            <a:ext cx="576000" cy="4247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5CBF84-C543-463B-B45A-4D84BB0C869A}"/>
              </a:ext>
            </a:extLst>
          </p:cNvPr>
          <p:cNvSpPr/>
          <p:nvPr/>
        </p:nvSpPr>
        <p:spPr>
          <a:xfrm>
            <a:off x="7573684" y="451141"/>
            <a:ext cx="576000" cy="42477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D056D0-22D6-414E-8980-E9694D075DD1}"/>
              </a:ext>
            </a:extLst>
          </p:cNvPr>
          <p:cNvSpPr/>
          <p:nvPr/>
        </p:nvSpPr>
        <p:spPr>
          <a:xfrm>
            <a:off x="838200" y="450166"/>
            <a:ext cx="576000" cy="4247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B595A7-1AC4-4015-BA94-A1BE9FB70BDB}"/>
              </a:ext>
            </a:extLst>
          </p:cNvPr>
          <p:cNvSpPr/>
          <p:nvPr/>
        </p:nvSpPr>
        <p:spPr>
          <a:xfrm>
            <a:off x="1726957" y="450166"/>
            <a:ext cx="576000" cy="42477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475523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36088-1843-419D-B046-A8968C917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166"/>
            <a:ext cx="10515600" cy="6006905"/>
          </a:xfrm>
        </p:spPr>
        <p:txBody>
          <a:bodyPr/>
          <a:lstStyle/>
          <a:p>
            <a:pPr marL="0" indent="0">
              <a:buNone/>
            </a:pPr>
            <a:r>
              <a:rPr lang="id-ID" dirty="0"/>
              <a:t>17	58	74	96	32		 1 &gt; 0 ? ---&gt; True</a:t>
            </a:r>
            <a:endParaRPr lang="id-ID" dirty="0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D056D0-22D6-414E-8980-E9694D075DD1}"/>
              </a:ext>
            </a:extLst>
          </p:cNvPr>
          <p:cNvSpPr/>
          <p:nvPr/>
        </p:nvSpPr>
        <p:spPr>
          <a:xfrm>
            <a:off x="838200" y="450166"/>
            <a:ext cx="576000" cy="4247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B595A7-1AC4-4015-BA94-A1BE9FB70BDB}"/>
              </a:ext>
            </a:extLst>
          </p:cNvPr>
          <p:cNvSpPr/>
          <p:nvPr/>
        </p:nvSpPr>
        <p:spPr>
          <a:xfrm>
            <a:off x="1726957" y="450166"/>
            <a:ext cx="576000" cy="42477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501918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36088-1843-419D-B046-A8968C917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166"/>
            <a:ext cx="10515600" cy="6006905"/>
          </a:xfrm>
        </p:spPr>
        <p:txBody>
          <a:bodyPr/>
          <a:lstStyle/>
          <a:p>
            <a:pPr marL="0" indent="0">
              <a:buNone/>
            </a:pPr>
            <a:r>
              <a:rPr lang="id-ID" dirty="0"/>
              <a:t>17	58	74	96	32		 1 &gt; 0 ? ---&gt; True (SWAP PIVOT)</a:t>
            </a:r>
            <a:endParaRPr lang="id-ID" dirty="0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D056D0-22D6-414E-8980-E9694D075DD1}"/>
              </a:ext>
            </a:extLst>
          </p:cNvPr>
          <p:cNvSpPr/>
          <p:nvPr/>
        </p:nvSpPr>
        <p:spPr>
          <a:xfrm>
            <a:off x="838200" y="450166"/>
            <a:ext cx="576000" cy="4247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B595A7-1AC4-4015-BA94-A1BE9FB70BDB}"/>
              </a:ext>
            </a:extLst>
          </p:cNvPr>
          <p:cNvSpPr/>
          <p:nvPr/>
        </p:nvSpPr>
        <p:spPr>
          <a:xfrm>
            <a:off x="1726957" y="450166"/>
            <a:ext cx="576000" cy="42477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74188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36088-1843-419D-B046-A8968C917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166"/>
            <a:ext cx="10515600" cy="6006905"/>
          </a:xfrm>
        </p:spPr>
        <p:txBody>
          <a:bodyPr/>
          <a:lstStyle/>
          <a:p>
            <a:pPr marL="0" indent="0">
              <a:buNone/>
            </a:pPr>
            <a:r>
              <a:rPr lang="id-ID" dirty="0"/>
              <a:t>17	58	74	96	32		 1 &gt; 0 ? ---&gt; True (SWAP PIVOT)</a:t>
            </a:r>
            <a:endParaRPr lang="id-ID" dirty="0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D056D0-22D6-414E-8980-E9694D075DD1}"/>
              </a:ext>
            </a:extLst>
          </p:cNvPr>
          <p:cNvSpPr/>
          <p:nvPr/>
        </p:nvSpPr>
        <p:spPr>
          <a:xfrm>
            <a:off x="838200" y="450166"/>
            <a:ext cx="576000" cy="4247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B595A7-1AC4-4015-BA94-A1BE9FB70BDB}"/>
              </a:ext>
            </a:extLst>
          </p:cNvPr>
          <p:cNvSpPr/>
          <p:nvPr/>
        </p:nvSpPr>
        <p:spPr>
          <a:xfrm>
            <a:off x="1726957" y="450166"/>
            <a:ext cx="576000" cy="42477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3DDC8FE-4385-45DB-810E-FDB758DEA6BB}"/>
              </a:ext>
            </a:extLst>
          </p:cNvPr>
          <p:cNvSpPr/>
          <p:nvPr/>
        </p:nvSpPr>
        <p:spPr>
          <a:xfrm>
            <a:off x="4459460" y="374552"/>
            <a:ext cx="576000" cy="5760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32D0C7-8E64-47DA-B8CD-24F4D0C53BED}"/>
              </a:ext>
            </a:extLst>
          </p:cNvPr>
          <p:cNvSpPr/>
          <p:nvPr/>
        </p:nvSpPr>
        <p:spPr>
          <a:xfrm>
            <a:off x="4459460" y="2065606"/>
            <a:ext cx="576000" cy="42477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31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C57B57-4C02-4647-887F-909C17765C65}"/>
              </a:ext>
            </a:extLst>
          </p:cNvPr>
          <p:cNvCxnSpPr>
            <a:stCxn id="2" idx="4"/>
            <a:endCxn id="4" idx="0"/>
          </p:cNvCxnSpPr>
          <p:nvPr/>
        </p:nvCxnSpPr>
        <p:spPr>
          <a:xfrm>
            <a:off x="4747460" y="950552"/>
            <a:ext cx="0" cy="1115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0474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36088-1843-419D-B046-A8968C917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166"/>
            <a:ext cx="10515600" cy="6006905"/>
          </a:xfrm>
        </p:spPr>
        <p:txBody>
          <a:bodyPr/>
          <a:lstStyle/>
          <a:p>
            <a:pPr marL="0" indent="0">
              <a:buNone/>
            </a:pPr>
            <a:r>
              <a:rPr lang="id-ID" dirty="0"/>
              <a:t>17	58	74	96	58		 1 &gt; 0 ? ---&gt; True (SWAP PIVOT)</a:t>
            </a:r>
            <a:endParaRPr lang="id-ID" dirty="0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D056D0-22D6-414E-8980-E9694D075DD1}"/>
              </a:ext>
            </a:extLst>
          </p:cNvPr>
          <p:cNvSpPr/>
          <p:nvPr/>
        </p:nvSpPr>
        <p:spPr>
          <a:xfrm>
            <a:off x="838200" y="450166"/>
            <a:ext cx="576000" cy="4247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B595A7-1AC4-4015-BA94-A1BE9FB70BDB}"/>
              </a:ext>
            </a:extLst>
          </p:cNvPr>
          <p:cNvSpPr/>
          <p:nvPr/>
        </p:nvSpPr>
        <p:spPr>
          <a:xfrm>
            <a:off x="1726957" y="450166"/>
            <a:ext cx="576000" cy="42477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3DDC8FE-4385-45DB-810E-FDB758DEA6BB}"/>
              </a:ext>
            </a:extLst>
          </p:cNvPr>
          <p:cNvSpPr/>
          <p:nvPr/>
        </p:nvSpPr>
        <p:spPr>
          <a:xfrm>
            <a:off x="4459460" y="374552"/>
            <a:ext cx="576000" cy="5760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32D0C7-8E64-47DA-B8CD-24F4D0C53BED}"/>
              </a:ext>
            </a:extLst>
          </p:cNvPr>
          <p:cNvSpPr/>
          <p:nvPr/>
        </p:nvSpPr>
        <p:spPr>
          <a:xfrm>
            <a:off x="4459460" y="2065606"/>
            <a:ext cx="576000" cy="42477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31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C57B57-4C02-4647-887F-909C17765C65}"/>
              </a:ext>
            </a:extLst>
          </p:cNvPr>
          <p:cNvCxnSpPr>
            <a:cxnSpLocks/>
            <a:stCxn id="9" idx="3"/>
            <a:endCxn id="2" idx="2"/>
          </p:cNvCxnSpPr>
          <p:nvPr/>
        </p:nvCxnSpPr>
        <p:spPr>
          <a:xfrm>
            <a:off x="2302957" y="662552"/>
            <a:ext cx="21565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046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36088-1843-419D-B046-A8968C917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166"/>
            <a:ext cx="10515600" cy="6006905"/>
          </a:xfrm>
        </p:spPr>
        <p:txBody>
          <a:bodyPr/>
          <a:lstStyle/>
          <a:p>
            <a:pPr marL="0" indent="0">
              <a:buNone/>
            </a:pPr>
            <a:r>
              <a:rPr lang="id-ID" dirty="0"/>
              <a:t>17	31	74	96	58		 1 &gt; 0 ? ---&gt; True (SWAP PIVOT)</a:t>
            </a:r>
            <a:endParaRPr lang="id-ID" dirty="0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D056D0-22D6-414E-8980-E9694D075DD1}"/>
              </a:ext>
            </a:extLst>
          </p:cNvPr>
          <p:cNvSpPr/>
          <p:nvPr/>
        </p:nvSpPr>
        <p:spPr>
          <a:xfrm>
            <a:off x="838200" y="450166"/>
            <a:ext cx="576000" cy="4247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B595A7-1AC4-4015-BA94-A1BE9FB70BDB}"/>
              </a:ext>
            </a:extLst>
          </p:cNvPr>
          <p:cNvSpPr/>
          <p:nvPr/>
        </p:nvSpPr>
        <p:spPr>
          <a:xfrm>
            <a:off x="1726957" y="450166"/>
            <a:ext cx="576000" cy="42477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3DDC8FE-4385-45DB-810E-FDB758DEA6BB}"/>
              </a:ext>
            </a:extLst>
          </p:cNvPr>
          <p:cNvSpPr/>
          <p:nvPr/>
        </p:nvSpPr>
        <p:spPr>
          <a:xfrm>
            <a:off x="4459460" y="374552"/>
            <a:ext cx="576000" cy="5760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32D0C7-8E64-47DA-B8CD-24F4D0C53BED}"/>
              </a:ext>
            </a:extLst>
          </p:cNvPr>
          <p:cNvSpPr/>
          <p:nvPr/>
        </p:nvSpPr>
        <p:spPr>
          <a:xfrm>
            <a:off x="4459460" y="2065606"/>
            <a:ext cx="576000" cy="42477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31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C57B57-4C02-4647-887F-909C17765C65}"/>
              </a:ext>
            </a:extLst>
          </p:cNvPr>
          <p:cNvCxnSpPr>
            <a:cxnSpLocks/>
            <a:stCxn id="4" idx="1"/>
            <a:endCxn id="9" idx="2"/>
          </p:cNvCxnSpPr>
          <p:nvPr/>
        </p:nvCxnSpPr>
        <p:spPr>
          <a:xfrm flipH="1" flipV="1">
            <a:off x="2014957" y="874938"/>
            <a:ext cx="2444503" cy="1403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6970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36088-1843-419D-B046-A8968C917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166"/>
            <a:ext cx="10515600" cy="6006905"/>
          </a:xfrm>
        </p:spPr>
        <p:txBody>
          <a:bodyPr/>
          <a:lstStyle/>
          <a:p>
            <a:pPr marL="0" indent="0">
              <a:buNone/>
            </a:pPr>
            <a:r>
              <a:rPr lang="id-ID" dirty="0"/>
              <a:t>17	</a:t>
            </a:r>
            <a:r>
              <a:rPr lang="id-ID" dirty="0">
                <a:solidFill>
                  <a:srgbClr val="FF0000"/>
                </a:solidFill>
              </a:rPr>
              <a:t>31</a:t>
            </a:r>
            <a:r>
              <a:rPr lang="id-ID" dirty="0"/>
              <a:t>	74	96	</a:t>
            </a:r>
            <a:r>
              <a:rPr lang="id-ID" dirty="0">
                <a:solidFill>
                  <a:srgbClr val="FF0000"/>
                </a:solidFill>
              </a:rPr>
              <a:t>58</a:t>
            </a:r>
            <a:r>
              <a:rPr lang="id-ID" dirty="0"/>
              <a:t>		</a:t>
            </a:r>
            <a:endParaRPr lang="id-ID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52152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36088-1843-419D-B046-A8968C917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166"/>
            <a:ext cx="10515600" cy="6006905"/>
          </a:xfrm>
        </p:spPr>
        <p:txBody>
          <a:bodyPr/>
          <a:lstStyle/>
          <a:p>
            <a:pPr marL="0" indent="0">
              <a:buNone/>
            </a:pPr>
            <a:r>
              <a:rPr lang="id-ID" dirty="0"/>
              <a:t>17	31	74	96	58		Perulangan Baru</a:t>
            </a:r>
            <a:endParaRPr lang="id-ID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467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D78DE-2367-4940-BB2E-F4BAB15A0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3A285-A565-4269-80D9-B2195F671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81" y="1910031"/>
            <a:ext cx="10641037" cy="4351338"/>
          </a:xfrm>
        </p:spPr>
        <p:txBody>
          <a:bodyPr>
            <a:normAutofit/>
          </a:bodyPr>
          <a:lstStyle/>
          <a:p>
            <a:endParaRPr lang="id-ID" dirty="0"/>
          </a:p>
          <a:p>
            <a:r>
              <a:rPr lang="id-ID" dirty="0"/>
              <a:t>Pivot				Nilai pembanding kotak biru &amp; merah</a:t>
            </a:r>
          </a:p>
          <a:p>
            <a:endParaRPr lang="id-ID" dirty="0"/>
          </a:p>
          <a:p>
            <a:endParaRPr lang="id-ID" dirty="0"/>
          </a:p>
          <a:p>
            <a:r>
              <a:rPr lang="id-ID" dirty="0"/>
              <a:t>Pointer Kiri				Mencari data &gt; pivot, dimulai dari kiri</a:t>
            </a:r>
          </a:p>
          <a:p>
            <a:endParaRPr lang="id-ID" dirty="0"/>
          </a:p>
          <a:p>
            <a:endParaRPr lang="id-ID" dirty="0"/>
          </a:p>
          <a:p>
            <a:r>
              <a:rPr lang="id-ID" dirty="0"/>
              <a:t>Pointer Kanan			Mencari data &lt; pivot, dimulai dari kanan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11A4611-EE13-4962-95C8-E4553AB6C4CC}"/>
              </a:ext>
            </a:extLst>
          </p:cNvPr>
          <p:cNvSpPr/>
          <p:nvPr/>
        </p:nvSpPr>
        <p:spPr>
          <a:xfrm>
            <a:off x="3865936" y="2290801"/>
            <a:ext cx="576000" cy="5760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12DCF3-F02F-4011-B83E-C12E326FEF4E}"/>
              </a:ext>
            </a:extLst>
          </p:cNvPr>
          <p:cNvSpPr/>
          <p:nvPr/>
        </p:nvSpPr>
        <p:spPr>
          <a:xfrm>
            <a:off x="3865936" y="3991200"/>
            <a:ext cx="576000" cy="42477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DD0A1E-2ACC-4A2F-BB6B-D9EBA00192DD}"/>
              </a:ext>
            </a:extLst>
          </p:cNvPr>
          <p:cNvSpPr/>
          <p:nvPr/>
        </p:nvSpPr>
        <p:spPr>
          <a:xfrm>
            <a:off x="3865936" y="5540371"/>
            <a:ext cx="576000" cy="4247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5738721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36088-1843-419D-B046-A8968C917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166"/>
            <a:ext cx="10515600" cy="6006905"/>
          </a:xfrm>
        </p:spPr>
        <p:txBody>
          <a:bodyPr/>
          <a:lstStyle/>
          <a:p>
            <a:pPr marL="0" indent="0">
              <a:buNone/>
            </a:pPr>
            <a:r>
              <a:rPr lang="id-ID" dirty="0"/>
              <a:t>17	31	74	96	58		</a:t>
            </a:r>
            <a:endParaRPr lang="id-ID" dirty="0">
              <a:solidFill>
                <a:srgbClr val="FF0000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8E0AEF9-007C-4147-84B2-BDD973AED870}"/>
              </a:ext>
            </a:extLst>
          </p:cNvPr>
          <p:cNvSpPr/>
          <p:nvPr/>
        </p:nvSpPr>
        <p:spPr>
          <a:xfrm>
            <a:off x="4459460" y="374552"/>
            <a:ext cx="576000" cy="5760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4353535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36088-1843-419D-B046-A8968C917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166"/>
            <a:ext cx="10515600" cy="6006905"/>
          </a:xfrm>
        </p:spPr>
        <p:txBody>
          <a:bodyPr/>
          <a:lstStyle/>
          <a:p>
            <a:pPr marL="0" indent="0">
              <a:buNone/>
            </a:pPr>
            <a:r>
              <a:rPr lang="id-ID" dirty="0"/>
              <a:t>17	31	74	96	58		</a:t>
            </a:r>
            <a:endParaRPr lang="id-ID" dirty="0">
              <a:solidFill>
                <a:srgbClr val="FF0000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8E0AEF9-007C-4147-84B2-BDD973AED870}"/>
              </a:ext>
            </a:extLst>
          </p:cNvPr>
          <p:cNvSpPr/>
          <p:nvPr/>
        </p:nvSpPr>
        <p:spPr>
          <a:xfrm>
            <a:off x="4459460" y="374552"/>
            <a:ext cx="576000" cy="5760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320021-B31C-414E-A53C-F45921A1F6C8}"/>
              </a:ext>
            </a:extLst>
          </p:cNvPr>
          <p:cNvSpPr/>
          <p:nvPr/>
        </p:nvSpPr>
        <p:spPr>
          <a:xfrm>
            <a:off x="838200" y="450166"/>
            <a:ext cx="576000" cy="42477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5324331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36088-1843-419D-B046-A8968C917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166"/>
            <a:ext cx="10515600" cy="6006905"/>
          </a:xfrm>
        </p:spPr>
        <p:txBody>
          <a:bodyPr/>
          <a:lstStyle/>
          <a:p>
            <a:pPr marL="0" indent="0">
              <a:buNone/>
            </a:pPr>
            <a:r>
              <a:rPr lang="id-ID" dirty="0"/>
              <a:t>17	31	74	96	58		17 &lt; 58 ? ---&gt; True</a:t>
            </a:r>
            <a:endParaRPr lang="id-ID" dirty="0">
              <a:solidFill>
                <a:srgbClr val="FF0000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8E0AEF9-007C-4147-84B2-BDD973AED870}"/>
              </a:ext>
            </a:extLst>
          </p:cNvPr>
          <p:cNvSpPr/>
          <p:nvPr/>
        </p:nvSpPr>
        <p:spPr>
          <a:xfrm>
            <a:off x="4459460" y="374552"/>
            <a:ext cx="576000" cy="5760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320021-B31C-414E-A53C-F45921A1F6C8}"/>
              </a:ext>
            </a:extLst>
          </p:cNvPr>
          <p:cNvSpPr/>
          <p:nvPr/>
        </p:nvSpPr>
        <p:spPr>
          <a:xfrm>
            <a:off x="838200" y="450166"/>
            <a:ext cx="576000" cy="42477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5221395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36088-1843-419D-B046-A8968C917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166"/>
            <a:ext cx="10515600" cy="6006905"/>
          </a:xfrm>
        </p:spPr>
        <p:txBody>
          <a:bodyPr/>
          <a:lstStyle/>
          <a:p>
            <a:pPr marL="0" indent="0">
              <a:buNone/>
            </a:pPr>
            <a:r>
              <a:rPr lang="id-ID" dirty="0"/>
              <a:t>17	31	74	96	58		17 &lt; 58 ? ---&gt; True</a:t>
            </a:r>
          </a:p>
          <a:p>
            <a:pPr marL="0" indent="0">
              <a:buNone/>
            </a:pPr>
            <a:endParaRPr lang="id-ID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id-ID" dirty="0"/>
              <a:t>17	31	74	96	58		</a:t>
            </a:r>
            <a:endParaRPr lang="id-ID" dirty="0">
              <a:solidFill>
                <a:srgbClr val="FF0000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8E0AEF9-007C-4147-84B2-BDD973AED870}"/>
              </a:ext>
            </a:extLst>
          </p:cNvPr>
          <p:cNvSpPr/>
          <p:nvPr/>
        </p:nvSpPr>
        <p:spPr>
          <a:xfrm>
            <a:off x="4473528" y="1373361"/>
            <a:ext cx="576000" cy="5760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320021-B31C-414E-A53C-F45921A1F6C8}"/>
              </a:ext>
            </a:extLst>
          </p:cNvPr>
          <p:cNvSpPr/>
          <p:nvPr/>
        </p:nvSpPr>
        <p:spPr>
          <a:xfrm>
            <a:off x="1724466" y="1463043"/>
            <a:ext cx="576000" cy="42477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334689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36088-1843-419D-B046-A8968C917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166"/>
            <a:ext cx="10515600" cy="6006905"/>
          </a:xfrm>
        </p:spPr>
        <p:txBody>
          <a:bodyPr/>
          <a:lstStyle/>
          <a:p>
            <a:pPr marL="0" indent="0">
              <a:buNone/>
            </a:pPr>
            <a:r>
              <a:rPr lang="id-ID" dirty="0"/>
              <a:t>17	31	74	96	58		17 &lt; 58 ? ---&gt; True</a:t>
            </a:r>
          </a:p>
          <a:p>
            <a:pPr marL="0" indent="0">
              <a:buNone/>
            </a:pPr>
            <a:endParaRPr lang="id-ID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id-ID" dirty="0"/>
              <a:t>17	31	74	96	58		31 &lt; 58 ? ---&gt; True</a:t>
            </a:r>
          </a:p>
          <a:p>
            <a:pPr marL="0" indent="0">
              <a:buNone/>
            </a:pPr>
            <a:endParaRPr lang="id-ID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id-ID" dirty="0">
              <a:solidFill>
                <a:srgbClr val="FF0000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8E0AEF9-007C-4147-84B2-BDD973AED870}"/>
              </a:ext>
            </a:extLst>
          </p:cNvPr>
          <p:cNvSpPr/>
          <p:nvPr/>
        </p:nvSpPr>
        <p:spPr>
          <a:xfrm>
            <a:off x="4473528" y="1373361"/>
            <a:ext cx="576000" cy="5760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320021-B31C-414E-A53C-F45921A1F6C8}"/>
              </a:ext>
            </a:extLst>
          </p:cNvPr>
          <p:cNvSpPr/>
          <p:nvPr/>
        </p:nvSpPr>
        <p:spPr>
          <a:xfrm>
            <a:off x="1724466" y="1463043"/>
            <a:ext cx="576000" cy="42477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5497929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36088-1843-419D-B046-A8968C917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166"/>
            <a:ext cx="10515600" cy="6006905"/>
          </a:xfrm>
        </p:spPr>
        <p:txBody>
          <a:bodyPr/>
          <a:lstStyle/>
          <a:p>
            <a:pPr marL="0" indent="0">
              <a:buNone/>
            </a:pPr>
            <a:r>
              <a:rPr lang="id-ID" dirty="0"/>
              <a:t>17	31	74	96	58		17 &lt; 58 ? ---&gt; True</a:t>
            </a:r>
          </a:p>
          <a:p>
            <a:pPr marL="0" indent="0">
              <a:buNone/>
            </a:pPr>
            <a:endParaRPr lang="id-ID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id-ID" dirty="0"/>
              <a:t>17	31	74	96	58		31 &lt; 58 ? ---&gt; True</a:t>
            </a:r>
          </a:p>
          <a:p>
            <a:pPr marL="0" indent="0">
              <a:buNone/>
            </a:pPr>
            <a:endParaRPr lang="id-ID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id-ID" dirty="0"/>
              <a:t>17	31	74	96	58		</a:t>
            </a:r>
            <a:endParaRPr lang="id-ID" dirty="0">
              <a:solidFill>
                <a:srgbClr val="FF0000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8E0AEF9-007C-4147-84B2-BDD973AED870}"/>
              </a:ext>
            </a:extLst>
          </p:cNvPr>
          <p:cNvSpPr/>
          <p:nvPr/>
        </p:nvSpPr>
        <p:spPr>
          <a:xfrm>
            <a:off x="4473528" y="2400302"/>
            <a:ext cx="576000" cy="5760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320021-B31C-414E-A53C-F45921A1F6C8}"/>
              </a:ext>
            </a:extLst>
          </p:cNvPr>
          <p:cNvSpPr/>
          <p:nvPr/>
        </p:nvSpPr>
        <p:spPr>
          <a:xfrm>
            <a:off x="2638866" y="2475916"/>
            <a:ext cx="576000" cy="42477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1182318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36088-1843-419D-B046-A8968C917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166"/>
            <a:ext cx="10515600" cy="6006905"/>
          </a:xfrm>
        </p:spPr>
        <p:txBody>
          <a:bodyPr/>
          <a:lstStyle/>
          <a:p>
            <a:pPr marL="0" indent="0">
              <a:buNone/>
            </a:pPr>
            <a:r>
              <a:rPr lang="id-ID" dirty="0"/>
              <a:t>17	31	74	96	58		17 &lt; 58 ? ---&gt; True</a:t>
            </a:r>
          </a:p>
          <a:p>
            <a:pPr marL="0" indent="0">
              <a:buNone/>
            </a:pPr>
            <a:endParaRPr lang="id-ID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id-ID" dirty="0"/>
              <a:t>17	31	74	96	58		31 &lt; 58 ? ---&gt; True</a:t>
            </a:r>
          </a:p>
          <a:p>
            <a:pPr marL="0" indent="0">
              <a:buNone/>
            </a:pPr>
            <a:endParaRPr lang="id-ID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id-ID" dirty="0"/>
              <a:t>17	31	74	96	58		74 &lt; 58 ? ---&gt; False</a:t>
            </a:r>
            <a:endParaRPr lang="id-ID" dirty="0">
              <a:solidFill>
                <a:srgbClr val="FF0000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8E0AEF9-007C-4147-84B2-BDD973AED870}"/>
              </a:ext>
            </a:extLst>
          </p:cNvPr>
          <p:cNvSpPr/>
          <p:nvPr/>
        </p:nvSpPr>
        <p:spPr>
          <a:xfrm>
            <a:off x="4473528" y="2400302"/>
            <a:ext cx="576000" cy="5760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320021-B31C-414E-A53C-F45921A1F6C8}"/>
              </a:ext>
            </a:extLst>
          </p:cNvPr>
          <p:cNvSpPr/>
          <p:nvPr/>
        </p:nvSpPr>
        <p:spPr>
          <a:xfrm>
            <a:off x="2638866" y="2475916"/>
            <a:ext cx="576000" cy="42477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6979554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36088-1843-419D-B046-A8968C917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166"/>
            <a:ext cx="10515600" cy="6006905"/>
          </a:xfrm>
        </p:spPr>
        <p:txBody>
          <a:bodyPr/>
          <a:lstStyle/>
          <a:p>
            <a:pPr marL="0" indent="0">
              <a:buNone/>
            </a:pPr>
            <a:r>
              <a:rPr lang="id-ID" dirty="0"/>
              <a:t>17	31	74	96	58		17 &lt; 58 ? ---&gt; True</a:t>
            </a:r>
          </a:p>
          <a:p>
            <a:pPr marL="0" indent="0">
              <a:buNone/>
            </a:pPr>
            <a:endParaRPr lang="id-ID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id-ID" dirty="0"/>
              <a:t>17	31	74	96	58		31 &lt; 58 ? ---&gt; True</a:t>
            </a:r>
          </a:p>
          <a:p>
            <a:pPr marL="0" indent="0">
              <a:buNone/>
            </a:pPr>
            <a:endParaRPr lang="id-ID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id-ID" dirty="0"/>
              <a:t>17	31	74	96	58		74 &lt; 58 ? ---&gt; False</a:t>
            </a:r>
          </a:p>
          <a:p>
            <a:pPr marL="0" indent="0">
              <a:buNone/>
            </a:pPr>
            <a:endParaRPr lang="id-ID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id-ID" dirty="0"/>
              <a:t>17	31	74	96	58</a:t>
            </a:r>
            <a:endParaRPr lang="id-ID" dirty="0">
              <a:solidFill>
                <a:srgbClr val="FF0000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8E0AEF9-007C-4147-84B2-BDD973AED870}"/>
              </a:ext>
            </a:extLst>
          </p:cNvPr>
          <p:cNvSpPr/>
          <p:nvPr/>
        </p:nvSpPr>
        <p:spPr>
          <a:xfrm>
            <a:off x="4473528" y="3427245"/>
            <a:ext cx="576000" cy="5760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320021-B31C-414E-A53C-F45921A1F6C8}"/>
              </a:ext>
            </a:extLst>
          </p:cNvPr>
          <p:cNvSpPr/>
          <p:nvPr/>
        </p:nvSpPr>
        <p:spPr>
          <a:xfrm>
            <a:off x="2638866" y="3516927"/>
            <a:ext cx="576000" cy="42477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F50540-3E47-4DF9-BC7B-D553D2E026C1}"/>
              </a:ext>
            </a:extLst>
          </p:cNvPr>
          <p:cNvSpPr/>
          <p:nvPr/>
        </p:nvSpPr>
        <p:spPr>
          <a:xfrm>
            <a:off x="3556197" y="3516927"/>
            <a:ext cx="576000" cy="4247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8281540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36088-1843-419D-B046-A8968C917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166"/>
            <a:ext cx="10515600" cy="6006905"/>
          </a:xfrm>
        </p:spPr>
        <p:txBody>
          <a:bodyPr/>
          <a:lstStyle/>
          <a:p>
            <a:pPr marL="0" indent="0">
              <a:buNone/>
            </a:pPr>
            <a:r>
              <a:rPr lang="id-ID" dirty="0"/>
              <a:t>17	31	74	96	58		17 &lt; 58 ? ---&gt; True</a:t>
            </a:r>
          </a:p>
          <a:p>
            <a:pPr marL="0" indent="0">
              <a:buNone/>
            </a:pPr>
            <a:endParaRPr lang="id-ID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id-ID" dirty="0"/>
              <a:t>17	31	74	96	58		31 &lt; 58 ? ---&gt; True</a:t>
            </a:r>
          </a:p>
          <a:p>
            <a:pPr marL="0" indent="0">
              <a:buNone/>
            </a:pPr>
            <a:endParaRPr lang="id-ID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id-ID" dirty="0"/>
              <a:t>17	31	74	96	58		74 &lt; 58 ? ---&gt; False</a:t>
            </a:r>
          </a:p>
          <a:p>
            <a:pPr marL="0" indent="0">
              <a:buNone/>
            </a:pPr>
            <a:endParaRPr lang="id-ID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id-ID" dirty="0"/>
              <a:t>17	31	74	96	58		96 &gt; 58 ? ---&gt; True</a:t>
            </a:r>
            <a:endParaRPr lang="id-ID" dirty="0">
              <a:solidFill>
                <a:srgbClr val="FF0000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8E0AEF9-007C-4147-84B2-BDD973AED870}"/>
              </a:ext>
            </a:extLst>
          </p:cNvPr>
          <p:cNvSpPr/>
          <p:nvPr/>
        </p:nvSpPr>
        <p:spPr>
          <a:xfrm>
            <a:off x="4473528" y="3427245"/>
            <a:ext cx="576000" cy="5760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320021-B31C-414E-A53C-F45921A1F6C8}"/>
              </a:ext>
            </a:extLst>
          </p:cNvPr>
          <p:cNvSpPr/>
          <p:nvPr/>
        </p:nvSpPr>
        <p:spPr>
          <a:xfrm>
            <a:off x="2638866" y="3516927"/>
            <a:ext cx="576000" cy="42477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F50540-3E47-4DF9-BC7B-D553D2E026C1}"/>
              </a:ext>
            </a:extLst>
          </p:cNvPr>
          <p:cNvSpPr/>
          <p:nvPr/>
        </p:nvSpPr>
        <p:spPr>
          <a:xfrm>
            <a:off x="3556197" y="3516927"/>
            <a:ext cx="576000" cy="4247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5290363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36088-1843-419D-B046-A8968C917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166"/>
            <a:ext cx="10515600" cy="6006905"/>
          </a:xfrm>
        </p:spPr>
        <p:txBody>
          <a:bodyPr/>
          <a:lstStyle/>
          <a:p>
            <a:pPr marL="0" indent="0">
              <a:buNone/>
            </a:pPr>
            <a:r>
              <a:rPr lang="id-ID" dirty="0"/>
              <a:t>17	31	74	96	58		17 &lt; 58 ? ---&gt; True</a:t>
            </a:r>
          </a:p>
          <a:p>
            <a:pPr marL="0" indent="0">
              <a:buNone/>
            </a:pPr>
            <a:endParaRPr lang="id-ID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id-ID" dirty="0"/>
              <a:t>17	31	74	96	58		31 &lt; 58 ? ---&gt; True</a:t>
            </a:r>
          </a:p>
          <a:p>
            <a:pPr marL="0" indent="0">
              <a:buNone/>
            </a:pPr>
            <a:endParaRPr lang="id-ID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id-ID" dirty="0"/>
              <a:t>17	31	74	96	58		74 &lt; 58 ? ---&gt; False</a:t>
            </a:r>
          </a:p>
          <a:p>
            <a:pPr marL="0" indent="0">
              <a:buNone/>
            </a:pPr>
            <a:endParaRPr lang="id-ID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id-ID" dirty="0"/>
              <a:t>17	31	74	96	58		96 &gt; 58 ? ---&gt; True</a:t>
            </a:r>
          </a:p>
          <a:p>
            <a:pPr marL="0" indent="0">
              <a:buNone/>
            </a:pPr>
            <a:endParaRPr lang="id-ID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id-ID" dirty="0"/>
              <a:t>17	31	74	96	58</a:t>
            </a:r>
            <a:r>
              <a:rPr lang="id-ID" dirty="0">
                <a:solidFill>
                  <a:srgbClr val="FF0000"/>
                </a:solidFill>
              </a:rPr>
              <a:t>		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8E0AEF9-007C-4147-84B2-BDD973AED870}"/>
              </a:ext>
            </a:extLst>
          </p:cNvPr>
          <p:cNvSpPr/>
          <p:nvPr/>
        </p:nvSpPr>
        <p:spPr>
          <a:xfrm>
            <a:off x="4473528" y="4457759"/>
            <a:ext cx="576000" cy="5760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F50540-3E47-4DF9-BC7B-D553D2E026C1}"/>
              </a:ext>
            </a:extLst>
          </p:cNvPr>
          <p:cNvSpPr/>
          <p:nvPr/>
        </p:nvSpPr>
        <p:spPr>
          <a:xfrm>
            <a:off x="2638866" y="4533373"/>
            <a:ext cx="576000" cy="4247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32150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009C0-89CC-4505-A701-97E6B0A12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7A0D9-019C-4EEE-A024-12B3EC529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  <a:p>
            <a:r>
              <a:rPr lang="id-ID" dirty="0"/>
              <a:t>Tukar/Swap			Penyimpanan sementara (tukar data)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047BC3-E1EE-4943-92D6-457E2C40E93B}"/>
              </a:ext>
            </a:extLst>
          </p:cNvPr>
          <p:cNvSpPr/>
          <p:nvPr/>
        </p:nvSpPr>
        <p:spPr>
          <a:xfrm>
            <a:off x="3977689" y="2351901"/>
            <a:ext cx="576000" cy="42477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3312350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36088-1843-419D-B046-A8968C917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166"/>
            <a:ext cx="10515600" cy="6006905"/>
          </a:xfrm>
        </p:spPr>
        <p:txBody>
          <a:bodyPr/>
          <a:lstStyle/>
          <a:p>
            <a:pPr marL="0" indent="0">
              <a:buNone/>
            </a:pPr>
            <a:r>
              <a:rPr lang="id-ID" dirty="0"/>
              <a:t>17	31	74	96	58		17 &lt; 58 ? ---&gt; True</a:t>
            </a:r>
          </a:p>
          <a:p>
            <a:pPr marL="0" indent="0">
              <a:buNone/>
            </a:pPr>
            <a:endParaRPr lang="id-ID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id-ID" dirty="0"/>
              <a:t>17	31	74	96	58		31 &lt; 58 ? ---&gt; True</a:t>
            </a:r>
          </a:p>
          <a:p>
            <a:pPr marL="0" indent="0">
              <a:buNone/>
            </a:pPr>
            <a:endParaRPr lang="id-ID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id-ID" dirty="0"/>
              <a:t>17	31	74	96	58		74 &lt; 58 ? ---&gt; False</a:t>
            </a:r>
          </a:p>
          <a:p>
            <a:pPr marL="0" indent="0">
              <a:buNone/>
            </a:pPr>
            <a:endParaRPr lang="id-ID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id-ID" dirty="0"/>
              <a:t>17	31	74	96	58		96 &gt; 58 ? ---&gt; True</a:t>
            </a:r>
          </a:p>
          <a:p>
            <a:pPr marL="0" indent="0">
              <a:buNone/>
            </a:pPr>
            <a:endParaRPr lang="id-ID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id-ID" dirty="0"/>
              <a:t>17	31	74	96	58</a:t>
            </a:r>
            <a:r>
              <a:rPr lang="id-ID" dirty="0">
                <a:solidFill>
                  <a:srgbClr val="FF0000"/>
                </a:solidFill>
              </a:rPr>
              <a:t>		</a:t>
            </a:r>
            <a:r>
              <a:rPr lang="id-ID" dirty="0"/>
              <a:t>74 &gt; 58 ? ---&gt; True</a:t>
            </a:r>
            <a:endParaRPr lang="id-ID" dirty="0">
              <a:solidFill>
                <a:srgbClr val="FF0000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8E0AEF9-007C-4147-84B2-BDD973AED870}"/>
              </a:ext>
            </a:extLst>
          </p:cNvPr>
          <p:cNvSpPr/>
          <p:nvPr/>
        </p:nvSpPr>
        <p:spPr>
          <a:xfrm>
            <a:off x="4473528" y="4457759"/>
            <a:ext cx="576000" cy="5760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F50540-3E47-4DF9-BC7B-D553D2E026C1}"/>
              </a:ext>
            </a:extLst>
          </p:cNvPr>
          <p:cNvSpPr/>
          <p:nvPr/>
        </p:nvSpPr>
        <p:spPr>
          <a:xfrm>
            <a:off x="2638866" y="4533373"/>
            <a:ext cx="576000" cy="4247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3629933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36088-1843-419D-B046-A8968C917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166"/>
            <a:ext cx="10515600" cy="6006905"/>
          </a:xfrm>
        </p:spPr>
        <p:txBody>
          <a:bodyPr/>
          <a:lstStyle/>
          <a:p>
            <a:pPr marL="0" indent="0">
              <a:buNone/>
            </a:pPr>
            <a:r>
              <a:rPr lang="id-ID" dirty="0"/>
              <a:t>17	31	74	96	58		17 &lt; 58 ? ---&gt; True</a:t>
            </a:r>
          </a:p>
          <a:p>
            <a:pPr marL="0" indent="0">
              <a:buNone/>
            </a:pPr>
            <a:endParaRPr lang="id-ID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id-ID" dirty="0"/>
              <a:t>17	31	74	96	58		31 &lt; 58 ? ---&gt; True</a:t>
            </a:r>
          </a:p>
          <a:p>
            <a:pPr marL="0" indent="0">
              <a:buNone/>
            </a:pPr>
            <a:endParaRPr lang="id-ID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id-ID" dirty="0"/>
              <a:t>17	31	74	96	58		74 &lt; 58 ? ---&gt; False</a:t>
            </a:r>
          </a:p>
          <a:p>
            <a:pPr marL="0" indent="0">
              <a:buNone/>
            </a:pPr>
            <a:endParaRPr lang="id-ID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id-ID" dirty="0"/>
              <a:t>17	31	74	96	58		96 &gt; 58 ? ---&gt; True</a:t>
            </a:r>
          </a:p>
          <a:p>
            <a:pPr marL="0" indent="0">
              <a:buNone/>
            </a:pPr>
            <a:endParaRPr lang="id-ID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id-ID" dirty="0"/>
              <a:t>17	31	74	96	58</a:t>
            </a:r>
            <a:r>
              <a:rPr lang="id-ID" dirty="0">
                <a:solidFill>
                  <a:srgbClr val="FF0000"/>
                </a:solidFill>
              </a:rPr>
              <a:t>		</a:t>
            </a:r>
            <a:r>
              <a:rPr lang="id-ID" dirty="0"/>
              <a:t>74 &gt; 58 ? ---&gt; True</a:t>
            </a:r>
          </a:p>
          <a:p>
            <a:pPr marL="0" indent="0">
              <a:buNone/>
            </a:pPr>
            <a:endParaRPr lang="id-ID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id-ID" dirty="0"/>
              <a:t>17	31	74	96	58</a:t>
            </a:r>
            <a:endParaRPr lang="id-ID" dirty="0">
              <a:solidFill>
                <a:srgbClr val="FF0000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8E0AEF9-007C-4147-84B2-BDD973AED870}"/>
              </a:ext>
            </a:extLst>
          </p:cNvPr>
          <p:cNvSpPr/>
          <p:nvPr/>
        </p:nvSpPr>
        <p:spPr>
          <a:xfrm>
            <a:off x="4473528" y="5473759"/>
            <a:ext cx="576000" cy="5760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F50540-3E47-4DF9-BC7B-D553D2E026C1}"/>
              </a:ext>
            </a:extLst>
          </p:cNvPr>
          <p:cNvSpPr/>
          <p:nvPr/>
        </p:nvSpPr>
        <p:spPr>
          <a:xfrm>
            <a:off x="1724465" y="5549373"/>
            <a:ext cx="576000" cy="4247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DF9E4-D634-4BC7-B5D4-5169E175480C}"/>
              </a:ext>
            </a:extLst>
          </p:cNvPr>
          <p:cNvSpPr/>
          <p:nvPr/>
        </p:nvSpPr>
        <p:spPr>
          <a:xfrm>
            <a:off x="2654272" y="5549373"/>
            <a:ext cx="576000" cy="42477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3194292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36088-1843-419D-B046-A8968C917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166"/>
            <a:ext cx="10515600" cy="6006905"/>
          </a:xfrm>
        </p:spPr>
        <p:txBody>
          <a:bodyPr/>
          <a:lstStyle/>
          <a:p>
            <a:pPr marL="0" indent="0">
              <a:buNone/>
            </a:pPr>
            <a:r>
              <a:rPr lang="id-ID" dirty="0"/>
              <a:t>17	31	74	96	58		17 &lt; 58 ? ---&gt; True</a:t>
            </a:r>
          </a:p>
          <a:p>
            <a:pPr marL="0" indent="0">
              <a:buNone/>
            </a:pPr>
            <a:endParaRPr lang="id-ID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id-ID" dirty="0"/>
              <a:t>17	31	74	96	58		31 &lt; 58 ? ---&gt; True</a:t>
            </a:r>
          </a:p>
          <a:p>
            <a:pPr marL="0" indent="0">
              <a:buNone/>
            </a:pPr>
            <a:endParaRPr lang="id-ID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id-ID" dirty="0"/>
              <a:t>17	31	74	96	58		74 &lt; 58 ? ---&gt; False</a:t>
            </a:r>
          </a:p>
          <a:p>
            <a:pPr marL="0" indent="0">
              <a:buNone/>
            </a:pPr>
            <a:endParaRPr lang="id-ID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id-ID" dirty="0"/>
              <a:t>17	31	74	96	58		96 &gt; 58 ? ---&gt; True</a:t>
            </a:r>
          </a:p>
          <a:p>
            <a:pPr marL="0" indent="0">
              <a:buNone/>
            </a:pPr>
            <a:endParaRPr lang="id-ID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id-ID" dirty="0"/>
              <a:t>17	31	74	96	58</a:t>
            </a:r>
            <a:r>
              <a:rPr lang="id-ID" dirty="0">
                <a:solidFill>
                  <a:srgbClr val="FF0000"/>
                </a:solidFill>
              </a:rPr>
              <a:t>		</a:t>
            </a:r>
            <a:r>
              <a:rPr lang="id-ID" dirty="0"/>
              <a:t>74 &gt; 58 ? ---&gt; True</a:t>
            </a:r>
          </a:p>
          <a:p>
            <a:pPr marL="0" indent="0">
              <a:buNone/>
            </a:pPr>
            <a:endParaRPr lang="id-ID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id-ID" dirty="0"/>
              <a:t>17	31	74	96	58		31 &gt; 58 ? ---&gt; False</a:t>
            </a:r>
            <a:endParaRPr lang="id-ID" dirty="0">
              <a:solidFill>
                <a:srgbClr val="FF0000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8E0AEF9-007C-4147-84B2-BDD973AED870}"/>
              </a:ext>
            </a:extLst>
          </p:cNvPr>
          <p:cNvSpPr/>
          <p:nvPr/>
        </p:nvSpPr>
        <p:spPr>
          <a:xfrm>
            <a:off x="4473528" y="5473759"/>
            <a:ext cx="576000" cy="5760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F50540-3E47-4DF9-BC7B-D553D2E026C1}"/>
              </a:ext>
            </a:extLst>
          </p:cNvPr>
          <p:cNvSpPr/>
          <p:nvPr/>
        </p:nvSpPr>
        <p:spPr>
          <a:xfrm>
            <a:off x="1724465" y="5549373"/>
            <a:ext cx="576000" cy="4247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DF9E4-D634-4BC7-B5D4-5169E175480C}"/>
              </a:ext>
            </a:extLst>
          </p:cNvPr>
          <p:cNvSpPr/>
          <p:nvPr/>
        </p:nvSpPr>
        <p:spPr>
          <a:xfrm>
            <a:off x="2654272" y="5549373"/>
            <a:ext cx="576000" cy="42477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1183790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36088-1843-419D-B046-A8968C917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166"/>
            <a:ext cx="10515600" cy="6006905"/>
          </a:xfrm>
        </p:spPr>
        <p:txBody>
          <a:bodyPr/>
          <a:lstStyle/>
          <a:p>
            <a:pPr marL="0" indent="0">
              <a:buNone/>
            </a:pPr>
            <a:r>
              <a:rPr lang="id-ID" dirty="0"/>
              <a:t>17	31	74	96	58		17 &lt; 58 ? ---&gt; True</a:t>
            </a:r>
          </a:p>
          <a:p>
            <a:pPr marL="0" indent="0">
              <a:buNone/>
            </a:pPr>
            <a:endParaRPr lang="id-ID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id-ID" dirty="0"/>
              <a:t>17	31	74	96	58		31 &lt; 58 ? ---&gt; True</a:t>
            </a:r>
          </a:p>
          <a:p>
            <a:pPr marL="0" indent="0">
              <a:buNone/>
            </a:pPr>
            <a:endParaRPr lang="id-ID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id-ID" dirty="0"/>
              <a:t>17	31	74	96	58		74 &lt; 58 ? ---&gt; </a:t>
            </a:r>
            <a:r>
              <a:rPr lang="id-ID" dirty="0">
                <a:solidFill>
                  <a:srgbClr val="FF0000"/>
                </a:solidFill>
              </a:rPr>
              <a:t>False</a:t>
            </a:r>
          </a:p>
          <a:p>
            <a:pPr marL="0" indent="0">
              <a:buNone/>
            </a:pPr>
            <a:endParaRPr lang="id-ID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id-ID" dirty="0"/>
              <a:t>17	31	74	96	58		96 &gt; 58 ? ---&gt; True</a:t>
            </a:r>
          </a:p>
          <a:p>
            <a:pPr marL="0" indent="0">
              <a:buNone/>
            </a:pPr>
            <a:endParaRPr lang="id-ID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id-ID" dirty="0"/>
              <a:t>17	31	74	96	58</a:t>
            </a:r>
            <a:r>
              <a:rPr lang="id-ID" dirty="0">
                <a:solidFill>
                  <a:srgbClr val="FF0000"/>
                </a:solidFill>
              </a:rPr>
              <a:t>		</a:t>
            </a:r>
            <a:r>
              <a:rPr lang="id-ID" dirty="0"/>
              <a:t>74 &gt; 58 ? ---&gt; True</a:t>
            </a:r>
          </a:p>
          <a:p>
            <a:pPr marL="0" indent="0">
              <a:buNone/>
            </a:pPr>
            <a:endParaRPr lang="id-ID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id-ID" dirty="0"/>
              <a:t>17	31	74	96	58		31 &gt; 58 ? ---&gt; </a:t>
            </a:r>
            <a:r>
              <a:rPr lang="id-ID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8E0AEF9-007C-4147-84B2-BDD973AED870}"/>
              </a:ext>
            </a:extLst>
          </p:cNvPr>
          <p:cNvSpPr/>
          <p:nvPr/>
        </p:nvSpPr>
        <p:spPr>
          <a:xfrm>
            <a:off x="4473528" y="5473759"/>
            <a:ext cx="576000" cy="5760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F50540-3E47-4DF9-BC7B-D553D2E026C1}"/>
              </a:ext>
            </a:extLst>
          </p:cNvPr>
          <p:cNvSpPr/>
          <p:nvPr/>
        </p:nvSpPr>
        <p:spPr>
          <a:xfrm>
            <a:off x="1724465" y="5549373"/>
            <a:ext cx="576000" cy="4247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DF9E4-D634-4BC7-B5D4-5169E175480C}"/>
              </a:ext>
            </a:extLst>
          </p:cNvPr>
          <p:cNvSpPr/>
          <p:nvPr/>
        </p:nvSpPr>
        <p:spPr>
          <a:xfrm>
            <a:off x="2654272" y="5549373"/>
            <a:ext cx="576000" cy="42477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6141073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36088-1843-419D-B046-A8968C917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166"/>
            <a:ext cx="10515600" cy="6006905"/>
          </a:xfrm>
        </p:spPr>
        <p:txBody>
          <a:bodyPr/>
          <a:lstStyle/>
          <a:p>
            <a:pPr marL="0" indent="0">
              <a:buNone/>
            </a:pPr>
            <a:r>
              <a:rPr lang="id-ID" dirty="0"/>
              <a:t>17	31	74	96	58		 index 	&gt; index </a:t>
            </a:r>
            <a:endParaRPr lang="id-ID" dirty="0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F50540-3E47-4DF9-BC7B-D553D2E026C1}"/>
              </a:ext>
            </a:extLst>
          </p:cNvPr>
          <p:cNvSpPr/>
          <p:nvPr/>
        </p:nvSpPr>
        <p:spPr>
          <a:xfrm>
            <a:off x="1709251" y="450166"/>
            <a:ext cx="576000" cy="4247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DF9E4-D634-4BC7-B5D4-5169E175480C}"/>
              </a:ext>
            </a:extLst>
          </p:cNvPr>
          <p:cNvSpPr/>
          <p:nvPr/>
        </p:nvSpPr>
        <p:spPr>
          <a:xfrm>
            <a:off x="2639111" y="450166"/>
            <a:ext cx="576000" cy="42477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018260-99AD-407A-91D1-86E817D29A26}"/>
              </a:ext>
            </a:extLst>
          </p:cNvPr>
          <p:cNvSpPr/>
          <p:nvPr/>
        </p:nvSpPr>
        <p:spPr>
          <a:xfrm>
            <a:off x="7480272" y="450166"/>
            <a:ext cx="576000" cy="42477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13E85E-D85B-40C4-A1AC-D6E66E8A20FB}"/>
              </a:ext>
            </a:extLst>
          </p:cNvPr>
          <p:cNvSpPr/>
          <p:nvPr/>
        </p:nvSpPr>
        <p:spPr>
          <a:xfrm>
            <a:off x="9417036" y="450166"/>
            <a:ext cx="576000" cy="4247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2553598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36088-1843-419D-B046-A8968C917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166"/>
            <a:ext cx="10515600" cy="6006905"/>
          </a:xfrm>
        </p:spPr>
        <p:txBody>
          <a:bodyPr/>
          <a:lstStyle/>
          <a:p>
            <a:pPr marL="0" indent="0">
              <a:buNone/>
            </a:pPr>
            <a:r>
              <a:rPr lang="id-ID" dirty="0"/>
              <a:t>17	31	74	96	58		 2 &gt; 1 ? ---&gt; True</a:t>
            </a:r>
            <a:endParaRPr lang="id-ID" dirty="0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F50540-3E47-4DF9-BC7B-D553D2E026C1}"/>
              </a:ext>
            </a:extLst>
          </p:cNvPr>
          <p:cNvSpPr/>
          <p:nvPr/>
        </p:nvSpPr>
        <p:spPr>
          <a:xfrm>
            <a:off x="1709251" y="450166"/>
            <a:ext cx="576000" cy="4247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DF9E4-D634-4BC7-B5D4-5169E175480C}"/>
              </a:ext>
            </a:extLst>
          </p:cNvPr>
          <p:cNvSpPr/>
          <p:nvPr/>
        </p:nvSpPr>
        <p:spPr>
          <a:xfrm>
            <a:off x="2639111" y="450166"/>
            <a:ext cx="576000" cy="42477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6829571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36088-1843-419D-B046-A8968C917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166"/>
            <a:ext cx="10515600" cy="6006905"/>
          </a:xfrm>
        </p:spPr>
        <p:txBody>
          <a:bodyPr/>
          <a:lstStyle/>
          <a:p>
            <a:pPr marL="0" indent="0">
              <a:buNone/>
            </a:pPr>
            <a:r>
              <a:rPr lang="id-ID" dirty="0"/>
              <a:t>17	31	74	96	58		 2 &gt; 1 ? ---&gt; True (SWAP PIVOT)</a:t>
            </a:r>
            <a:endParaRPr lang="id-ID" dirty="0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F50540-3E47-4DF9-BC7B-D553D2E026C1}"/>
              </a:ext>
            </a:extLst>
          </p:cNvPr>
          <p:cNvSpPr/>
          <p:nvPr/>
        </p:nvSpPr>
        <p:spPr>
          <a:xfrm>
            <a:off x="1709251" y="450166"/>
            <a:ext cx="576000" cy="4247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DF9E4-D634-4BC7-B5D4-5169E175480C}"/>
              </a:ext>
            </a:extLst>
          </p:cNvPr>
          <p:cNvSpPr/>
          <p:nvPr/>
        </p:nvSpPr>
        <p:spPr>
          <a:xfrm>
            <a:off x="2639111" y="450166"/>
            <a:ext cx="576000" cy="42477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0181402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36088-1843-419D-B046-A8968C917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166"/>
            <a:ext cx="10515600" cy="6006905"/>
          </a:xfrm>
        </p:spPr>
        <p:txBody>
          <a:bodyPr/>
          <a:lstStyle/>
          <a:p>
            <a:pPr marL="0" indent="0">
              <a:buNone/>
            </a:pPr>
            <a:r>
              <a:rPr lang="id-ID" dirty="0"/>
              <a:t>17	31	74	96	58		 2 &gt; 1 ? ---&gt; True (SWAP PIVOT)</a:t>
            </a:r>
            <a:endParaRPr lang="id-ID" dirty="0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F50540-3E47-4DF9-BC7B-D553D2E026C1}"/>
              </a:ext>
            </a:extLst>
          </p:cNvPr>
          <p:cNvSpPr/>
          <p:nvPr/>
        </p:nvSpPr>
        <p:spPr>
          <a:xfrm>
            <a:off x="1709251" y="450166"/>
            <a:ext cx="576000" cy="4247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DF9E4-D634-4BC7-B5D4-5169E175480C}"/>
              </a:ext>
            </a:extLst>
          </p:cNvPr>
          <p:cNvSpPr/>
          <p:nvPr/>
        </p:nvSpPr>
        <p:spPr>
          <a:xfrm>
            <a:off x="2639111" y="450166"/>
            <a:ext cx="576000" cy="42477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B8E67A9-C4F5-44AD-B9CB-A6C7ABF0590F}"/>
              </a:ext>
            </a:extLst>
          </p:cNvPr>
          <p:cNvSpPr/>
          <p:nvPr/>
        </p:nvSpPr>
        <p:spPr>
          <a:xfrm>
            <a:off x="4459460" y="374552"/>
            <a:ext cx="576000" cy="5760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A0FEC8-9852-402C-825F-FCBE77086F1A}"/>
              </a:ext>
            </a:extLst>
          </p:cNvPr>
          <p:cNvSpPr/>
          <p:nvPr/>
        </p:nvSpPr>
        <p:spPr>
          <a:xfrm>
            <a:off x="4459460" y="2065606"/>
            <a:ext cx="576000" cy="42477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58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0BB7830-78C7-4411-BF3B-59BF48626BD2}"/>
              </a:ext>
            </a:extLst>
          </p:cNvPr>
          <p:cNvCxnSpPr>
            <a:stCxn id="5" idx="4"/>
            <a:endCxn id="7" idx="0"/>
          </p:cNvCxnSpPr>
          <p:nvPr/>
        </p:nvCxnSpPr>
        <p:spPr>
          <a:xfrm>
            <a:off x="4747460" y="950552"/>
            <a:ext cx="0" cy="1115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0208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36088-1843-419D-B046-A8968C917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166"/>
            <a:ext cx="10515600" cy="6006905"/>
          </a:xfrm>
        </p:spPr>
        <p:txBody>
          <a:bodyPr/>
          <a:lstStyle/>
          <a:p>
            <a:pPr marL="0" indent="0">
              <a:buNone/>
            </a:pPr>
            <a:r>
              <a:rPr lang="id-ID" dirty="0"/>
              <a:t>17	31	74	96	74		 2 &gt; 1 ? ---&gt; True (SWAP PIVOT)</a:t>
            </a:r>
            <a:endParaRPr lang="id-ID" dirty="0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F50540-3E47-4DF9-BC7B-D553D2E026C1}"/>
              </a:ext>
            </a:extLst>
          </p:cNvPr>
          <p:cNvSpPr/>
          <p:nvPr/>
        </p:nvSpPr>
        <p:spPr>
          <a:xfrm>
            <a:off x="1709251" y="450166"/>
            <a:ext cx="576000" cy="4247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DF9E4-D634-4BC7-B5D4-5169E175480C}"/>
              </a:ext>
            </a:extLst>
          </p:cNvPr>
          <p:cNvSpPr/>
          <p:nvPr/>
        </p:nvSpPr>
        <p:spPr>
          <a:xfrm>
            <a:off x="2639111" y="450166"/>
            <a:ext cx="576000" cy="42477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B8E67A9-C4F5-44AD-B9CB-A6C7ABF0590F}"/>
              </a:ext>
            </a:extLst>
          </p:cNvPr>
          <p:cNvSpPr/>
          <p:nvPr/>
        </p:nvSpPr>
        <p:spPr>
          <a:xfrm>
            <a:off x="4459460" y="374552"/>
            <a:ext cx="576000" cy="5760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A0FEC8-9852-402C-825F-FCBE77086F1A}"/>
              </a:ext>
            </a:extLst>
          </p:cNvPr>
          <p:cNvSpPr/>
          <p:nvPr/>
        </p:nvSpPr>
        <p:spPr>
          <a:xfrm>
            <a:off x="4459460" y="2065606"/>
            <a:ext cx="576000" cy="42477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58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0BB7830-78C7-4411-BF3B-59BF48626BD2}"/>
              </a:ext>
            </a:extLst>
          </p:cNvPr>
          <p:cNvCxnSpPr>
            <a:cxnSpLocks/>
            <a:stCxn id="6" idx="3"/>
            <a:endCxn id="5" idx="2"/>
          </p:cNvCxnSpPr>
          <p:nvPr/>
        </p:nvCxnSpPr>
        <p:spPr>
          <a:xfrm>
            <a:off x="3215111" y="662552"/>
            <a:ext cx="12443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98413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36088-1843-419D-B046-A8968C917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166"/>
            <a:ext cx="10515600" cy="6006905"/>
          </a:xfrm>
        </p:spPr>
        <p:txBody>
          <a:bodyPr/>
          <a:lstStyle/>
          <a:p>
            <a:pPr marL="0" indent="0">
              <a:buNone/>
            </a:pPr>
            <a:r>
              <a:rPr lang="id-ID" dirty="0"/>
              <a:t>17	31	58	96	74		 2 &gt; 1 ? ---&gt; True (SWAP PIVOT)</a:t>
            </a:r>
            <a:endParaRPr lang="id-ID" dirty="0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F50540-3E47-4DF9-BC7B-D553D2E026C1}"/>
              </a:ext>
            </a:extLst>
          </p:cNvPr>
          <p:cNvSpPr/>
          <p:nvPr/>
        </p:nvSpPr>
        <p:spPr>
          <a:xfrm>
            <a:off x="1709251" y="450166"/>
            <a:ext cx="576000" cy="4247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DF9E4-D634-4BC7-B5D4-5169E175480C}"/>
              </a:ext>
            </a:extLst>
          </p:cNvPr>
          <p:cNvSpPr/>
          <p:nvPr/>
        </p:nvSpPr>
        <p:spPr>
          <a:xfrm>
            <a:off x="2639111" y="450166"/>
            <a:ext cx="576000" cy="42477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B8E67A9-C4F5-44AD-B9CB-A6C7ABF0590F}"/>
              </a:ext>
            </a:extLst>
          </p:cNvPr>
          <p:cNvSpPr/>
          <p:nvPr/>
        </p:nvSpPr>
        <p:spPr>
          <a:xfrm>
            <a:off x="4459460" y="374552"/>
            <a:ext cx="576000" cy="5760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A0FEC8-9852-402C-825F-FCBE77086F1A}"/>
              </a:ext>
            </a:extLst>
          </p:cNvPr>
          <p:cNvSpPr/>
          <p:nvPr/>
        </p:nvSpPr>
        <p:spPr>
          <a:xfrm>
            <a:off x="4459460" y="2065606"/>
            <a:ext cx="576000" cy="42477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58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0BB7830-78C7-4411-BF3B-59BF48626BD2}"/>
              </a:ext>
            </a:extLst>
          </p:cNvPr>
          <p:cNvCxnSpPr>
            <a:cxnSpLocks/>
            <a:stCxn id="7" idx="1"/>
            <a:endCxn id="6" idx="2"/>
          </p:cNvCxnSpPr>
          <p:nvPr/>
        </p:nvCxnSpPr>
        <p:spPr>
          <a:xfrm flipH="1" flipV="1">
            <a:off x="2927111" y="874938"/>
            <a:ext cx="1532349" cy="1403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040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809B-19D3-4D33-8A87-455234146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Penempatan Simbol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C395E-BC42-4DE7-94FF-0AA6C25856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1451919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36088-1843-419D-B046-A8968C917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166"/>
            <a:ext cx="10515600" cy="6006905"/>
          </a:xfrm>
        </p:spPr>
        <p:txBody>
          <a:bodyPr/>
          <a:lstStyle/>
          <a:p>
            <a:pPr marL="0" indent="0">
              <a:buNone/>
            </a:pPr>
            <a:r>
              <a:rPr lang="id-ID" dirty="0"/>
              <a:t>17	31	</a:t>
            </a:r>
            <a:r>
              <a:rPr lang="id-ID" dirty="0">
                <a:solidFill>
                  <a:srgbClr val="FF0000"/>
                </a:solidFill>
              </a:rPr>
              <a:t>58</a:t>
            </a:r>
            <a:r>
              <a:rPr lang="id-ID" dirty="0"/>
              <a:t>	96	</a:t>
            </a:r>
            <a:r>
              <a:rPr lang="id-ID" dirty="0">
                <a:solidFill>
                  <a:srgbClr val="FF0000"/>
                </a:solidFill>
              </a:rPr>
              <a:t>74</a:t>
            </a:r>
            <a:r>
              <a:rPr lang="id-ID" dirty="0"/>
              <a:t>		</a:t>
            </a:r>
            <a:endParaRPr lang="id-ID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33839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36088-1843-419D-B046-A8968C917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166"/>
            <a:ext cx="10515600" cy="6006905"/>
          </a:xfrm>
        </p:spPr>
        <p:txBody>
          <a:bodyPr/>
          <a:lstStyle/>
          <a:p>
            <a:pPr marL="0" indent="0">
              <a:buNone/>
            </a:pPr>
            <a:r>
              <a:rPr lang="id-ID" dirty="0"/>
              <a:t>17	31	58	96	74		Perulangan Baru</a:t>
            </a:r>
          </a:p>
        </p:txBody>
      </p:sp>
    </p:spTree>
    <p:extLst>
      <p:ext uri="{BB962C8B-B14F-4D97-AF65-F5344CB8AC3E}">
        <p14:creationId xmlns:p14="http://schemas.microsoft.com/office/powerpoint/2010/main" val="415074842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36088-1843-419D-B046-A8968C917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166"/>
            <a:ext cx="10515600" cy="6006905"/>
          </a:xfrm>
        </p:spPr>
        <p:txBody>
          <a:bodyPr/>
          <a:lstStyle/>
          <a:p>
            <a:pPr marL="0" indent="0">
              <a:buNone/>
            </a:pPr>
            <a:r>
              <a:rPr lang="id-ID" dirty="0"/>
              <a:t>17	31	58	96	74		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8029895-FC28-4FD5-B411-DA4E0A926D02}"/>
              </a:ext>
            </a:extLst>
          </p:cNvPr>
          <p:cNvSpPr/>
          <p:nvPr/>
        </p:nvSpPr>
        <p:spPr>
          <a:xfrm>
            <a:off x="4459460" y="374552"/>
            <a:ext cx="576000" cy="5760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2925318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36088-1843-419D-B046-A8968C917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166"/>
            <a:ext cx="10515600" cy="6006905"/>
          </a:xfrm>
        </p:spPr>
        <p:txBody>
          <a:bodyPr/>
          <a:lstStyle/>
          <a:p>
            <a:pPr marL="0" indent="0">
              <a:buNone/>
            </a:pPr>
            <a:r>
              <a:rPr lang="id-ID" dirty="0"/>
              <a:t>17	31	58	96	74		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8029895-FC28-4FD5-B411-DA4E0A926D02}"/>
              </a:ext>
            </a:extLst>
          </p:cNvPr>
          <p:cNvSpPr/>
          <p:nvPr/>
        </p:nvSpPr>
        <p:spPr>
          <a:xfrm>
            <a:off x="4459460" y="374552"/>
            <a:ext cx="576000" cy="5760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749829-DBD2-4C9E-BD51-5E71D4DF009E}"/>
              </a:ext>
            </a:extLst>
          </p:cNvPr>
          <p:cNvSpPr/>
          <p:nvPr/>
        </p:nvSpPr>
        <p:spPr>
          <a:xfrm>
            <a:off x="838200" y="450166"/>
            <a:ext cx="576000" cy="42477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3413296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36088-1843-419D-B046-A8968C917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166"/>
            <a:ext cx="10515600" cy="6006905"/>
          </a:xfrm>
        </p:spPr>
        <p:txBody>
          <a:bodyPr/>
          <a:lstStyle/>
          <a:p>
            <a:pPr marL="0" indent="0">
              <a:buNone/>
            </a:pPr>
            <a:r>
              <a:rPr lang="id-ID" dirty="0"/>
              <a:t>17	31	58	96	74		17 &lt; 74 ? ---&gt; True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8029895-FC28-4FD5-B411-DA4E0A926D02}"/>
              </a:ext>
            </a:extLst>
          </p:cNvPr>
          <p:cNvSpPr/>
          <p:nvPr/>
        </p:nvSpPr>
        <p:spPr>
          <a:xfrm>
            <a:off x="4459460" y="374552"/>
            <a:ext cx="576000" cy="5760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749829-DBD2-4C9E-BD51-5E71D4DF009E}"/>
              </a:ext>
            </a:extLst>
          </p:cNvPr>
          <p:cNvSpPr/>
          <p:nvPr/>
        </p:nvSpPr>
        <p:spPr>
          <a:xfrm>
            <a:off x="838200" y="450166"/>
            <a:ext cx="576000" cy="42477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488833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36088-1843-419D-B046-A8968C917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166"/>
            <a:ext cx="10515600" cy="6006905"/>
          </a:xfrm>
        </p:spPr>
        <p:txBody>
          <a:bodyPr/>
          <a:lstStyle/>
          <a:p>
            <a:pPr marL="0" indent="0">
              <a:buNone/>
            </a:pPr>
            <a:r>
              <a:rPr lang="id-ID" dirty="0"/>
              <a:t>17	31	58	96	74		17 &lt; 74 ? ---&gt; True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17	31	58	96	74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8029895-FC28-4FD5-B411-DA4E0A926D02}"/>
              </a:ext>
            </a:extLst>
          </p:cNvPr>
          <p:cNvSpPr/>
          <p:nvPr/>
        </p:nvSpPr>
        <p:spPr>
          <a:xfrm>
            <a:off x="4444945" y="1390552"/>
            <a:ext cx="576000" cy="5760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749829-DBD2-4C9E-BD51-5E71D4DF009E}"/>
              </a:ext>
            </a:extLst>
          </p:cNvPr>
          <p:cNvSpPr/>
          <p:nvPr/>
        </p:nvSpPr>
        <p:spPr>
          <a:xfrm>
            <a:off x="1709057" y="1466166"/>
            <a:ext cx="576000" cy="42477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5181102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36088-1843-419D-B046-A8968C917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166"/>
            <a:ext cx="10515600" cy="6006905"/>
          </a:xfrm>
        </p:spPr>
        <p:txBody>
          <a:bodyPr/>
          <a:lstStyle/>
          <a:p>
            <a:pPr marL="0" indent="0">
              <a:buNone/>
            </a:pPr>
            <a:r>
              <a:rPr lang="id-ID" dirty="0"/>
              <a:t>17	31	58	96	74		17 &lt; 74 ? ---&gt; True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17	31	58	96	74		31 &lt; 74 ? ---&gt; True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8029895-FC28-4FD5-B411-DA4E0A926D02}"/>
              </a:ext>
            </a:extLst>
          </p:cNvPr>
          <p:cNvSpPr/>
          <p:nvPr/>
        </p:nvSpPr>
        <p:spPr>
          <a:xfrm>
            <a:off x="4444945" y="1390552"/>
            <a:ext cx="576000" cy="5760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749829-DBD2-4C9E-BD51-5E71D4DF009E}"/>
              </a:ext>
            </a:extLst>
          </p:cNvPr>
          <p:cNvSpPr/>
          <p:nvPr/>
        </p:nvSpPr>
        <p:spPr>
          <a:xfrm>
            <a:off x="1709057" y="1466166"/>
            <a:ext cx="576000" cy="42477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046560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36088-1843-419D-B046-A8968C917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166"/>
            <a:ext cx="10515600" cy="6006905"/>
          </a:xfrm>
        </p:spPr>
        <p:txBody>
          <a:bodyPr/>
          <a:lstStyle/>
          <a:p>
            <a:pPr marL="0" indent="0">
              <a:buNone/>
            </a:pPr>
            <a:r>
              <a:rPr lang="id-ID" dirty="0"/>
              <a:t>17	31	58	96	74		17 &lt; 74 ? ---&gt; True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17	31	58	96	74		31 &lt; 74 ? ---&gt; True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17	31	58	96	74		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8029895-FC28-4FD5-B411-DA4E0A926D02}"/>
              </a:ext>
            </a:extLst>
          </p:cNvPr>
          <p:cNvSpPr/>
          <p:nvPr/>
        </p:nvSpPr>
        <p:spPr>
          <a:xfrm>
            <a:off x="4497086" y="2435581"/>
            <a:ext cx="576000" cy="5760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749829-DBD2-4C9E-BD51-5E71D4DF009E}"/>
              </a:ext>
            </a:extLst>
          </p:cNvPr>
          <p:cNvSpPr/>
          <p:nvPr/>
        </p:nvSpPr>
        <p:spPr>
          <a:xfrm>
            <a:off x="2652485" y="2511195"/>
            <a:ext cx="576000" cy="42477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6233096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36088-1843-419D-B046-A8968C917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166"/>
            <a:ext cx="10515600" cy="6006905"/>
          </a:xfrm>
        </p:spPr>
        <p:txBody>
          <a:bodyPr/>
          <a:lstStyle/>
          <a:p>
            <a:pPr marL="0" indent="0">
              <a:buNone/>
            </a:pPr>
            <a:r>
              <a:rPr lang="id-ID" dirty="0"/>
              <a:t>17	31	58	96	74		17 &lt; 74 ? ---&gt; True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17	31	58	96	74		31 &lt; 74 ? ---&gt; True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17	31	58	96	74		58 &lt; 74 ? ---&gt; True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8029895-FC28-4FD5-B411-DA4E0A926D02}"/>
              </a:ext>
            </a:extLst>
          </p:cNvPr>
          <p:cNvSpPr/>
          <p:nvPr/>
        </p:nvSpPr>
        <p:spPr>
          <a:xfrm>
            <a:off x="4497086" y="2435581"/>
            <a:ext cx="576000" cy="5760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749829-DBD2-4C9E-BD51-5E71D4DF009E}"/>
              </a:ext>
            </a:extLst>
          </p:cNvPr>
          <p:cNvSpPr/>
          <p:nvPr/>
        </p:nvSpPr>
        <p:spPr>
          <a:xfrm>
            <a:off x="2652485" y="2511195"/>
            <a:ext cx="576000" cy="42477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378049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36088-1843-419D-B046-A8968C917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166"/>
            <a:ext cx="10515600" cy="6006905"/>
          </a:xfrm>
        </p:spPr>
        <p:txBody>
          <a:bodyPr/>
          <a:lstStyle/>
          <a:p>
            <a:pPr marL="0" indent="0">
              <a:buNone/>
            </a:pPr>
            <a:r>
              <a:rPr lang="id-ID" dirty="0"/>
              <a:t>17	31	58	96	74		17 &lt; 74 ? ---&gt; True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17	31	58	96	74		31 &lt; 74 ? ---&gt; True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17	31	58	96	74		58 &lt; 74 ? ---&gt; True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17	31	58	96	74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8029895-FC28-4FD5-B411-DA4E0A926D02}"/>
              </a:ext>
            </a:extLst>
          </p:cNvPr>
          <p:cNvSpPr/>
          <p:nvPr/>
        </p:nvSpPr>
        <p:spPr>
          <a:xfrm>
            <a:off x="4468057" y="3443186"/>
            <a:ext cx="576000" cy="5760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749829-DBD2-4C9E-BD51-5E71D4DF009E}"/>
              </a:ext>
            </a:extLst>
          </p:cNvPr>
          <p:cNvSpPr/>
          <p:nvPr/>
        </p:nvSpPr>
        <p:spPr>
          <a:xfrm>
            <a:off x="3566885" y="3518800"/>
            <a:ext cx="576000" cy="42477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52535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8CC79-EF6B-4285-97F5-91763E69F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State Awal: Pivot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7B33B-7F18-40C3-9F27-3CD0AF91D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  <a:p>
            <a:pPr marL="0" indent="0" algn="ctr">
              <a:buNone/>
            </a:pPr>
            <a:r>
              <a:rPr lang="id-ID" dirty="0"/>
              <a:t>58	17	74	96	32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4CD7905-D7FA-463E-83AB-85ABF2CA9577}"/>
              </a:ext>
            </a:extLst>
          </p:cNvPr>
          <p:cNvSpPr/>
          <p:nvPr/>
        </p:nvSpPr>
        <p:spPr>
          <a:xfrm>
            <a:off x="7610622" y="3277772"/>
            <a:ext cx="576000" cy="5760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3486488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36088-1843-419D-B046-A8968C917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166"/>
            <a:ext cx="10515600" cy="6006905"/>
          </a:xfrm>
        </p:spPr>
        <p:txBody>
          <a:bodyPr/>
          <a:lstStyle/>
          <a:p>
            <a:pPr marL="0" indent="0">
              <a:buNone/>
            </a:pPr>
            <a:r>
              <a:rPr lang="id-ID" dirty="0"/>
              <a:t>17	31	58	96	74		17 &lt; 74 ? ---&gt; True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17	31	58	96	74		31 &lt; 74 ? ---&gt; True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17	31	58	96	74		58 &lt; 74 ? ---&gt; True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17	31	58	96	74		96 &lt; 74 ? ---&gt; False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8029895-FC28-4FD5-B411-DA4E0A926D02}"/>
              </a:ext>
            </a:extLst>
          </p:cNvPr>
          <p:cNvSpPr/>
          <p:nvPr/>
        </p:nvSpPr>
        <p:spPr>
          <a:xfrm>
            <a:off x="4468057" y="3443186"/>
            <a:ext cx="576000" cy="5760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749829-DBD2-4C9E-BD51-5E71D4DF009E}"/>
              </a:ext>
            </a:extLst>
          </p:cNvPr>
          <p:cNvSpPr/>
          <p:nvPr/>
        </p:nvSpPr>
        <p:spPr>
          <a:xfrm>
            <a:off x="3566885" y="3518800"/>
            <a:ext cx="576000" cy="42477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0109806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36088-1843-419D-B046-A8968C917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166"/>
            <a:ext cx="10515600" cy="6006905"/>
          </a:xfrm>
        </p:spPr>
        <p:txBody>
          <a:bodyPr/>
          <a:lstStyle/>
          <a:p>
            <a:pPr marL="0" indent="0">
              <a:buNone/>
            </a:pPr>
            <a:r>
              <a:rPr lang="id-ID" dirty="0"/>
              <a:t>17	31	58	96	74		17 &lt; 74 ? ---&gt; True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17	31	58	96	74		31 &lt; 74 ? ---&gt; True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17	31	58	96	74		58 &lt; 74 ? ---&gt; True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17	31	58	96	74		96 &lt; 74 ? ---&gt; False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17	31	58	96	74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8029895-FC28-4FD5-B411-DA4E0A926D02}"/>
              </a:ext>
            </a:extLst>
          </p:cNvPr>
          <p:cNvSpPr/>
          <p:nvPr/>
        </p:nvSpPr>
        <p:spPr>
          <a:xfrm>
            <a:off x="4468057" y="4488215"/>
            <a:ext cx="576000" cy="5760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749829-DBD2-4C9E-BD51-5E71D4DF009E}"/>
              </a:ext>
            </a:extLst>
          </p:cNvPr>
          <p:cNvSpPr/>
          <p:nvPr/>
        </p:nvSpPr>
        <p:spPr>
          <a:xfrm>
            <a:off x="3566885" y="4563829"/>
            <a:ext cx="576000" cy="4247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5603241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36088-1843-419D-B046-A8968C917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166"/>
            <a:ext cx="10515600" cy="6006905"/>
          </a:xfrm>
        </p:spPr>
        <p:txBody>
          <a:bodyPr/>
          <a:lstStyle/>
          <a:p>
            <a:pPr marL="0" indent="0">
              <a:buNone/>
            </a:pPr>
            <a:r>
              <a:rPr lang="id-ID" dirty="0"/>
              <a:t>17	31	58	96	74		17 &lt; 74 ? ---&gt; True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17	31	58	96	74		31 &lt; 74 ? ---&gt; True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17	31	58	96	74		58 &lt; 74 ? ---&gt; True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17	31	58	96	74		96 &lt; 74 ? ---&gt; False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17	31	58	96	74		96 &gt; 74 ? ---&gt; True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8029895-FC28-4FD5-B411-DA4E0A926D02}"/>
              </a:ext>
            </a:extLst>
          </p:cNvPr>
          <p:cNvSpPr/>
          <p:nvPr/>
        </p:nvSpPr>
        <p:spPr>
          <a:xfrm>
            <a:off x="4468057" y="4488215"/>
            <a:ext cx="576000" cy="5760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749829-DBD2-4C9E-BD51-5E71D4DF009E}"/>
              </a:ext>
            </a:extLst>
          </p:cNvPr>
          <p:cNvSpPr/>
          <p:nvPr/>
        </p:nvSpPr>
        <p:spPr>
          <a:xfrm>
            <a:off x="3566885" y="4563829"/>
            <a:ext cx="576000" cy="4247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1826694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36088-1843-419D-B046-A8968C917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166"/>
            <a:ext cx="10515600" cy="6006905"/>
          </a:xfrm>
        </p:spPr>
        <p:txBody>
          <a:bodyPr/>
          <a:lstStyle/>
          <a:p>
            <a:pPr marL="0" indent="0">
              <a:buNone/>
            </a:pPr>
            <a:r>
              <a:rPr lang="id-ID" dirty="0"/>
              <a:t>17	31	58	96	74		17 &lt; 74 ? ---&gt; True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17	31	58	96	74		31 &lt; 74 ? ---&gt; True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17	31	58	96	74		58 &lt; 74 ? ---&gt; True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17	31	58	96	74		96 &lt; 74 ? ---&gt; False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17	31	58	96	74		96 &gt; 74 ? ---&gt; True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17	31	58	96	74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8029895-FC28-4FD5-B411-DA4E0A926D02}"/>
              </a:ext>
            </a:extLst>
          </p:cNvPr>
          <p:cNvSpPr/>
          <p:nvPr/>
        </p:nvSpPr>
        <p:spPr>
          <a:xfrm>
            <a:off x="4468058" y="5475186"/>
            <a:ext cx="576000" cy="5760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749829-DBD2-4C9E-BD51-5E71D4DF009E}"/>
              </a:ext>
            </a:extLst>
          </p:cNvPr>
          <p:cNvSpPr/>
          <p:nvPr/>
        </p:nvSpPr>
        <p:spPr>
          <a:xfrm>
            <a:off x="2637970" y="5550800"/>
            <a:ext cx="576000" cy="4247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C1082A-D92B-4B8C-B034-2C5E2EA0886B}"/>
              </a:ext>
            </a:extLst>
          </p:cNvPr>
          <p:cNvSpPr/>
          <p:nvPr/>
        </p:nvSpPr>
        <p:spPr>
          <a:xfrm>
            <a:off x="3553014" y="5550800"/>
            <a:ext cx="576000" cy="42477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1983957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36088-1843-419D-B046-A8968C917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166"/>
            <a:ext cx="10515600" cy="6006905"/>
          </a:xfrm>
        </p:spPr>
        <p:txBody>
          <a:bodyPr/>
          <a:lstStyle/>
          <a:p>
            <a:pPr marL="0" indent="0">
              <a:buNone/>
            </a:pPr>
            <a:r>
              <a:rPr lang="id-ID" dirty="0"/>
              <a:t>17	31	58	96	74		17 &lt; 74 ? ---&gt; True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17	31	58	96	74		31 &lt; 74 ? ---&gt; True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17	31	58	96	74		58 &lt; 74 ? ---&gt; True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17	31	58	96	74		96 &lt; 74 ? ---&gt; False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17	31	58	96	74		96 &gt; 74 ? ---&gt; True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17	31	58	96	74		58 &gt; 74 ? ---&gt; False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8029895-FC28-4FD5-B411-DA4E0A926D02}"/>
              </a:ext>
            </a:extLst>
          </p:cNvPr>
          <p:cNvSpPr/>
          <p:nvPr/>
        </p:nvSpPr>
        <p:spPr>
          <a:xfrm>
            <a:off x="4468058" y="5475186"/>
            <a:ext cx="576000" cy="5760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749829-DBD2-4C9E-BD51-5E71D4DF009E}"/>
              </a:ext>
            </a:extLst>
          </p:cNvPr>
          <p:cNvSpPr/>
          <p:nvPr/>
        </p:nvSpPr>
        <p:spPr>
          <a:xfrm>
            <a:off x="2637970" y="5550800"/>
            <a:ext cx="576000" cy="4247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C1082A-D92B-4B8C-B034-2C5E2EA0886B}"/>
              </a:ext>
            </a:extLst>
          </p:cNvPr>
          <p:cNvSpPr/>
          <p:nvPr/>
        </p:nvSpPr>
        <p:spPr>
          <a:xfrm>
            <a:off x="3553014" y="5550800"/>
            <a:ext cx="576000" cy="42477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4550829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36088-1843-419D-B046-A8968C917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166"/>
            <a:ext cx="10515600" cy="6006905"/>
          </a:xfrm>
        </p:spPr>
        <p:txBody>
          <a:bodyPr/>
          <a:lstStyle/>
          <a:p>
            <a:pPr marL="0" indent="0">
              <a:buNone/>
            </a:pPr>
            <a:r>
              <a:rPr lang="id-ID" dirty="0"/>
              <a:t>17	31	58	96	74		17 &lt; 74 ? ---&gt; True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17	31	58	96	74		31 &lt; 74 ? ---&gt; True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17	31	58	96	74		58 &lt; 74 ? ---&gt; True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17	31	58	96	74		96 &lt; 74 ? ---&gt; </a:t>
            </a:r>
            <a:r>
              <a:rPr lang="id-ID" dirty="0">
                <a:solidFill>
                  <a:srgbClr val="FF0000"/>
                </a:solidFill>
              </a:rPr>
              <a:t>False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17	31	58	96	74		96 &gt; 74 ? ---&gt; True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17	31	58	96	74		58 &gt; 74 ? ---&gt; </a:t>
            </a:r>
            <a:r>
              <a:rPr lang="id-ID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8029895-FC28-4FD5-B411-DA4E0A926D02}"/>
              </a:ext>
            </a:extLst>
          </p:cNvPr>
          <p:cNvSpPr/>
          <p:nvPr/>
        </p:nvSpPr>
        <p:spPr>
          <a:xfrm>
            <a:off x="4468058" y="5475186"/>
            <a:ext cx="576000" cy="5760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749829-DBD2-4C9E-BD51-5E71D4DF009E}"/>
              </a:ext>
            </a:extLst>
          </p:cNvPr>
          <p:cNvSpPr/>
          <p:nvPr/>
        </p:nvSpPr>
        <p:spPr>
          <a:xfrm>
            <a:off x="2637970" y="5550800"/>
            <a:ext cx="576000" cy="4247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C1082A-D92B-4B8C-B034-2C5E2EA0886B}"/>
              </a:ext>
            </a:extLst>
          </p:cNvPr>
          <p:cNvSpPr/>
          <p:nvPr/>
        </p:nvSpPr>
        <p:spPr>
          <a:xfrm>
            <a:off x="3553014" y="5550800"/>
            <a:ext cx="576000" cy="42477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2226622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36088-1843-419D-B046-A8968C917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166"/>
            <a:ext cx="10515600" cy="6006905"/>
          </a:xfrm>
        </p:spPr>
        <p:txBody>
          <a:bodyPr/>
          <a:lstStyle/>
          <a:p>
            <a:pPr marL="0" indent="0">
              <a:buNone/>
            </a:pPr>
            <a:r>
              <a:rPr lang="id-ID" dirty="0"/>
              <a:t>17	31	58	96	74		 index 	&gt; index </a:t>
            </a:r>
            <a:endParaRPr lang="id-ID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749829-DBD2-4C9E-BD51-5E71D4DF009E}"/>
              </a:ext>
            </a:extLst>
          </p:cNvPr>
          <p:cNvSpPr/>
          <p:nvPr/>
        </p:nvSpPr>
        <p:spPr>
          <a:xfrm>
            <a:off x="2652484" y="450166"/>
            <a:ext cx="576000" cy="4247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C1082A-D92B-4B8C-B034-2C5E2EA0886B}"/>
              </a:ext>
            </a:extLst>
          </p:cNvPr>
          <p:cNvSpPr/>
          <p:nvPr/>
        </p:nvSpPr>
        <p:spPr>
          <a:xfrm>
            <a:off x="3553014" y="450166"/>
            <a:ext cx="576000" cy="42477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EA5C71-C567-4C4C-8AED-6DBB9B040844}"/>
              </a:ext>
            </a:extLst>
          </p:cNvPr>
          <p:cNvSpPr/>
          <p:nvPr/>
        </p:nvSpPr>
        <p:spPr>
          <a:xfrm>
            <a:off x="7453407" y="450166"/>
            <a:ext cx="576000" cy="42477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691BF8-E849-48A8-9A6C-88E122C8B20B}"/>
              </a:ext>
            </a:extLst>
          </p:cNvPr>
          <p:cNvSpPr/>
          <p:nvPr/>
        </p:nvSpPr>
        <p:spPr>
          <a:xfrm>
            <a:off x="9539516" y="450166"/>
            <a:ext cx="576000" cy="4247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8570107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36088-1843-419D-B046-A8968C917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166"/>
            <a:ext cx="10515600" cy="6006905"/>
          </a:xfrm>
        </p:spPr>
        <p:txBody>
          <a:bodyPr/>
          <a:lstStyle/>
          <a:p>
            <a:pPr marL="0" indent="0">
              <a:buNone/>
            </a:pPr>
            <a:r>
              <a:rPr lang="id-ID" dirty="0"/>
              <a:t>17	31	58	96	74		 3 &gt; 2 ? ---&gt; True</a:t>
            </a:r>
            <a:endParaRPr lang="id-ID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749829-DBD2-4C9E-BD51-5E71D4DF009E}"/>
              </a:ext>
            </a:extLst>
          </p:cNvPr>
          <p:cNvSpPr/>
          <p:nvPr/>
        </p:nvSpPr>
        <p:spPr>
          <a:xfrm>
            <a:off x="2652484" y="450166"/>
            <a:ext cx="576000" cy="4247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C1082A-D92B-4B8C-B034-2C5E2EA0886B}"/>
              </a:ext>
            </a:extLst>
          </p:cNvPr>
          <p:cNvSpPr/>
          <p:nvPr/>
        </p:nvSpPr>
        <p:spPr>
          <a:xfrm>
            <a:off x="3553014" y="450166"/>
            <a:ext cx="576000" cy="42477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2845238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36088-1843-419D-B046-A8968C917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166"/>
            <a:ext cx="10515600" cy="6006905"/>
          </a:xfrm>
        </p:spPr>
        <p:txBody>
          <a:bodyPr/>
          <a:lstStyle/>
          <a:p>
            <a:pPr marL="0" indent="0">
              <a:buNone/>
            </a:pPr>
            <a:r>
              <a:rPr lang="id-ID" dirty="0"/>
              <a:t>17	31	58	96	74		 3 &gt; 2 ? ---&gt; True (SWAP PIVOT)</a:t>
            </a:r>
            <a:endParaRPr lang="id-ID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749829-DBD2-4C9E-BD51-5E71D4DF009E}"/>
              </a:ext>
            </a:extLst>
          </p:cNvPr>
          <p:cNvSpPr/>
          <p:nvPr/>
        </p:nvSpPr>
        <p:spPr>
          <a:xfrm>
            <a:off x="2652484" y="450166"/>
            <a:ext cx="576000" cy="4247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C1082A-D92B-4B8C-B034-2C5E2EA0886B}"/>
              </a:ext>
            </a:extLst>
          </p:cNvPr>
          <p:cNvSpPr/>
          <p:nvPr/>
        </p:nvSpPr>
        <p:spPr>
          <a:xfrm>
            <a:off x="3553014" y="450166"/>
            <a:ext cx="576000" cy="42477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4943773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36088-1843-419D-B046-A8968C917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166"/>
            <a:ext cx="10515600" cy="6006905"/>
          </a:xfrm>
        </p:spPr>
        <p:txBody>
          <a:bodyPr/>
          <a:lstStyle/>
          <a:p>
            <a:pPr marL="0" indent="0">
              <a:buNone/>
            </a:pPr>
            <a:r>
              <a:rPr lang="id-ID" dirty="0"/>
              <a:t>17	31	58	96	74		 3 &gt; 2 ? ---&gt; True (SWAP PIVOT)</a:t>
            </a:r>
            <a:endParaRPr lang="id-ID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749829-DBD2-4C9E-BD51-5E71D4DF009E}"/>
              </a:ext>
            </a:extLst>
          </p:cNvPr>
          <p:cNvSpPr/>
          <p:nvPr/>
        </p:nvSpPr>
        <p:spPr>
          <a:xfrm>
            <a:off x="2652484" y="450166"/>
            <a:ext cx="576000" cy="4247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C1082A-D92B-4B8C-B034-2C5E2EA0886B}"/>
              </a:ext>
            </a:extLst>
          </p:cNvPr>
          <p:cNvSpPr/>
          <p:nvPr/>
        </p:nvSpPr>
        <p:spPr>
          <a:xfrm>
            <a:off x="3553014" y="450166"/>
            <a:ext cx="576000" cy="42477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171BC5F-0D44-4D1F-9973-9BC20FE98D6D}"/>
              </a:ext>
            </a:extLst>
          </p:cNvPr>
          <p:cNvSpPr/>
          <p:nvPr/>
        </p:nvSpPr>
        <p:spPr>
          <a:xfrm>
            <a:off x="4466768" y="374552"/>
            <a:ext cx="576000" cy="5760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864602-F8F7-4089-8F10-96AF2687527B}"/>
              </a:ext>
            </a:extLst>
          </p:cNvPr>
          <p:cNvSpPr/>
          <p:nvPr/>
        </p:nvSpPr>
        <p:spPr>
          <a:xfrm>
            <a:off x="4466768" y="2184623"/>
            <a:ext cx="576000" cy="42477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74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17E5CD9-E299-402E-9AC5-35265DD24CDA}"/>
              </a:ext>
            </a:extLst>
          </p:cNvPr>
          <p:cNvCxnSpPr>
            <a:stCxn id="2" idx="4"/>
            <a:endCxn id="8" idx="0"/>
          </p:cNvCxnSpPr>
          <p:nvPr/>
        </p:nvCxnSpPr>
        <p:spPr>
          <a:xfrm>
            <a:off x="4754768" y="950552"/>
            <a:ext cx="0" cy="1234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114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4199</Words>
  <Application>Microsoft Office PowerPoint</Application>
  <PresentationFormat>Widescreen</PresentationFormat>
  <Paragraphs>496</Paragraphs>
  <Slides>108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108</vt:i4>
      </vt:variant>
    </vt:vector>
  </HeadingPairs>
  <TitlesOfParts>
    <vt:vector size="112" baseType="lpstr">
      <vt:lpstr>Arial</vt:lpstr>
      <vt:lpstr>Calibri</vt:lpstr>
      <vt:lpstr>Calibri Light</vt:lpstr>
      <vt:lpstr>Office Theme</vt:lpstr>
      <vt:lpstr>SDA</vt:lpstr>
      <vt:lpstr>Quick Sort</vt:lpstr>
      <vt:lpstr>Inti Quick Sort</vt:lpstr>
      <vt:lpstr>Algoritma</vt:lpstr>
      <vt:lpstr>Simbol-Simbol</vt:lpstr>
      <vt:lpstr>PowerPoint Presentation</vt:lpstr>
      <vt:lpstr>PowerPoint Presentation</vt:lpstr>
      <vt:lpstr>Penempatan Simbol</vt:lpstr>
      <vt:lpstr>State Awal: Pivot</vt:lpstr>
      <vt:lpstr>State Awal: Kotak Biru</vt:lpstr>
      <vt:lpstr>State Awal: Kotak Biru</vt:lpstr>
      <vt:lpstr>State Awal: Kotak Biru</vt:lpstr>
      <vt:lpstr>State Awal: Kotak Biru</vt:lpstr>
      <vt:lpstr>State Awal: Kotak Merah</vt:lpstr>
      <vt:lpstr>State Awal: Kotak Merah</vt:lpstr>
      <vt:lpstr>State Awal: Kotak Merah</vt:lpstr>
      <vt:lpstr>State Awal: Kotak Merah</vt:lpstr>
      <vt:lpstr>Contoh Soal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Latihan</vt:lpstr>
      <vt:lpstr>Latihan</vt:lpstr>
      <vt:lpstr>Tugas</vt:lpstr>
      <vt:lpstr>Tugas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SDA</dc:title>
  <dc:creator>Yusup Winata</dc:creator>
  <cp:lastModifiedBy>Yusup Winata</cp:lastModifiedBy>
  <cp:revision>269</cp:revision>
  <dcterms:created xsi:type="dcterms:W3CDTF">2020-05-02T08:06:31Z</dcterms:created>
  <dcterms:modified xsi:type="dcterms:W3CDTF">2020-05-03T14:29:31Z</dcterms:modified>
</cp:coreProperties>
</file>