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1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AC83-CD1F-4F10-A96C-CD62E6BE1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F57C5-3494-49D4-A050-595C09211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6658E-99FD-4396-B23F-7E97432F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EF93-3A74-4B37-AAD2-6D47114218E3}" type="datetimeFigureOut">
              <a:rPr lang="id-ID" smtClean="0"/>
              <a:t>19/05/2020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718BF-13F8-4757-8A55-B9315AE4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99BD8-6CB3-4422-9299-AAE5E377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EABD-FEAE-40AA-87CF-E1F8B2D09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715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F6D0-7645-4A2D-998A-FF56C84A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9EB1A-55E7-4603-82A6-62B43A5F4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BAC6E-60A6-408F-85DA-217F512B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EF93-3A74-4B37-AAD2-6D47114218E3}" type="datetimeFigureOut">
              <a:rPr lang="id-ID" smtClean="0"/>
              <a:t>19/05/2020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07511-4915-41B4-99C4-D2481CDF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5ADD5-BD13-4E60-B03E-AC59CB8F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EABD-FEAE-40AA-87CF-E1F8B2D09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469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B99EC-1F15-4CA6-A73E-862A9BF8E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CD946-82D5-4740-8136-63CE478ED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837BD-0A53-4701-8F19-EF20D1B2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EF93-3A74-4B37-AAD2-6D47114218E3}" type="datetimeFigureOut">
              <a:rPr lang="id-ID" smtClean="0"/>
              <a:t>19/05/2020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14B4-1E73-496A-9F97-92DD33CB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D832-E3B4-4BEC-9CE2-B01C7EE9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EABD-FEAE-40AA-87CF-E1F8B2D09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925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8D5F-5F4B-424C-AEB4-74EFDE8F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A2BE-549D-4428-BF95-A01C04B8F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02E37-71C4-4791-B2BF-362CEEC7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EF93-3A74-4B37-AAD2-6D47114218E3}" type="datetimeFigureOut">
              <a:rPr lang="id-ID" smtClean="0"/>
              <a:t>19/05/2020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74700-04EE-4724-8B95-608A1BE3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550FF-FCDA-4AF7-B200-A8C9438E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EABD-FEAE-40AA-87CF-E1F8B2D09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450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BA0F-8F48-4B6D-9213-AA029370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59A6-19E2-4774-A51A-9B8E1D12B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6A6DD-BA1B-4BCF-A7B4-E1BA4CFD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EF93-3A74-4B37-AAD2-6D47114218E3}" type="datetimeFigureOut">
              <a:rPr lang="id-ID" smtClean="0"/>
              <a:t>19/05/2020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0FB75-72AC-431F-A54D-B5EDCF7C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B251A-A054-431E-96FD-E2FF78C6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EABD-FEAE-40AA-87CF-E1F8B2D09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404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EB7E-C376-4A6A-9555-6859CFD8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DDD20-5A6E-4D01-B10A-03EBE03C0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C85DD-EC47-4258-B44C-366DF7A7C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A2CB1-96FE-4F13-9340-1DC6091F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EF93-3A74-4B37-AAD2-6D47114218E3}" type="datetimeFigureOut">
              <a:rPr lang="id-ID" smtClean="0"/>
              <a:t>19/05/2020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8B15F-1C25-4D04-B8D1-7D2C9934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8086F-0630-489E-903D-09DAB020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EABD-FEAE-40AA-87CF-E1F8B2D09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821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7046-1C93-46C7-825A-0851ED2C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CACF5-842B-43E7-848D-5A460F6EA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CEBD8-3D04-4648-BBA6-9A3C6F459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445E6-D9C8-4EE3-AF83-665DDC275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77CFF-5682-4B6C-8F79-563D7F302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C38A5-2C16-41B4-887F-D248B181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EF93-3A74-4B37-AAD2-6D47114218E3}" type="datetimeFigureOut">
              <a:rPr lang="id-ID" smtClean="0"/>
              <a:t>19/05/2020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A93D0-1848-47D3-8B60-0532C31D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E2335-5166-4A53-9C9E-0BA7D92B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EABD-FEAE-40AA-87CF-E1F8B2D09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110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3818-24DF-4D10-BAF3-E1B3A48E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7C3D0-3AC8-4BD1-A675-0341F49A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EF93-3A74-4B37-AAD2-6D47114218E3}" type="datetimeFigureOut">
              <a:rPr lang="id-ID" smtClean="0"/>
              <a:t>19/05/2020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52F28-399A-4D68-A273-60984BE6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6E175-D586-4AD8-819B-22A4142B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EABD-FEAE-40AA-87CF-E1F8B2D09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253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BBAE5-9E71-465E-BA36-E2C9D979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EF93-3A74-4B37-AAD2-6D47114218E3}" type="datetimeFigureOut">
              <a:rPr lang="id-ID" smtClean="0"/>
              <a:t>19/05/2020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0B69E-11A9-4791-A70E-C28A04FB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F68D5-769C-42A3-98DF-84F873BF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EABD-FEAE-40AA-87CF-E1F8B2D09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897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3599-60A6-4AD2-8747-651174DA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3CAF-80AC-4228-A1BA-261C1547E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9A912-17F2-4370-B7C5-3AC9DAA0B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2838B-8326-47CC-AF8F-1123045C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EF93-3A74-4B37-AAD2-6D47114218E3}" type="datetimeFigureOut">
              <a:rPr lang="id-ID" smtClean="0"/>
              <a:t>19/05/2020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899F3-D865-466E-B91B-70D8A1EA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4D17C-96CD-4DEC-93CF-CC539E6C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EABD-FEAE-40AA-87CF-E1F8B2D09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520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6945-3E2D-4BF4-AA41-F7F9775F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E0818-6AB5-47A5-BB54-FB402AF99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4B635-F617-43DD-9FBA-F057D2B17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49DCD-5EA3-498E-BF2F-AC4AEFC4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EF93-3A74-4B37-AAD2-6D47114218E3}" type="datetimeFigureOut">
              <a:rPr lang="id-ID" smtClean="0"/>
              <a:t>19/05/2020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1CD99-13A4-4D85-9DCE-D9F4DD76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4C66A-0B51-46AD-B8D1-F4FD872F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EABD-FEAE-40AA-87CF-E1F8B2D09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298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88BAD-ABB8-4BDA-9BF5-9F8728F5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636B-73DB-4383-9C17-D5B08E5CD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A4639-0304-4876-A638-E9A73D34D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5EF93-3A74-4B37-AAD2-6D47114218E3}" type="datetimeFigureOut">
              <a:rPr lang="id-ID" smtClean="0"/>
              <a:t>19/05/2020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462AB-DA49-493A-9442-5C652FCBC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B38C7-5056-4E17-8325-46E263314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EABD-FEAE-40AA-87CF-E1F8B2D09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652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23E1-7142-4C18-895B-278AC3DD9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SDA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C39D3-0EE9-46AF-882C-CB3805220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Pertemuan</a:t>
            </a:r>
            <a:r>
              <a:rPr lang="en-GB" dirty="0"/>
              <a:t> 6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7072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E09B-F071-4551-8537-71AE7DA5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EE2E0-3B95-4C8F-934B-C65193356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Array pointer </a:t>
            </a:r>
            <a:r>
              <a:rPr lang="en-GB" b="1" dirty="0" err="1"/>
              <a:t>tipe</a:t>
            </a:r>
            <a:r>
              <a:rPr lang="en-GB" b="1" dirty="0"/>
              <a:t> char</a:t>
            </a:r>
            <a:r>
              <a:rPr lang="en-GB" dirty="0"/>
              <a:t> juga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b="1" dirty="0" err="1"/>
              <a:t>menyimpan</a:t>
            </a:r>
            <a:r>
              <a:rPr lang="en-GB" b="1" dirty="0"/>
              <a:t> </a:t>
            </a:r>
            <a:r>
              <a:rPr lang="en-GB" b="1" dirty="0" err="1"/>
              <a:t>kumpulan</a:t>
            </a:r>
            <a:r>
              <a:rPr lang="en-GB" b="1" dirty="0"/>
              <a:t> </a:t>
            </a:r>
            <a:r>
              <a:rPr lang="en-GB" b="1" dirty="0" err="1"/>
              <a:t>kalimat</a:t>
            </a:r>
            <a:r>
              <a:rPr lang="en-GB" dirty="0"/>
              <a:t> (&gt;1 string)</a:t>
            </a:r>
          </a:p>
        </p:txBody>
      </p:sp>
    </p:spTree>
    <p:extLst>
      <p:ext uri="{BB962C8B-B14F-4D97-AF65-F5344CB8AC3E}">
        <p14:creationId xmlns:p14="http://schemas.microsoft.com/office/powerpoint/2010/main" val="321016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4FAF474-26A1-4637-A65D-BB922DEC907B}"/>
              </a:ext>
            </a:extLst>
          </p:cNvPr>
          <p:cNvGrpSpPr/>
          <p:nvPr/>
        </p:nvGrpSpPr>
        <p:grpSpPr>
          <a:xfrm>
            <a:off x="1780431" y="1179000"/>
            <a:ext cx="2160000" cy="4500000"/>
            <a:chOff x="1780431" y="1277308"/>
            <a:chExt cx="2160000" cy="45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A2C625-9337-4C2A-92FA-02366E00E07A}"/>
                </a:ext>
              </a:extLst>
            </p:cNvPr>
            <p:cNvSpPr/>
            <p:nvPr/>
          </p:nvSpPr>
          <p:spPr>
            <a:xfrm>
              <a:off x="1780431" y="1277308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char *P[]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AD3AAF-5E09-4E3E-8388-8832F39D0B5C}"/>
                </a:ext>
              </a:extLst>
            </p:cNvPr>
            <p:cNvSpPr/>
            <p:nvPr/>
          </p:nvSpPr>
          <p:spPr>
            <a:xfrm>
              <a:off x="1780431" y="2177308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“Rani”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D94761-4581-4EA5-AFC8-979968B46037}"/>
                </a:ext>
              </a:extLst>
            </p:cNvPr>
            <p:cNvSpPr/>
            <p:nvPr/>
          </p:nvSpPr>
          <p:spPr>
            <a:xfrm>
              <a:off x="1780431" y="3077308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“Joni”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A6788B-9628-4F62-A76D-E7622F6613E2}"/>
                </a:ext>
              </a:extLst>
            </p:cNvPr>
            <p:cNvSpPr/>
            <p:nvPr/>
          </p:nvSpPr>
          <p:spPr>
            <a:xfrm>
              <a:off x="1780431" y="3977308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“Dani”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CDBBF4-D283-4E67-87B4-F5059EA0F662}"/>
                </a:ext>
              </a:extLst>
            </p:cNvPr>
            <p:cNvSpPr/>
            <p:nvPr/>
          </p:nvSpPr>
          <p:spPr>
            <a:xfrm>
              <a:off x="1780431" y="4877308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“Danang”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62084E-3431-4550-9DD0-D574E58DE266}"/>
              </a:ext>
            </a:extLst>
          </p:cNvPr>
          <p:cNvGrpSpPr/>
          <p:nvPr/>
        </p:nvGrpSpPr>
        <p:grpSpPr>
          <a:xfrm>
            <a:off x="8251571" y="2529000"/>
            <a:ext cx="2160000" cy="1800000"/>
            <a:chOff x="7461434" y="2529000"/>
            <a:chExt cx="2160000" cy="180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0E5FE2-9871-4403-8322-7EC3392EE881}"/>
                </a:ext>
              </a:extLst>
            </p:cNvPr>
            <p:cNvSpPr/>
            <p:nvPr/>
          </p:nvSpPr>
          <p:spPr>
            <a:xfrm>
              <a:off x="7461434" y="3429000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“Joni”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52D33F-B556-40FD-86B1-874766462E35}"/>
                </a:ext>
              </a:extLst>
            </p:cNvPr>
            <p:cNvSpPr/>
            <p:nvPr/>
          </p:nvSpPr>
          <p:spPr>
            <a:xfrm>
              <a:off x="7461434" y="2529000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char </a:t>
              </a:r>
              <a:r>
                <a:rPr lang="en-GB" sz="2800" dirty="0" err="1">
                  <a:solidFill>
                    <a:schemeClr val="tx1"/>
                  </a:solidFill>
                </a:rPr>
                <a:t>nama</a:t>
              </a:r>
              <a:r>
                <a:rPr lang="en-GB" sz="2800" dirty="0">
                  <a:solidFill>
                    <a:schemeClr val="tx1"/>
                  </a:solidFill>
                </a:rPr>
                <a:t>[]</a:t>
              </a:r>
              <a:endParaRPr lang="id-ID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89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038B-1442-4C3A-A8F3-3A2634D8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</a:t>
            </a:r>
            <a:r>
              <a:rPr lang="en-GB" dirty="0" err="1"/>
              <a:t>ke</a:t>
            </a:r>
            <a:r>
              <a:rPr lang="en-GB" dirty="0"/>
              <a:t> Pointer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26E71-2099-4EF4-A933-20F2A5183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Pointer </a:t>
            </a:r>
            <a:r>
              <a:rPr lang="en-GB" dirty="0" err="1"/>
              <a:t>menunjuk</a:t>
            </a:r>
            <a:r>
              <a:rPr lang="en-GB" dirty="0"/>
              <a:t> Pointer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6594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A334-BE09-41FC-99EA-B57186D6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4754-1E81-4EAB-B598-D5A9C4709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Pointer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menunjuk</a:t>
            </a:r>
            <a:r>
              <a:rPr lang="en-GB" dirty="0"/>
              <a:t> </a:t>
            </a:r>
            <a:r>
              <a:rPr lang="en-GB" b="1" dirty="0" err="1"/>
              <a:t>alamat</a:t>
            </a:r>
            <a:r>
              <a:rPr lang="en-GB" b="1" dirty="0"/>
              <a:t> pointer</a:t>
            </a:r>
            <a:r>
              <a:rPr lang="en-GB" dirty="0"/>
              <a:t> lain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 err="1"/>
              <a:t>Caranya</a:t>
            </a:r>
            <a:r>
              <a:rPr lang="en-GB" dirty="0"/>
              <a:t>: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menambahkan</a:t>
            </a:r>
            <a:r>
              <a:rPr lang="en-GB" dirty="0"/>
              <a:t> </a:t>
            </a:r>
            <a:r>
              <a:rPr lang="en-GB" dirty="0" err="1"/>
              <a:t>simbol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*</a:t>
            </a:r>
            <a:r>
              <a:rPr lang="en-GB" dirty="0"/>
              <a:t> pada </a:t>
            </a:r>
            <a:r>
              <a:rPr lang="en-GB" dirty="0" err="1"/>
              <a:t>deklarasi</a:t>
            </a:r>
            <a:r>
              <a:rPr lang="en-GB" dirty="0"/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640246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0F6196F-4525-4189-B1DB-0068ADE126F0}"/>
              </a:ext>
            </a:extLst>
          </p:cNvPr>
          <p:cNvGrpSpPr/>
          <p:nvPr/>
        </p:nvGrpSpPr>
        <p:grpSpPr>
          <a:xfrm>
            <a:off x="5016000" y="2529000"/>
            <a:ext cx="2160000" cy="1800000"/>
            <a:chOff x="7461434" y="2529000"/>
            <a:chExt cx="2160000" cy="18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E2CB56-CFE9-4918-9CA4-FAD6C001A213}"/>
                </a:ext>
              </a:extLst>
            </p:cNvPr>
            <p:cNvSpPr/>
            <p:nvPr/>
          </p:nvSpPr>
          <p:spPr>
            <a:xfrm>
              <a:off x="7461434" y="3429000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43450c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058D07-4169-4663-ACDF-DFF14432E0D0}"/>
                </a:ext>
              </a:extLst>
            </p:cNvPr>
            <p:cNvSpPr/>
            <p:nvPr/>
          </p:nvSpPr>
          <p:spPr>
            <a:xfrm>
              <a:off x="7461434" y="2529000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*P1</a:t>
              </a:r>
              <a:endParaRPr lang="id-ID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305B74-3578-4015-BCAC-95B89052D943}"/>
              </a:ext>
            </a:extLst>
          </p:cNvPr>
          <p:cNvGrpSpPr/>
          <p:nvPr/>
        </p:nvGrpSpPr>
        <p:grpSpPr>
          <a:xfrm>
            <a:off x="8783797" y="2529000"/>
            <a:ext cx="2160000" cy="1800000"/>
            <a:chOff x="7461434" y="2529000"/>
            <a:chExt cx="2160000" cy="180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082841-0521-40FB-9E67-251816E3AF54}"/>
                </a:ext>
              </a:extLst>
            </p:cNvPr>
            <p:cNvSpPr/>
            <p:nvPr/>
          </p:nvSpPr>
          <p:spPr>
            <a:xfrm>
              <a:off x="7461434" y="3429000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43450c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9523DD-77DA-4BD8-A0C5-094A03735E50}"/>
                </a:ext>
              </a:extLst>
            </p:cNvPr>
            <p:cNvSpPr/>
            <p:nvPr/>
          </p:nvSpPr>
          <p:spPr>
            <a:xfrm>
              <a:off x="7461434" y="2529000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Var</a:t>
              </a:r>
              <a:endParaRPr lang="id-ID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020DF8-7B2D-4762-84C2-3CA14F5F6F65}"/>
              </a:ext>
            </a:extLst>
          </p:cNvPr>
          <p:cNvGrpSpPr/>
          <p:nvPr/>
        </p:nvGrpSpPr>
        <p:grpSpPr>
          <a:xfrm>
            <a:off x="1248203" y="2529000"/>
            <a:ext cx="2160000" cy="1800000"/>
            <a:chOff x="7461434" y="2529000"/>
            <a:chExt cx="2160000" cy="180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35179-524F-4F9A-A04A-1AD1FFE62516}"/>
                </a:ext>
              </a:extLst>
            </p:cNvPr>
            <p:cNvSpPr/>
            <p:nvPr/>
          </p:nvSpPr>
          <p:spPr>
            <a:xfrm>
              <a:off x="7461434" y="3429000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64632a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E3E607-A774-4255-BA8A-CE5D38A53B72}"/>
                </a:ext>
              </a:extLst>
            </p:cNvPr>
            <p:cNvSpPr/>
            <p:nvPr/>
          </p:nvSpPr>
          <p:spPr>
            <a:xfrm>
              <a:off x="7461434" y="2529000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**P2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0FAEFB-73F5-442F-91DE-8C548DE350B0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3408203" y="3879000"/>
            <a:ext cx="160779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68559B-DDDB-45C3-8745-10BCAB48C6EA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176000" y="3879000"/>
            <a:ext cx="160779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6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0F6196F-4525-4189-B1DB-0068ADE126F0}"/>
              </a:ext>
            </a:extLst>
          </p:cNvPr>
          <p:cNvGrpSpPr/>
          <p:nvPr/>
        </p:nvGrpSpPr>
        <p:grpSpPr>
          <a:xfrm>
            <a:off x="5016000" y="2529000"/>
            <a:ext cx="2160000" cy="1800000"/>
            <a:chOff x="7461434" y="2529000"/>
            <a:chExt cx="2160000" cy="18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E2CB56-CFE9-4918-9CA4-FAD6C001A213}"/>
                </a:ext>
              </a:extLst>
            </p:cNvPr>
            <p:cNvSpPr/>
            <p:nvPr/>
          </p:nvSpPr>
          <p:spPr>
            <a:xfrm>
              <a:off x="7461434" y="3429000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550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058D07-4169-4663-ACDF-DFF14432E0D0}"/>
                </a:ext>
              </a:extLst>
            </p:cNvPr>
            <p:cNvSpPr/>
            <p:nvPr/>
          </p:nvSpPr>
          <p:spPr>
            <a:xfrm>
              <a:off x="7461434" y="2529000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*P1</a:t>
              </a:r>
              <a:endParaRPr lang="id-ID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305B74-3578-4015-BCAC-95B89052D943}"/>
              </a:ext>
            </a:extLst>
          </p:cNvPr>
          <p:cNvGrpSpPr/>
          <p:nvPr/>
        </p:nvGrpSpPr>
        <p:grpSpPr>
          <a:xfrm>
            <a:off x="8783797" y="2529000"/>
            <a:ext cx="2160000" cy="1800000"/>
            <a:chOff x="7461434" y="2529000"/>
            <a:chExt cx="2160000" cy="180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082841-0521-40FB-9E67-251816E3AF54}"/>
                </a:ext>
              </a:extLst>
            </p:cNvPr>
            <p:cNvSpPr/>
            <p:nvPr/>
          </p:nvSpPr>
          <p:spPr>
            <a:xfrm>
              <a:off x="7461434" y="3429000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550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9523DD-77DA-4BD8-A0C5-094A03735E50}"/>
                </a:ext>
              </a:extLst>
            </p:cNvPr>
            <p:cNvSpPr/>
            <p:nvPr/>
          </p:nvSpPr>
          <p:spPr>
            <a:xfrm>
              <a:off x="7461434" y="2529000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Var</a:t>
              </a:r>
              <a:endParaRPr lang="id-ID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020DF8-7B2D-4762-84C2-3CA14F5F6F65}"/>
              </a:ext>
            </a:extLst>
          </p:cNvPr>
          <p:cNvGrpSpPr/>
          <p:nvPr/>
        </p:nvGrpSpPr>
        <p:grpSpPr>
          <a:xfrm>
            <a:off x="1248203" y="2529000"/>
            <a:ext cx="2160000" cy="1800000"/>
            <a:chOff x="7461434" y="2529000"/>
            <a:chExt cx="2160000" cy="180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35179-524F-4F9A-A04A-1AD1FFE62516}"/>
                </a:ext>
              </a:extLst>
            </p:cNvPr>
            <p:cNvSpPr/>
            <p:nvPr/>
          </p:nvSpPr>
          <p:spPr>
            <a:xfrm>
              <a:off x="7461434" y="3429000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550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E3E607-A774-4255-BA8A-CE5D38A53B72}"/>
                </a:ext>
              </a:extLst>
            </p:cNvPr>
            <p:cNvSpPr/>
            <p:nvPr/>
          </p:nvSpPr>
          <p:spPr>
            <a:xfrm>
              <a:off x="7461434" y="2529000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**P2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85BF89B1-EF18-48DA-B354-67332D885CA7}"/>
              </a:ext>
            </a:extLst>
          </p:cNvPr>
          <p:cNvCxnSpPr>
            <a:stCxn id="5" idx="2"/>
            <a:endCxn id="9" idx="2"/>
          </p:cNvCxnSpPr>
          <p:nvPr/>
        </p:nvCxnSpPr>
        <p:spPr>
          <a:xfrm rot="16200000" flipH="1">
            <a:off x="7979898" y="2445101"/>
            <a:ext cx="12700" cy="3767797"/>
          </a:xfrm>
          <a:prstGeom prst="curvedConnector3">
            <a:avLst>
              <a:gd name="adj1" fmla="val 3572291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F5CA09F-8524-444C-A57B-087E9527E933}"/>
              </a:ext>
            </a:extLst>
          </p:cNvPr>
          <p:cNvCxnSpPr>
            <a:cxnSpLocks/>
            <a:stCxn id="13" idx="2"/>
            <a:endCxn id="9" idx="2"/>
          </p:cNvCxnSpPr>
          <p:nvPr/>
        </p:nvCxnSpPr>
        <p:spPr>
          <a:xfrm rot="16200000" flipH="1">
            <a:off x="6096000" y="561203"/>
            <a:ext cx="12700" cy="7535594"/>
          </a:xfrm>
          <a:prstGeom prst="curvedConnector3">
            <a:avLst>
              <a:gd name="adj1" fmla="val 10883079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667FAE-09D7-4DFD-A831-4CD7E5600AA5}"/>
              </a:ext>
            </a:extLst>
          </p:cNvPr>
          <p:cNvSpPr txBox="1"/>
          <p:nvPr/>
        </p:nvSpPr>
        <p:spPr>
          <a:xfrm>
            <a:off x="7804146" y="4335350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*</a:t>
            </a:r>
            <a:endParaRPr lang="id-ID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542AB-7099-412F-B323-E6A15FD1366D}"/>
              </a:ext>
            </a:extLst>
          </p:cNvPr>
          <p:cNvSpPr txBox="1"/>
          <p:nvPr/>
        </p:nvSpPr>
        <p:spPr>
          <a:xfrm>
            <a:off x="5738147" y="5228999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*</a:t>
            </a:r>
            <a:endParaRPr lang="id-ID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0B62CB-5DB4-4CCC-99BE-E051FC46C357}"/>
              </a:ext>
            </a:extLst>
          </p:cNvPr>
          <p:cNvSpPr txBox="1"/>
          <p:nvPr/>
        </p:nvSpPr>
        <p:spPr>
          <a:xfrm>
            <a:off x="6096000" y="5228999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*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115841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19BE-EED6-4BF5-B9BC-B6EA1B55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Pointer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A0BCB-E95D-45DC-B173-5ACCF455A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Dari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Fungsi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79227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CDAC-842F-4DBD-8F4F-E4792203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77E4-334D-4B4D-BBD4-0028F1FB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Pointer juga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dikembalikan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(</a:t>
            </a:r>
            <a:r>
              <a:rPr lang="en-GB" b="1" dirty="0"/>
              <a:t>return pointer</a:t>
            </a:r>
            <a:r>
              <a:rPr lang="en-GB" dirty="0"/>
              <a:t>)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 err="1"/>
              <a:t>Caranya</a:t>
            </a:r>
            <a:r>
              <a:rPr lang="en-GB" dirty="0"/>
              <a:t>:</a:t>
            </a:r>
          </a:p>
          <a:p>
            <a:pPr marL="514350" indent="-514350" algn="just">
              <a:buAutoNum type="arabicPeriod"/>
            </a:pPr>
            <a:r>
              <a:rPr lang="en-GB" dirty="0" err="1"/>
              <a:t>Perlu</a:t>
            </a:r>
            <a:r>
              <a:rPr lang="en-GB" dirty="0"/>
              <a:t> </a:t>
            </a:r>
            <a:r>
              <a:rPr lang="en-GB" dirty="0" err="1"/>
              <a:t>mendeklarasikan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dirty="0" err="1"/>
              <a:t>khusus</a:t>
            </a:r>
            <a:r>
              <a:rPr lang="en-GB" dirty="0"/>
              <a:t>, </a:t>
            </a:r>
            <a:r>
              <a:rPr lang="en-GB" dirty="0" err="1"/>
              <a:t>tambah</a:t>
            </a:r>
            <a:r>
              <a:rPr lang="en-GB" dirty="0"/>
              <a:t> </a:t>
            </a:r>
            <a:r>
              <a:rPr lang="en-GB" dirty="0" err="1"/>
              <a:t>simbol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*</a:t>
            </a:r>
          </a:p>
          <a:p>
            <a:pPr marL="514350" indent="-514350" algn="just">
              <a:buAutoNum type="arabicPeriod"/>
            </a:pPr>
            <a:r>
              <a:rPr lang="en-GB" dirty="0" err="1"/>
              <a:t>Variabel</a:t>
            </a:r>
            <a:r>
              <a:rPr lang="en-GB" dirty="0"/>
              <a:t> yang di </a:t>
            </a:r>
            <a:r>
              <a:rPr lang="en-GB" dirty="0" err="1"/>
              <a:t>kembalikan</a:t>
            </a:r>
            <a:r>
              <a:rPr lang="en-GB" dirty="0"/>
              <a:t> </a:t>
            </a:r>
            <a:r>
              <a:rPr lang="en-GB" dirty="0" err="1"/>
              <a:t>berbentuk</a:t>
            </a:r>
            <a:r>
              <a:rPr lang="en-GB" dirty="0"/>
              <a:t> </a:t>
            </a:r>
            <a:r>
              <a:rPr lang="en-GB" b="1" dirty="0" err="1"/>
              <a:t>variabel</a:t>
            </a:r>
            <a:r>
              <a:rPr lang="en-GB" b="1" dirty="0"/>
              <a:t> static</a:t>
            </a:r>
          </a:p>
        </p:txBody>
      </p:sp>
    </p:spTree>
    <p:extLst>
      <p:ext uri="{BB962C8B-B14F-4D97-AF65-F5344CB8AC3E}">
        <p14:creationId xmlns:p14="http://schemas.microsoft.com/office/powerpoint/2010/main" val="137963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F50C-7F9C-4D21-8BFA-F10CA61B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Latihan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7B51C-AC7C-40D4-A089-DB8866517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5474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E21-5673-4146-86AC-E3617A3A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Latihan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7A5D-1C5F-4BDD-9A09-3872FB6A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Coding </a:t>
            </a:r>
            <a:r>
              <a:rPr lang="en-GB" dirty="0" err="1"/>
              <a:t>ulang</a:t>
            </a:r>
            <a:r>
              <a:rPr lang="en-GB" dirty="0"/>
              <a:t> </a:t>
            </a:r>
            <a:r>
              <a:rPr lang="en-GB" b="1" dirty="0" err="1"/>
              <a:t>Contoh</a:t>
            </a:r>
            <a:r>
              <a:rPr lang="en-GB" b="1" dirty="0"/>
              <a:t> Program 3-1</a:t>
            </a:r>
            <a:r>
              <a:rPr lang="en-GB" dirty="0"/>
              <a:t> </a:t>
            </a:r>
            <a:r>
              <a:rPr lang="en-GB" dirty="0" err="1"/>
              <a:t>sampai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b="1" dirty="0" err="1"/>
              <a:t>Contoh</a:t>
            </a:r>
            <a:r>
              <a:rPr lang="en-GB" b="1" dirty="0"/>
              <a:t> Program 3-6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modul</a:t>
            </a:r>
            <a:r>
              <a:rPr lang="en-GB" dirty="0"/>
              <a:t> 3 (</a:t>
            </a:r>
            <a:r>
              <a:rPr lang="en-GB" dirty="0" err="1"/>
              <a:t>halaman</a:t>
            </a:r>
            <a:r>
              <a:rPr lang="en-GB" dirty="0"/>
              <a:t> 12-15)!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 err="1"/>
              <a:t>Satukan</a:t>
            </a:r>
            <a:r>
              <a:rPr lang="en-GB" dirty="0"/>
              <a:t> program dan upload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</a:t>
            </a:r>
            <a:r>
              <a:rPr lang="en-GB" b="1" dirty="0" err="1"/>
              <a:t>rar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Format:</a:t>
            </a:r>
            <a:r>
              <a:rPr lang="en-GB" dirty="0"/>
              <a:t> </a:t>
            </a:r>
            <a:r>
              <a:rPr lang="en-GB" dirty="0" err="1"/>
              <a:t>NIM_Nama_Latihan</a:t>
            </a:r>
            <a:r>
              <a:rPr lang="en-GB" dirty="0"/>
              <a:t> 6 SDA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815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06E8-BC7C-4CF7-AB97-2D7432C2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AC77-81F8-4A6F-A2F7-D0D157F7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 yang </a:t>
            </a:r>
            <a:r>
              <a:rPr lang="en-GB" dirty="0" err="1"/>
              <a:t>dibuat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program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alamat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(</a:t>
            </a:r>
            <a:r>
              <a:rPr lang="en-GB" dirty="0" err="1"/>
              <a:t>lokasi</a:t>
            </a:r>
            <a:r>
              <a:rPr lang="en-GB" dirty="0"/>
              <a:t> </a:t>
            </a:r>
            <a:r>
              <a:rPr lang="en-GB" dirty="0" err="1"/>
              <a:t>penyimpanan</a:t>
            </a:r>
            <a:r>
              <a:rPr lang="en-GB" dirty="0"/>
              <a:t> pada RAM)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algn="just"/>
            <a:r>
              <a:rPr lang="en-GB" dirty="0"/>
              <a:t>Alamat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biasanya</a:t>
            </a:r>
            <a:r>
              <a:rPr lang="en-GB" dirty="0"/>
              <a:t> </a:t>
            </a:r>
            <a:r>
              <a:rPr lang="en-GB" dirty="0" err="1"/>
              <a:t>ditulis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bilangan</a:t>
            </a:r>
            <a:r>
              <a:rPr lang="en-GB" dirty="0"/>
              <a:t> </a:t>
            </a:r>
            <a:r>
              <a:rPr lang="en-GB" b="1" dirty="0" err="1"/>
              <a:t>heksa</a:t>
            </a:r>
            <a:r>
              <a:rPr lang="en-GB" b="1" dirty="0"/>
              <a:t> </a:t>
            </a:r>
            <a:r>
              <a:rPr lang="en-GB" b="1" dirty="0" err="1"/>
              <a:t>desimal</a:t>
            </a:r>
            <a:endParaRPr lang="en-GB" dirty="0"/>
          </a:p>
          <a:p>
            <a:pPr algn="just"/>
            <a:r>
              <a:rPr lang="en-GB" dirty="0" err="1"/>
              <a:t>Simbol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&amp;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mengambil</a:t>
            </a:r>
            <a:r>
              <a:rPr lang="en-GB" dirty="0"/>
              <a:t> </a:t>
            </a:r>
            <a:r>
              <a:rPr lang="en-GB" dirty="0" err="1"/>
              <a:t>alamat</a:t>
            </a:r>
            <a:r>
              <a:rPr lang="en-GB" dirty="0"/>
              <a:t> </a:t>
            </a:r>
            <a:r>
              <a:rPr lang="en-GB" dirty="0" err="1"/>
              <a:t>variabel</a:t>
            </a:r>
            <a:endParaRPr lang="en-GB" dirty="0"/>
          </a:p>
          <a:p>
            <a:pPr marL="0" indent="0" algn="just">
              <a:buNone/>
            </a:pP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700435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F50C-7F9C-4D21-8BFA-F10CA61B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7B51C-AC7C-40D4-A089-DB8866517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2333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E21-5673-4146-86AC-E3617A3A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516EF-C725-40D3-8B44-E926ED84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d-ID" dirty="0"/>
              <a:t>Buat program hingga menghasilkan output seperti pada slide</a:t>
            </a:r>
            <a:br>
              <a:rPr lang="id-ID" dirty="0"/>
            </a:br>
            <a:r>
              <a:rPr lang="id-ID" dirty="0"/>
              <a:t>selanjutnya! Buat juga flowchart programnya (word/pdf)!</a:t>
            </a:r>
          </a:p>
          <a:p>
            <a:pPr marL="0" indent="0" algn="just">
              <a:buNone/>
            </a:pPr>
            <a:endParaRPr lang="id-ID" dirty="0"/>
          </a:p>
          <a:p>
            <a:pPr marL="0" indent="0" algn="just">
              <a:buNone/>
            </a:pPr>
            <a:r>
              <a:rPr lang="id-ID" dirty="0"/>
              <a:t>Ketentuan program:</a:t>
            </a:r>
          </a:p>
          <a:p>
            <a:pPr algn="just"/>
            <a:r>
              <a:rPr lang="id-ID" dirty="0"/>
              <a:t>Program memiliki </a:t>
            </a:r>
            <a:r>
              <a:rPr lang="id-ID" b="1" dirty="0"/>
              <a:t>perulangan</a:t>
            </a:r>
          </a:p>
          <a:p>
            <a:pPr algn="just"/>
            <a:r>
              <a:rPr lang="id-ID" b="1" dirty="0"/>
              <a:t>Nama</a:t>
            </a:r>
            <a:r>
              <a:rPr lang="id-ID" dirty="0"/>
              <a:t> </a:t>
            </a:r>
            <a:r>
              <a:rPr lang="id-ID" b="1" dirty="0"/>
              <a:t>mahasiswa</a:t>
            </a:r>
            <a:r>
              <a:rPr lang="id-ID" dirty="0"/>
              <a:t> yang di-input harus </a:t>
            </a:r>
            <a:r>
              <a:rPr lang="id-ID" b="1" dirty="0"/>
              <a:t>disimpan</a:t>
            </a:r>
            <a:r>
              <a:rPr lang="id-ID" dirty="0"/>
              <a:t> dalam </a:t>
            </a:r>
            <a:r>
              <a:rPr lang="id-ID" b="1" dirty="0"/>
              <a:t>array pointer bertipe char</a:t>
            </a:r>
            <a:endParaRPr lang="id-ID" dirty="0"/>
          </a:p>
          <a:p>
            <a:pPr marL="0" indent="0" algn="just">
              <a:buNone/>
            </a:pPr>
            <a:endParaRPr lang="id-ID" b="1" dirty="0"/>
          </a:p>
          <a:p>
            <a:pPr marL="0" indent="0" algn="just">
              <a:buNone/>
            </a:pPr>
            <a:r>
              <a:rPr lang="id-ID" dirty="0"/>
              <a:t>Satukan dan kumpulkan tugas dalam </a:t>
            </a:r>
            <a:r>
              <a:rPr lang="id-ID" b="1" dirty="0"/>
              <a:t>rar</a:t>
            </a:r>
          </a:p>
          <a:p>
            <a:pPr marL="0" indent="0" algn="just">
              <a:buNone/>
            </a:pPr>
            <a:r>
              <a:rPr lang="id-ID" b="1" dirty="0"/>
              <a:t>Format:</a:t>
            </a:r>
            <a:r>
              <a:rPr lang="id-ID" dirty="0"/>
              <a:t> NIM_Nama_Tugas </a:t>
            </a:r>
            <a:r>
              <a:rPr lang="en-GB" dirty="0"/>
              <a:t>6</a:t>
            </a:r>
            <a:r>
              <a:rPr lang="id-ID" dirty="0"/>
              <a:t> SDA</a:t>
            </a:r>
          </a:p>
        </p:txBody>
      </p:sp>
    </p:spTree>
    <p:extLst>
      <p:ext uri="{BB962C8B-B14F-4D97-AF65-F5344CB8AC3E}">
        <p14:creationId xmlns:p14="http://schemas.microsoft.com/office/powerpoint/2010/main" val="1673773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9D5F82-8C3F-4600-8E9F-E5B9C4BA6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424" y="676829"/>
            <a:ext cx="10141151" cy="5504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957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9D14-622D-4EE5-88CF-A0EC6859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ECC45-9689-44A4-B311-07B712BBE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818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F8DF-1381-4821-892F-222C2F01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00B9-82F0-43A4-B7C1-E6945CF67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/>
              <a:t>Pointer </a:t>
            </a:r>
            <a:r>
              <a:rPr lang="en-GB" dirty="0" err="1"/>
              <a:t>adalah</a:t>
            </a:r>
            <a:r>
              <a:rPr lang="en-GB" dirty="0"/>
              <a:t>:</a:t>
            </a:r>
          </a:p>
          <a:p>
            <a:pPr algn="just"/>
            <a:r>
              <a:rPr lang="en-GB" dirty="0" err="1"/>
              <a:t>Variabel</a:t>
            </a:r>
            <a:r>
              <a:rPr lang="en-GB" dirty="0"/>
              <a:t> yang </a:t>
            </a:r>
            <a:r>
              <a:rPr lang="en-GB" b="1" dirty="0" err="1"/>
              <a:t>berisi</a:t>
            </a:r>
            <a:r>
              <a:rPr lang="en-GB" b="1" dirty="0"/>
              <a:t> </a:t>
            </a:r>
            <a:r>
              <a:rPr lang="en-GB" b="1" dirty="0" err="1"/>
              <a:t>alamat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 lain</a:t>
            </a:r>
          </a:p>
          <a:p>
            <a:pPr algn="just"/>
            <a:r>
              <a:rPr lang="en-GB" dirty="0" err="1"/>
              <a:t>Variabel</a:t>
            </a:r>
            <a:r>
              <a:rPr lang="en-GB" dirty="0"/>
              <a:t> yang </a:t>
            </a:r>
            <a:r>
              <a:rPr lang="en-GB" b="1" dirty="0" err="1"/>
              <a:t>menunjuk</a:t>
            </a:r>
            <a:r>
              <a:rPr lang="en-GB" b="1" dirty="0"/>
              <a:t> </a:t>
            </a:r>
            <a:r>
              <a:rPr lang="en-GB" b="1" dirty="0" err="1"/>
              <a:t>alamat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 lain</a:t>
            </a:r>
          </a:p>
          <a:p>
            <a:pPr algn="just"/>
            <a:endParaRPr lang="en-GB" dirty="0"/>
          </a:p>
          <a:p>
            <a:pPr marL="0" indent="0" algn="just">
              <a:buNone/>
            </a:pPr>
            <a:r>
              <a:rPr lang="en-GB" dirty="0"/>
              <a:t>Pointer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dideklarasikan</a:t>
            </a:r>
            <a:r>
              <a:rPr lang="en-GB" dirty="0"/>
              <a:t>: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err="1"/>
              <a:t>tipe_data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*</a:t>
            </a:r>
            <a:r>
              <a:rPr lang="en-GB" dirty="0" err="1"/>
              <a:t>nama_pointer</a:t>
            </a:r>
            <a:r>
              <a:rPr lang="en-GB" dirty="0"/>
              <a:t>;</a:t>
            </a:r>
          </a:p>
          <a:p>
            <a:pPr marL="0" indent="0" algn="ctr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8515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3DC15AF-4BF3-4B23-B504-BBE6731EC4FD}"/>
              </a:ext>
            </a:extLst>
          </p:cNvPr>
          <p:cNvGrpSpPr/>
          <p:nvPr/>
        </p:nvGrpSpPr>
        <p:grpSpPr>
          <a:xfrm>
            <a:off x="8460241" y="2529000"/>
            <a:ext cx="2160000" cy="1800000"/>
            <a:chOff x="8870548" y="2697979"/>
            <a:chExt cx="2160000" cy="18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6CCB5B-3E17-4553-8C41-628A91B71CB2}"/>
                </a:ext>
              </a:extLst>
            </p:cNvPr>
            <p:cNvSpPr/>
            <p:nvPr/>
          </p:nvSpPr>
          <p:spPr>
            <a:xfrm>
              <a:off x="8870548" y="3597979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64e73f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100DDE-4C2A-433C-852C-390CF5DD7C67}"/>
                </a:ext>
              </a:extLst>
            </p:cNvPr>
            <p:cNvSpPr/>
            <p:nvPr/>
          </p:nvSpPr>
          <p:spPr>
            <a:xfrm>
              <a:off x="8870548" y="2697979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X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97718B9-2B23-45A4-9366-8C5FA90F1028}"/>
              </a:ext>
            </a:extLst>
          </p:cNvPr>
          <p:cNvSpPr/>
          <p:nvPr/>
        </p:nvSpPr>
        <p:spPr>
          <a:xfrm>
            <a:off x="1571760" y="2979000"/>
            <a:ext cx="2160000" cy="9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*P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7F0457-29A5-4606-AD4A-A97BBF06E580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3731760" y="3429000"/>
            <a:ext cx="4728481" cy="4500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0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8A8E-5A82-42C2-9DE5-31EF0082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Cara </a:t>
            </a:r>
            <a:r>
              <a:rPr lang="en-GB" dirty="0" err="1"/>
              <a:t>Menggunakan</a:t>
            </a:r>
            <a:r>
              <a:rPr lang="en-GB" dirty="0"/>
              <a:t> Pointer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A861-2F56-4A22-BFC4-E329F13DA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Deklarasi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Mengisi</a:t>
            </a:r>
            <a:r>
              <a:rPr lang="en-GB" dirty="0"/>
              <a:t>/</a:t>
            </a:r>
            <a:r>
              <a:rPr lang="en-GB" dirty="0" err="1"/>
              <a:t>menunjuk</a:t>
            </a:r>
            <a:r>
              <a:rPr lang="en-GB" dirty="0"/>
              <a:t> </a:t>
            </a:r>
            <a:r>
              <a:rPr lang="en-GB" dirty="0" err="1"/>
              <a:t>alamat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Mengakses</a:t>
            </a:r>
            <a:r>
              <a:rPr lang="en-GB" dirty="0"/>
              <a:t> pointer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6050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55D2-CE38-41D6-9295-891CE4BF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Pointer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0AAAD-D5EE-44B0-AEFF-F7A105C3F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333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04D5-F9DB-469C-B635-776428E4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A87D-A58F-4882-A03C-D8CA6B215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Array Pointer:</a:t>
            </a:r>
          </a:p>
          <a:p>
            <a:pPr marL="0" indent="0">
              <a:buNone/>
            </a:pPr>
            <a:endParaRPr lang="en-GB" dirty="0"/>
          </a:p>
          <a:p>
            <a:pPr algn="just"/>
            <a:r>
              <a:rPr lang="en-GB" dirty="0"/>
              <a:t>Pointer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array </a:t>
            </a:r>
            <a:r>
              <a:rPr lang="en-GB" b="1" dirty="0"/>
              <a:t>yang </a:t>
            </a:r>
            <a:r>
              <a:rPr lang="en-GB" b="1" dirty="0" err="1"/>
              <a:t>berisi</a:t>
            </a:r>
            <a:r>
              <a:rPr lang="en-GB" b="1" dirty="0"/>
              <a:t> </a:t>
            </a:r>
            <a:r>
              <a:rPr lang="en-GB" b="1" dirty="0" err="1"/>
              <a:t>alamat</a:t>
            </a:r>
            <a:r>
              <a:rPr lang="en-GB" dirty="0"/>
              <a:t> array lain</a:t>
            </a:r>
          </a:p>
          <a:p>
            <a:pPr algn="just"/>
            <a:r>
              <a:rPr lang="en-GB" dirty="0"/>
              <a:t>Pointer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array </a:t>
            </a:r>
            <a:r>
              <a:rPr lang="en-GB" b="1" dirty="0"/>
              <a:t>yang </a:t>
            </a:r>
            <a:r>
              <a:rPr lang="en-GB" b="1" dirty="0" err="1"/>
              <a:t>menunjuk</a:t>
            </a:r>
            <a:r>
              <a:rPr lang="en-GB" b="1" dirty="0"/>
              <a:t> </a:t>
            </a:r>
            <a:r>
              <a:rPr lang="en-GB" b="1" dirty="0" err="1"/>
              <a:t>alamat</a:t>
            </a:r>
            <a:r>
              <a:rPr lang="en-GB" dirty="0"/>
              <a:t> array lain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/>
              <a:t>*</a:t>
            </a:r>
            <a:r>
              <a:rPr lang="en-GB" dirty="0" err="1"/>
              <a:t>Tiap</a:t>
            </a:r>
            <a:r>
              <a:rPr lang="en-GB" dirty="0"/>
              <a:t> </a:t>
            </a:r>
            <a:r>
              <a:rPr lang="en-GB" b="1" dirty="0" err="1"/>
              <a:t>elemen</a:t>
            </a:r>
            <a:r>
              <a:rPr lang="en-GB" dirty="0"/>
              <a:t> </a:t>
            </a:r>
            <a:r>
              <a:rPr lang="en-GB" b="1" dirty="0"/>
              <a:t>array pointer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menunjuk</a:t>
            </a:r>
            <a:r>
              <a:rPr lang="en-GB" dirty="0"/>
              <a:t> </a:t>
            </a:r>
            <a:r>
              <a:rPr lang="en-GB" b="1" dirty="0" err="1"/>
              <a:t>alamat</a:t>
            </a:r>
            <a:r>
              <a:rPr lang="en-GB" dirty="0"/>
              <a:t> </a:t>
            </a:r>
            <a:r>
              <a:rPr lang="en-GB" b="1" dirty="0" err="1"/>
              <a:t>elemen</a:t>
            </a:r>
            <a:r>
              <a:rPr lang="en-GB" dirty="0"/>
              <a:t> array lain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617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B17F287-C4D8-4F63-AADB-0C2F138B069E}"/>
              </a:ext>
            </a:extLst>
          </p:cNvPr>
          <p:cNvGrpSpPr/>
          <p:nvPr/>
        </p:nvGrpSpPr>
        <p:grpSpPr>
          <a:xfrm>
            <a:off x="1738228" y="1629000"/>
            <a:ext cx="2160000" cy="3600000"/>
            <a:chOff x="5016000" y="1656637"/>
            <a:chExt cx="216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047B0F-57ED-4517-980D-D70AE1EDB9C8}"/>
                </a:ext>
              </a:extLst>
            </p:cNvPr>
            <p:cNvSpPr/>
            <p:nvPr/>
          </p:nvSpPr>
          <p:spPr>
            <a:xfrm>
              <a:off x="5016000" y="1656637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*P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BEB6E7-3161-4F35-81AF-59B173FFF08E}"/>
                </a:ext>
              </a:extLst>
            </p:cNvPr>
            <p:cNvSpPr/>
            <p:nvPr/>
          </p:nvSpPr>
          <p:spPr>
            <a:xfrm>
              <a:off x="5016000" y="2556637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0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D9D032-D030-498A-98B9-C9AE46BACC32}"/>
                </a:ext>
              </a:extLst>
            </p:cNvPr>
            <p:cNvSpPr/>
            <p:nvPr/>
          </p:nvSpPr>
          <p:spPr>
            <a:xfrm>
              <a:off x="5016000" y="3456637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1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EFF4D4-2C4F-4136-9AFF-86C463ADF439}"/>
                </a:ext>
              </a:extLst>
            </p:cNvPr>
            <p:cNvSpPr/>
            <p:nvPr/>
          </p:nvSpPr>
          <p:spPr>
            <a:xfrm>
              <a:off x="5016000" y="4356637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2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171376-C0FF-4024-BEA8-8480CEDB2F50}"/>
              </a:ext>
            </a:extLst>
          </p:cNvPr>
          <p:cNvGrpSpPr/>
          <p:nvPr/>
        </p:nvGrpSpPr>
        <p:grpSpPr>
          <a:xfrm>
            <a:off x="8293774" y="1629000"/>
            <a:ext cx="2160000" cy="3600000"/>
            <a:chOff x="5016000" y="1656637"/>
            <a:chExt cx="2160000" cy="360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7A4824-4CD4-4CA6-962D-08A4C77B1288}"/>
                </a:ext>
              </a:extLst>
            </p:cNvPr>
            <p:cNvSpPr/>
            <p:nvPr/>
          </p:nvSpPr>
          <p:spPr>
            <a:xfrm>
              <a:off x="5016000" y="1656637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data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230F54-1702-45E9-98CC-2C6C1A5B046D}"/>
                </a:ext>
              </a:extLst>
            </p:cNvPr>
            <p:cNvSpPr/>
            <p:nvPr/>
          </p:nvSpPr>
          <p:spPr>
            <a:xfrm>
              <a:off x="5016000" y="2556637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721a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BA2F0B-2A4F-4BFC-8071-0CBEAF0ADF4C}"/>
                </a:ext>
              </a:extLst>
            </p:cNvPr>
            <p:cNvSpPr/>
            <p:nvPr/>
          </p:nvSpPr>
          <p:spPr>
            <a:xfrm>
              <a:off x="5016000" y="3456637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721d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E30730-1BEB-4481-9492-7F8138AF2852}"/>
                </a:ext>
              </a:extLst>
            </p:cNvPr>
            <p:cNvSpPr/>
            <p:nvPr/>
          </p:nvSpPr>
          <p:spPr>
            <a:xfrm>
              <a:off x="5016000" y="4356637"/>
              <a:ext cx="2160000" cy="9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721f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6084383-10AD-4585-8A7F-8FB74E50ACE4}"/>
              </a:ext>
            </a:extLst>
          </p:cNvPr>
          <p:cNvSpPr txBox="1"/>
          <p:nvPr/>
        </p:nvSpPr>
        <p:spPr>
          <a:xfrm flipH="1">
            <a:off x="10554286" y="2717390"/>
            <a:ext cx="386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0</a:t>
            </a:r>
            <a:endParaRPr lang="id-ID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E564B3-E0DE-470F-8B49-B3942FE1D96B}"/>
              </a:ext>
            </a:extLst>
          </p:cNvPr>
          <p:cNvSpPr txBox="1"/>
          <p:nvPr/>
        </p:nvSpPr>
        <p:spPr>
          <a:xfrm flipH="1">
            <a:off x="10554285" y="3617390"/>
            <a:ext cx="386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</a:t>
            </a:r>
            <a:endParaRPr lang="id-ID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7FD1D-B750-4B01-A3AA-67773A7FBCAB}"/>
              </a:ext>
            </a:extLst>
          </p:cNvPr>
          <p:cNvSpPr txBox="1"/>
          <p:nvPr/>
        </p:nvSpPr>
        <p:spPr>
          <a:xfrm flipH="1">
            <a:off x="10554285" y="4517390"/>
            <a:ext cx="386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2</a:t>
            </a:r>
            <a:endParaRPr lang="id-ID" sz="2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E2183A-E5A0-4D6F-AA2A-D918F3ACC9F1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3898228" y="2979000"/>
            <a:ext cx="439554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EF6559-CE83-4F10-BF83-04B4AEB2145D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3898228" y="3879000"/>
            <a:ext cx="439554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89FD75-1190-4BC4-9BDE-D776D4D53A16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3898228" y="4779000"/>
            <a:ext cx="439554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72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322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SDA</vt:lpstr>
      <vt:lpstr>PowerPoint Presentation</vt:lpstr>
      <vt:lpstr>Pointer</vt:lpstr>
      <vt:lpstr>PowerPoint Presentation</vt:lpstr>
      <vt:lpstr>PowerPoint Presentation</vt:lpstr>
      <vt:lpstr>Cara Menggunakan Pointer</vt:lpstr>
      <vt:lpstr>Array Pointer</vt:lpstr>
      <vt:lpstr>PowerPoint Presentation</vt:lpstr>
      <vt:lpstr>PowerPoint Presentation</vt:lpstr>
      <vt:lpstr>PowerPoint Presentation</vt:lpstr>
      <vt:lpstr>PowerPoint Presentation</vt:lpstr>
      <vt:lpstr>Pointer ke Pointer</vt:lpstr>
      <vt:lpstr>PowerPoint Presentation</vt:lpstr>
      <vt:lpstr>PowerPoint Presentation</vt:lpstr>
      <vt:lpstr>PowerPoint Presentation</vt:lpstr>
      <vt:lpstr>Return Pointer</vt:lpstr>
      <vt:lpstr>PowerPoint Presentation</vt:lpstr>
      <vt:lpstr>Latihan</vt:lpstr>
      <vt:lpstr>Latihan</vt:lpstr>
      <vt:lpstr>Tugas</vt:lpstr>
      <vt:lpstr>Tugas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</dc:title>
  <dc:creator>Yusup Winata</dc:creator>
  <cp:lastModifiedBy>Yusup Winata</cp:lastModifiedBy>
  <cp:revision>104</cp:revision>
  <dcterms:created xsi:type="dcterms:W3CDTF">2020-05-11T00:12:23Z</dcterms:created>
  <dcterms:modified xsi:type="dcterms:W3CDTF">2020-05-19T09:54:18Z</dcterms:modified>
</cp:coreProperties>
</file>