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259" r:id="rId16"/>
    <p:sldId id="268" r:id="rId17"/>
    <p:sldId id="26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8" r:id="rId34"/>
    <p:sldId id="277" r:id="rId35"/>
    <p:sldId id="279" r:id="rId36"/>
    <p:sldId id="283" r:id="rId37"/>
    <p:sldId id="280" r:id="rId38"/>
    <p:sldId id="281" r:id="rId39"/>
    <p:sldId id="282" r:id="rId40"/>
    <p:sldId id="284" r:id="rId41"/>
    <p:sldId id="285" r:id="rId42"/>
    <p:sldId id="286" r:id="rId43"/>
    <p:sldId id="287" r:id="rId44"/>
    <p:sldId id="288" r:id="rId45"/>
    <p:sldId id="301" r:id="rId46"/>
    <p:sldId id="304" r:id="rId47"/>
    <p:sldId id="302" r:id="rId48"/>
    <p:sldId id="300" r:id="rId49"/>
    <p:sldId id="303" r:id="rId5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4BE4-8E9C-47FA-80A5-BAFD2CE34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3BB3A-FA45-4649-A3A6-CC5D62712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C8CF2-09EB-4FB5-BD66-5A4DC9E4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039-A1D4-4AA3-AD38-9DF192D7A125}" type="datetimeFigureOut">
              <a:rPr lang="id-ID" smtClean="0"/>
              <a:t>22/05/2020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ED5E9-DC1B-4A3E-BEB9-8386C616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477D7-2EE3-47C3-A87A-882DAA5D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83F-82E1-4628-B361-05E4877CA8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137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1E60-4283-4962-9AE4-FBAD642C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F99FD-128E-4AA9-9B5B-FCB77C11B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74C3B-2304-48D4-AEEE-05AF1B22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039-A1D4-4AA3-AD38-9DF192D7A125}" type="datetimeFigureOut">
              <a:rPr lang="id-ID" smtClean="0"/>
              <a:t>22/05/2020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9055-F7D6-4B7F-8067-38CDE538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E7B0C-21A7-47A3-9719-596F263E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83F-82E1-4628-B361-05E4877CA8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886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B9737-636F-4FB3-85EE-8FE1B6779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1FB02-8F84-4CC1-B220-F1FF066AF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BEDB7-4412-4F1E-B008-41204D4E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039-A1D4-4AA3-AD38-9DF192D7A125}" type="datetimeFigureOut">
              <a:rPr lang="id-ID" smtClean="0"/>
              <a:t>22/05/2020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42A0F-8B2B-497B-8EA2-9E2F78D2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98882-7A6F-463E-9466-7FE799A2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83F-82E1-4628-B361-05E4877CA8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885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CDC2-C280-4607-8C6B-804F8F9B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C5B24-2C50-4539-9135-8B53908E1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B127E-5ED1-428A-B7DC-85B09D0C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039-A1D4-4AA3-AD38-9DF192D7A125}" type="datetimeFigureOut">
              <a:rPr lang="id-ID" smtClean="0"/>
              <a:t>22/05/2020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16697-8A37-45DC-8F4B-3F6D6EDB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590E9-37E7-44A6-A913-3FA45A50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83F-82E1-4628-B361-05E4877CA8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738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988E-5B91-4AAE-8370-F05B6FE1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AA72A-F900-489E-9087-450B005AE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7EC79-1B01-49A4-B90C-2CE5E85B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039-A1D4-4AA3-AD38-9DF192D7A125}" type="datetimeFigureOut">
              <a:rPr lang="id-ID" smtClean="0"/>
              <a:t>22/05/2020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6841E-642C-4A94-83CA-1AAF027A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968E5-B993-4A27-912F-CEFEA5DA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83F-82E1-4628-B361-05E4877CA8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0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F2EF-9A0C-4C43-B3BE-09670871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E04D3-ED62-44DF-BB5E-482D81A6E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F70DE-22B6-4276-90C4-D3A1CF195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A8031-ECE0-4F7C-A896-FCA64E80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039-A1D4-4AA3-AD38-9DF192D7A125}" type="datetimeFigureOut">
              <a:rPr lang="id-ID" smtClean="0"/>
              <a:t>22/05/2020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848BC-7FD5-4B3E-BDE2-4E11DD54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75A58-203F-4B0E-BB4E-4F72E348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83F-82E1-4628-B361-05E4877CA8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286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84DA-F3B6-4462-9049-FA02E8DFD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CF7AD-3336-497A-9B13-1B1CFFD19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6D334-EC81-40C4-9BD7-F030F729A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219B3-37BD-4B64-90A4-7EBE7116C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0903B-F665-448C-AD2F-80AD8B898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A4E7EE-4677-42DC-BDC5-3FF8B3F2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039-A1D4-4AA3-AD38-9DF192D7A125}" type="datetimeFigureOut">
              <a:rPr lang="id-ID" smtClean="0"/>
              <a:t>22/05/2020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84A94-84E4-4E37-AB26-D826F039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F3C4A-31AC-4982-9EC9-3A44DDD4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83F-82E1-4628-B361-05E4877CA8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64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D4D-12E9-4109-86AB-8AB7C3AC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3B02A-0363-4AD2-8C35-7A80B769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039-A1D4-4AA3-AD38-9DF192D7A125}" type="datetimeFigureOut">
              <a:rPr lang="id-ID" smtClean="0"/>
              <a:t>22/05/2020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6F423-F6AD-4508-AB3D-E5651923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4ADDE-203D-4937-B52E-6D0BFFB6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83F-82E1-4628-B361-05E4877CA8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020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6D01C-77DF-4C36-9367-2AC7A878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039-A1D4-4AA3-AD38-9DF192D7A125}" type="datetimeFigureOut">
              <a:rPr lang="id-ID" smtClean="0"/>
              <a:t>22/05/2020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E6408-0CF0-4744-AC16-E939F872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3B541-9E2A-45D6-99FE-72D73A95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83F-82E1-4628-B361-05E4877CA8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806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611E-A418-4567-A2C0-F0923642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6726-C3B0-4CAA-A81C-389EEDF8C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898EA-9002-413F-960A-9384A52D6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C50AA-0F86-49DA-AE3E-539CF3F7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039-A1D4-4AA3-AD38-9DF192D7A125}" type="datetimeFigureOut">
              <a:rPr lang="id-ID" smtClean="0"/>
              <a:t>22/05/2020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9E4A3-D628-491C-AEBA-97D24B2B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44F9C-EBF0-4193-B59F-C36FA3E0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83F-82E1-4628-B361-05E4877CA8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841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09F3-138A-49F8-AA51-DADF5CF0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38A53-31D5-44D7-AE30-EC0FB78BB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906E7-123E-4EBD-B189-B1589D419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C00E8-D06A-486D-A962-B5E669B4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039-A1D4-4AA3-AD38-9DF192D7A125}" type="datetimeFigureOut">
              <a:rPr lang="id-ID" smtClean="0"/>
              <a:t>22/05/2020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E86B8-2BBC-4F42-A467-513C177F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544DF-7ACD-42E5-AACD-3A1CE22A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A83F-82E1-4628-B361-05E4877CA8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392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DC1F9-7E59-407C-AD63-356F14C1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E8B49-E060-4A85-9605-3B321AD1A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74852-CC4F-494E-A3DE-31329DB8B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BE039-A1D4-4AA3-AD38-9DF192D7A125}" type="datetimeFigureOut">
              <a:rPr lang="id-ID" smtClean="0"/>
              <a:t>22/05/2020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82382-342C-4F68-997A-854D58E94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F5F8-645B-49AF-9204-6D40D265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8A83F-82E1-4628-B361-05E4877CA8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887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D212-BE6C-4850-B34E-F343CA5BAA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SDA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CD527-1BE0-469C-972C-1A6722724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Pertemuan</a:t>
            </a:r>
            <a:r>
              <a:rPr lang="en-GB" dirty="0"/>
              <a:t> 8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80734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EAA5580-DF43-43B6-B58D-1101DAEAB170}"/>
              </a:ext>
            </a:extLst>
          </p:cNvPr>
          <p:cNvGrpSpPr/>
          <p:nvPr/>
        </p:nvGrpSpPr>
        <p:grpSpPr>
          <a:xfrm>
            <a:off x="1097279" y="2625950"/>
            <a:ext cx="540000" cy="1606100"/>
            <a:chOff x="3657599" y="2537307"/>
            <a:chExt cx="540000" cy="16061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4D8E324-891D-4F24-98D8-A3352C57A509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D00A346-A453-4D07-8610-7606790D8697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34133AF-6E85-4061-9650-BF82CFAB7E2E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F78D08-0B57-471E-8825-DBFE839399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1690873-85C9-437D-A2AA-E36ABC74F1B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71A0C22-2911-4BC7-8AD0-4F2F6170AD06}"/>
              </a:ext>
            </a:extLst>
          </p:cNvPr>
          <p:cNvSpPr/>
          <p:nvPr/>
        </p:nvSpPr>
        <p:spPr>
          <a:xfrm>
            <a:off x="1907279" y="3439561"/>
            <a:ext cx="1280158" cy="7924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E24563-FBF8-4548-8053-97F33520B430}"/>
              </a:ext>
            </a:extLst>
          </p:cNvPr>
          <p:cNvSpPr/>
          <p:nvPr/>
        </p:nvSpPr>
        <p:spPr>
          <a:xfrm>
            <a:off x="2448889" y="2869809"/>
            <a:ext cx="196937" cy="559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535F60-0BF2-4694-87E9-B4FD1051029C}"/>
              </a:ext>
            </a:extLst>
          </p:cNvPr>
          <p:cNvCxnSpPr>
            <a:cxnSpLocks/>
          </p:cNvCxnSpPr>
          <p:nvPr/>
        </p:nvCxnSpPr>
        <p:spPr>
          <a:xfrm>
            <a:off x="1097647" y="2895950"/>
            <a:ext cx="8096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4802F6-B08B-479F-AA27-AF858392A1FC}"/>
              </a:ext>
            </a:extLst>
          </p:cNvPr>
          <p:cNvSpPr txBox="1"/>
          <p:nvPr/>
        </p:nvSpPr>
        <p:spPr>
          <a:xfrm>
            <a:off x="4675163" y="604910"/>
            <a:ext cx="284167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3600" dirty="0"/>
              <a:t>Alfa-April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429DEC-1F2E-45C6-A879-CA76DFE7C50B}"/>
              </a:ext>
            </a:extLst>
          </p:cNvPr>
          <p:cNvGrpSpPr/>
          <p:nvPr/>
        </p:nvGrpSpPr>
        <p:grpSpPr>
          <a:xfrm>
            <a:off x="3459047" y="2625949"/>
            <a:ext cx="540000" cy="1606100"/>
            <a:chOff x="3657599" y="2537307"/>
            <a:chExt cx="540000" cy="16061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F538D7A-B6A8-48B5-9AE1-0800A19EC336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F8A0753-3191-44B6-A01F-DB0F8DD2A378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C3B2F8-2C9A-4837-9977-BD3304B4A522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7247726-D190-4A3D-BE1C-637158FD6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E277389-11EC-4BDC-9A7C-405A8E1A300B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822A55-E176-4D4C-8F92-860375B941E7}"/>
              </a:ext>
            </a:extLst>
          </p:cNvPr>
          <p:cNvGrpSpPr/>
          <p:nvPr/>
        </p:nvGrpSpPr>
        <p:grpSpPr>
          <a:xfrm>
            <a:off x="4405162" y="2625949"/>
            <a:ext cx="540000" cy="1606100"/>
            <a:chOff x="3657599" y="2537307"/>
            <a:chExt cx="540000" cy="16061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ED67266-9E27-4F2A-B4F0-E0622797CA60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0990713-E33A-40F6-9A60-97B174805BA4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CAE8D-8CFA-45CB-9ADE-5D02767C3364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9D37B7-6BFB-414B-BF84-3DDCA5569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9DF49D-72B5-45AB-A35D-77F215C8F45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A156BD-1E69-451D-A96C-EDCCB7B2D0EA}"/>
              </a:ext>
            </a:extLst>
          </p:cNvPr>
          <p:cNvGrpSpPr/>
          <p:nvPr/>
        </p:nvGrpSpPr>
        <p:grpSpPr>
          <a:xfrm>
            <a:off x="5351276" y="2625949"/>
            <a:ext cx="540000" cy="1606100"/>
            <a:chOff x="3657599" y="2537307"/>
            <a:chExt cx="540000" cy="16061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F1C04C6-EAAF-49DA-A7A0-A60ED32C7FEE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FD4236-1094-4742-8405-2322BB539615}"/>
                </a:ext>
              </a:extLst>
            </p:cNvPr>
            <p:cNvCxnSpPr>
              <a:cxnSpLocks/>
              <a:stCxn id="39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824E693-6B9B-48D0-916B-671A65771B11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26D3694-472C-42A3-8000-F5D33F785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D9CEDD2-AB7E-4102-BCF8-E679C61FB52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6E643B-379B-489B-AEC1-F032D4A348BA}"/>
              </a:ext>
            </a:extLst>
          </p:cNvPr>
          <p:cNvGrpSpPr/>
          <p:nvPr/>
        </p:nvGrpSpPr>
        <p:grpSpPr>
          <a:xfrm>
            <a:off x="6297390" y="2625949"/>
            <a:ext cx="540000" cy="1606100"/>
            <a:chOff x="3657599" y="2537307"/>
            <a:chExt cx="540000" cy="16061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92462E1-443D-4AFE-A276-A7FD3CEEDEC7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B5F988C-D71F-4EFF-814A-2188E8368737}"/>
                </a:ext>
              </a:extLst>
            </p:cNvPr>
            <p:cNvCxnSpPr>
              <a:cxnSpLocks/>
              <a:stCxn id="45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4123B4F-38C4-45BB-AA93-FA159814F0BE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F0D4F84-06BC-476C-8897-A0A552FE9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9B1D019-8BE6-40F1-BDF4-CB410E1868B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5208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EAA5580-DF43-43B6-B58D-1101DAEAB170}"/>
              </a:ext>
            </a:extLst>
          </p:cNvPr>
          <p:cNvGrpSpPr/>
          <p:nvPr/>
        </p:nvGrpSpPr>
        <p:grpSpPr>
          <a:xfrm>
            <a:off x="1097279" y="2625950"/>
            <a:ext cx="540000" cy="1606100"/>
            <a:chOff x="3657599" y="2537307"/>
            <a:chExt cx="540000" cy="16061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4D8E324-891D-4F24-98D8-A3352C57A509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D00A346-A453-4D07-8610-7606790D8697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34133AF-6E85-4061-9650-BF82CFAB7E2E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F78D08-0B57-471E-8825-DBFE839399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1690873-85C9-437D-A2AA-E36ABC74F1B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71A0C22-2911-4BC7-8AD0-4F2F6170AD06}"/>
              </a:ext>
            </a:extLst>
          </p:cNvPr>
          <p:cNvSpPr/>
          <p:nvPr/>
        </p:nvSpPr>
        <p:spPr>
          <a:xfrm>
            <a:off x="1907279" y="3439561"/>
            <a:ext cx="1280158" cy="7924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E24563-FBF8-4548-8053-97F33520B430}"/>
              </a:ext>
            </a:extLst>
          </p:cNvPr>
          <p:cNvSpPr/>
          <p:nvPr/>
        </p:nvSpPr>
        <p:spPr>
          <a:xfrm>
            <a:off x="2448889" y="2869809"/>
            <a:ext cx="196937" cy="559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535F60-0BF2-4694-87E9-B4FD1051029C}"/>
              </a:ext>
            </a:extLst>
          </p:cNvPr>
          <p:cNvCxnSpPr>
            <a:cxnSpLocks/>
          </p:cNvCxnSpPr>
          <p:nvPr/>
        </p:nvCxnSpPr>
        <p:spPr>
          <a:xfrm>
            <a:off x="1097647" y="2895950"/>
            <a:ext cx="8096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4802F6-B08B-479F-AA27-AF858392A1FC}"/>
              </a:ext>
            </a:extLst>
          </p:cNvPr>
          <p:cNvSpPr txBox="1"/>
          <p:nvPr/>
        </p:nvSpPr>
        <p:spPr>
          <a:xfrm>
            <a:off x="4675163" y="604910"/>
            <a:ext cx="284167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3600" dirty="0"/>
              <a:t>Alfa-April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822A55-E176-4D4C-8F92-860375B941E7}"/>
              </a:ext>
            </a:extLst>
          </p:cNvPr>
          <p:cNvGrpSpPr/>
          <p:nvPr/>
        </p:nvGrpSpPr>
        <p:grpSpPr>
          <a:xfrm>
            <a:off x="3457435" y="2625949"/>
            <a:ext cx="540000" cy="1606100"/>
            <a:chOff x="3657599" y="2537307"/>
            <a:chExt cx="540000" cy="16061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ED67266-9E27-4F2A-B4F0-E0622797CA60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0990713-E33A-40F6-9A60-97B174805BA4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CAE8D-8CFA-45CB-9ADE-5D02767C3364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9D37B7-6BFB-414B-BF84-3DDCA5569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9DF49D-72B5-45AB-A35D-77F215C8F45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A156BD-1E69-451D-A96C-EDCCB7B2D0EA}"/>
              </a:ext>
            </a:extLst>
          </p:cNvPr>
          <p:cNvGrpSpPr/>
          <p:nvPr/>
        </p:nvGrpSpPr>
        <p:grpSpPr>
          <a:xfrm>
            <a:off x="4403549" y="2625949"/>
            <a:ext cx="540000" cy="1606100"/>
            <a:chOff x="3657599" y="2537307"/>
            <a:chExt cx="540000" cy="16061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F1C04C6-EAAF-49DA-A7A0-A60ED32C7FEE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FD4236-1094-4742-8405-2322BB539615}"/>
                </a:ext>
              </a:extLst>
            </p:cNvPr>
            <p:cNvCxnSpPr>
              <a:cxnSpLocks/>
              <a:stCxn id="39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824E693-6B9B-48D0-916B-671A65771B11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26D3694-472C-42A3-8000-F5D33F785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D9CEDD2-AB7E-4102-BCF8-E679C61FB52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6E643B-379B-489B-AEC1-F032D4A348BA}"/>
              </a:ext>
            </a:extLst>
          </p:cNvPr>
          <p:cNvGrpSpPr/>
          <p:nvPr/>
        </p:nvGrpSpPr>
        <p:grpSpPr>
          <a:xfrm>
            <a:off x="5349663" y="2625949"/>
            <a:ext cx="540000" cy="1606100"/>
            <a:chOff x="3657599" y="2537307"/>
            <a:chExt cx="540000" cy="16061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92462E1-443D-4AFE-A276-A7FD3CEEDEC7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B5F988C-D71F-4EFF-814A-2188E8368737}"/>
                </a:ext>
              </a:extLst>
            </p:cNvPr>
            <p:cNvCxnSpPr>
              <a:cxnSpLocks/>
              <a:stCxn id="45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4123B4F-38C4-45BB-AA93-FA159814F0BE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F0D4F84-06BC-476C-8897-A0A552FE9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9B1D019-8BE6-40F1-BDF4-CB410E1868B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855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EAA5580-DF43-43B6-B58D-1101DAEAB170}"/>
              </a:ext>
            </a:extLst>
          </p:cNvPr>
          <p:cNvGrpSpPr/>
          <p:nvPr/>
        </p:nvGrpSpPr>
        <p:grpSpPr>
          <a:xfrm>
            <a:off x="1097279" y="2625950"/>
            <a:ext cx="540000" cy="1606100"/>
            <a:chOff x="3657599" y="2537307"/>
            <a:chExt cx="540000" cy="16061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4D8E324-891D-4F24-98D8-A3352C57A509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D00A346-A453-4D07-8610-7606790D8697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34133AF-6E85-4061-9650-BF82CFAB7E2E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F78D08-0B57-471E-8825-DBFE839399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1690873-85C9-437D-A2AA-E36ABC74F1B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71A0C22-2911-4BC7-8AD0-4F2F6170AD06}"/>
              </a:ext>
            </a:extLst>
          </p:cNvPr>
          <p:cNvSpPr/>
          <p:nvPr/>
        </p:nvSpPr>
        <p:spPr>
          <a:xfrm>
            <a:off x="1907279" y="3439561"/>
            <a:ext cx="1280158" cy="7924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E24563-FBF8-4548-8053-97F33520B430}"/>
              </a:ext>
            </a:extLst>
          </p:cNvPr>
          <p:cNvSpPr/>
          <p:nvPr/>
        </p:nvSpPr>
        <p:spPr>
          <a:xfrm>
            <a:off x="2448889" y="2869809"/>
            <a:ext cx="196937" cy="559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535F60-0BF2-4694-87E9-B4FD1051029C}"/>
              </a:ext>
            </a:extLst>
          </p:cNvPr>
          <p:cNvCxnSpPr>
            <a:cxnSpLocks/>
          </p:cNvCxnSpPr>
          <p:nvPr/>
        </p:nvCxnSpPr>
        <p:spPr>
          <a:xfrm>
            <a:off x="1097647" y="2895950"/>
            <a:ext cx="8096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4802F6-B08B-479F-AA27-AF858392A1FC}"/>
              </a:ext>
            </a:extLst>
          </p:cNvPr>
          <p:cNvSpPr txBox="1"/>
          <p:nvPr/>
        </p:nvSpPr>
        <p:spPr>
          <a:xfrm>
            <a:off x="4675163" y="604910"/>
            <a:ext cx="284167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3600" dirty="0"/>
              <a:t>Alfa-April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A156BD-1E69-451D-A96C-EDCCB7B2D0EA}"/>
              </a:ext>
            </a:extLst>
          </p:cNvPr>
          <p:cNvGrpSpPr/>
          <p:nvPr/>
        </p:nvGrpSpPr>
        <p:grpSpPr>
          <a:xfrm>
            <a:off x="3459047" y="2625949"/>
            <a:ext cx="540000" cy="1606100"/>
            <a:chOff x="3657599" y="2537307"/>
            <a:chExt cx="540000" cy="16061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F1C04C6-EAAF-49DA-A7A0-A60ED32C7FEE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FD4236-1094-4742-8405-2322BB539615}"/>
                </a:ext>
              </a:extLst>
            </p:cNvPr>
            <p:cNvCxnSpPr>
              <a:cxnSpLocks/>
              <a:stCxn id="39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824E693-6B9B-48D0-916B-671A65771B11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26D3694-472C-42A3-8000-F5D33F785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D9CEDD2-AB7E-4102-BCF8-E679C61FB52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6E643B-379B-489B-AEC1-F032D4A348BA}"/>
              </a:ext>
            </a:extLst>
          </p:cNvPr>
          <p:cNvGrpSpPr/>
          <p:nvPr/>
        </p:nvGrpSpPr>
        <p:grpSpPr>
          <a:xfrm>
            <a:off x="4405161" y="2625949"/>
            <a:ext cx="540000" cy="1606100"/>
            <a:chOff x="3657599" y="2537307"/>
            <a:chExt cx="540000" cy="16061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92462E1-443D-4AFE-A276-A7FD3CEEDEC7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B5F988C-D71F-4EFF-814A-2188E8368737}"/>
                </a:ext>
              </a:extLst>
            </p:cNvPr>
            <p:cNvCxnSpPr>
              <a:cxnSpLocks/>
              <a:stCxn id="45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4123B4F-38C4-45BB-AA93-FA159814F0BE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F0D4F84-06BC-476C-8897-A0A552FE9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9B1D019-8BE6-40F1-BDF4-CB410E1868B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42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EAA5580-DF43-43B6-B58D-1101DAEAB170}"/>
              </a:ext>
            </a:extLst>
          </p:cNvPr>
          <p:cNvGrpSpPr/>
          <p:nvPr/>
        </p:nvGrpSpPr>
        <p:grpSpPr>
          <a:xfrm>
            <a:off x="1097279" y="2625950"/>
            <a:ext cx="540000" cy="1606100"/>
            <a:chOff x="3657599" y="2537307"/>
            <a:chExt cx="540000" cy="16061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4D8E324-891D-4F24-98D8-A3352C57A509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D00A346-A453-4D07-8610-7606790D8697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34133AF-6E85-4061-9650-BF82CFAB7E2E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F78D08-0B57-471E-8825-DBFE839399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1690873-85C9-437D-A2AA-E36ABC74F1B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71A0C22-2911-4BC7-8AD0-4F2F6170AD06}"/>
              </a:ext>
            </a:extLst>
          </p:cNvPr>
          <p:cNvSpPr/>
          <p:nvPr/>
        </p:nvSpPr>
        <p:spPr>
          <a:xfrm>
            <a:off x="1907279" y="3439561"/>
            <a:ext cx="1280158" cy="7924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E24563-FBF8-4548-8053-97F33520B430}"/>
              </a:ext>
            </a:extLst>
          </p:cNvPr>
          <p:cNvSpPr/>
          <p:nvPr/>
        </p:nvSpPr>
        <p:spPr>
          <a:xfrm>
            <a:off x="2448889" y="2869809"/>
            <a:ext cx="196937" cy="559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535F60-0BF2-4694-87E9-B4FD1051029C}"/>
              </a:ext>
            </a:extLst>
          </p:cNvPr>
          <p:cNvCxnSpPr>
            <a:cxnSpLocks/>
          </p:cNvCxnSpPr>
          <p:nvPr/>
        </p:nvCxnSpPr>
        <p:spPr>
          <a:xfrm>
            <a:off x="1097647" y="2895950"/>
            <a:ext cx="8096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4802F6-B08B-479F-AA27-AF858392A1FC}"/>
              </a:ext>
            </a:extLst>
          </p:cNvPr>
          <p:cNvSpPr txBox="1"/>
          <p:nvPr/>
        </p:nvSpPr>
        <p:spPr>
          <a:xfrm>
            <a:off x="4675163" y="604910"/>
            <a:ext cx="284167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3600" dirty="0"/>
              <a:t>Alfa-April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6E643B-379B-489B-AEC1-F032D4A348BA}"/>
              </a:ext>
            </a:extLst>
          </p:cNvPr>
          <p:cNvGrpSpPr/>
          <p:nvPr/>
        </p:nvGrpSpPr>
        <p:grpSpPr>
          <a:xfrm>
            <a:off x="3457435" y="2625949"/>
            <a:ext cx="540000" cy="1606100"/>
            <a:chOff x="3657599" y="2537307"/>
            <a:chExt cx="540000" cy="16061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92462E1-443D-4AFE-A276-A7FD3CEEDEC7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B5F988C-D71F-4EFF-814A-2188E8368737}"/>
                </a:ext>
              </a:extLst>
            </p:cNvPr>
            <p:cNvCxnSpPr>
              <a:cxnSpLocks/>
              <a:stCxn id="45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4123B4F-38C4-45BB-AA93-FA159814F0BE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F0D4F84-06BC-476C-8897-A0A552FE9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9B1D019-8BE6-40F1-BDF4-CB410E1868B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0570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EAA5580-DF43-43B6-B58D-1101DAEAB170}"/>
              </a:ext>
            </a:extLst>
          </p:cNvPr>
          <p:cNvGrpSpPr/>
          <p:nvPr/>
        </p:nvGrpSpPr>
        <p:grpSpPr>
          <a:xfrm>
            <a:off x="1097279" y="2625950"/>
            <a:ext cx="540000" cy="1606100"/>
            <a:chOff x="3657599" y="2537307"/>
            <a:chExt cx="540000" cy="16061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4D8E324-891D-4F24-98D8-A3352C57A509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D00A346-A453-4D07-8610-7606790D8697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34133AF-6E85-4061-9650-BF82CFAB7E2E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F78D08-0B57-471E-8825-DBFE839399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1690873-85C9-437D-A2AA-E36ABC74F1B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71A0C22-2911-4BC7-8AD0-4F2F6170AD06}"/>
              </a:ext>
            </a:extLst>
          </p:cNvPr>
          <p:cNvSpPr/>
          <p:nvPr/>
        </p:nvSpPr>
        <p:spPr>
          <a:xfrm>
            <a:off x="1907279" y="3439561"/>
            <a:ext cx="1280158" cy="7924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E24563-FBF8-4548-8053-97F33520B430}"/>
              </a:ext>
            </a:extLst>
          </p:cNvPr>
          <p:cNvSpPr/>
          <p:nvPr/>
        </p:nvSpPr>
        <p:spPr>
          <a:xfrm>
            <a:off x="2448889" y="2869809"/>
            <a:ext cx="196937" cy="559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535F60-0BF2-4694-87E9-B4FD1051029C}"/>
              </a:ext>
            </a:extLst>
          </p:cNvPr>
          <p:cNvCxnSpPr>
            <a:cxnSpLocks/>
          </p:cNvCxnSpPr>
          <p:nvPr/>
        </p:nvCxnSpPr>
        <p:spPr>
          <a:xfrm>
            <a:off x="1097647" y="2895950"/>
            <a:ext cx="8096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4802F6-B08B-479F-AA27-AF858392A1FC}"/>
              </a:ext>
            </a:extLst>
          </p:cNvPr>
          <p:cNvSpPr txBox="1"/>
          <p:nvPr/>
        </p:nvSpPr>
        <p:spPr>
          <a:xfrm>
            <a:off x="4675163" y="604910"/>
            <a:ext cx="284167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3600" dirty="0"/>
              <a:t>Alfa-April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6E643B-379B-489B-AEC1-F032D4A348BA}"/>
              </a:ext>
            </a:extLst>
          </p:cNvPr>
          <p:cNvGrpSpPr/>
          <p:nvPr/>
        </p:nvGrpSpPr>
        <p:grpSpPr>
          <a:xfrm>
            <a:off x="3457435" y="2625949"/>
            <a:ext cx="540000" cy="1606100"/>
            <a:chOff x="3657599" y="2537307"/>
            <a:chExt cx="540000" cy="16061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92462E1-443D-4AFE-A276-A7FD3CEEDEC7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B5F988C-D71F-4EFF-814A-2188E8368737}"/>
                </a:ext>
              </a:extLst>
            </p:cNvPr>
            <p:cNvCxnSpPr>
              <a:cxnSpLocks/>
              <a:stCxn id="45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4123B4F-38C4-45BB-AA93-FA159814F0BE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F0D4F84-06BC-476C-8897-A0A552FE9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9B1D019-8BE6-40F1-BDF4-CB410E1868B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B2ADD27-E981-4BF1-A6B1-48D196353D7B}"/>
              </a:ext>
            </a:extLst>
          </p:cNvPr>
          <p:cNvGrpSpPr/>
          <p:nvPr/>
        </p:nvGrpSpPr>
        <p:grpSpPr>
          <a:xfrm>
            <a:off x="4405163" y="2625949"/>
            <a:ext cx="540000" cy="1606100"/>
            <a:chOff x="3657599" y="2537307"/>
            <a:chExt cx="540000" cy="16061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01F536-8A00-43C9-ACEC-6F87C9517D65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ED733AC-52FE-4A98-A47B-368679B0F3DF}"/>
                </a:ext>
              </a:extLst>
            </p:cNvPr>
            <p:cNvCxnSpPr>
              <a:cxnSpLocks/>
              <a:stCxn id="20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0C778FE-2411-47B4-B9C2-4698A62E7485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A832842-5650-46BC-BDFF-377615885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32F861A-BCBC-42CA-98E4-4899DC0F7961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1329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8FF4-8055-46A7-8465-31076F11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Pengertian</a:t>
            </a:r>
            <a:r>
              <a:rPr lang="en-GB" dirty="0"/>
              <a:t> Teknik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060A2-58FD-462D-9A2B-313E9772D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Queue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b="1" dirty="0" err="1"/>
              <a:t>sekumpulan</a:t>
            </a:r>
            <a:r>
              <a:rPr lang="en-GB" b="1" dirty="0"/>
              <a:t> data</a:t>
            </a:r>
            <a:r>
              <a:rPr lang="en-GB" dirty="0"/>
              <a:t>, di mana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Input </a:t>
            </a:r>
            <a:r>
              <a:rPr lang="en-GB" dirty="0" err="1"/>
              <a:t>dilakukan</a:t>
            </a:r>
            <a:r>
              <a:rPr lang="en-GB" dirty="0"/>
              <a:t> pada </a:t>
            </a:r>
            <a:r>
              <a:rPr lang="en-GB" dirty="0" err="1"/>
              <a:t>bagian</a:t>
            </a:r>
            <a:r>
              <a:rPr lang="en-GB" dirty="0"/>
              <a:t> </a:t>
            </a:r>
            <a:r>
              <a:rPr lang="en-GB" dirty="0" err="1"/>
              <a:t>belakang</a:t>
            </a:r>
            <a:r>
              <a:rPr lang="en-GB" dirty="0"/>
              <a:t> data (tail)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err="1"/>
              <a:t>Ouput</a:t>
            </a:r>
            <a:r>
              <a:rPr lang="en-GB" dirty="0"/>
              <a:t> </a:t>
            </a:r>
            <a:r>
              <a:rPr lang="en-GB" dirty="0" err="1"/>
              <a:t>dilakukan</a:t>
            </a:r>
            <a:r>
              <a:rPr lang="en-GB" dirty="0"/>
              <a:t> pada </a:t>
            </a:r>
            <a:r>
              <a:rPr lang="en-GB" dirty="0" err="1"/>
              <a:t>bagian</a:t>
            </a:r>
            <a:r>
              <a:rPr lang="en-GB" dirty="0"/>
              <a:t> </a:t>
            </a:r>
            <a:r>
              <a:rPr lang="en-GB" dirty="0" err="1"/>
              <a:t>depan</a:t>
            </a:r>
            <a:r>
              <a:rPr lang="en-GB" dirty="0"/>
              <a:t> data (head)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4984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0E57-3835-4293-8068-C5CB5348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BA06B-58D8-4E4C-A924-3B337A84D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Terdapat dua operasi dalam Queue, yaitu: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Input (Add)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Output (Delete)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42995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455B-7C9B-48DD-9FCB-51C67D59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Operasi Input (Add)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C73BF-4FBD-4E9D-AB15-741614C397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8280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5AC2E15-D61F-4AF2-98B1-C5A8CC33CE1A}"/>
              </a:ext>
            </a:extLst>
          </p:cNvPr>
          <p:cNvGrpSpPr/>
          <p:nvPr/>
        </p:nvGrpSpPr>
        <p:grpSpPr>
          <a:xfrm>
            <a:off x="3396000" y="2889000"/>
            <a:ext cx="5400000" cy="1080000"/>
            <a:chOff x="3396000" y="2889000"/>
            <a:chExt cx="540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6B8607-37FF-47DC-84E2-9481FD818416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0</a:t>
              </a:r>
              <a:endParaRPr lang="id-ID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9D7BF3-440B-48FD-9956-A09BCD29922A}"/>
                </a:ext>
              </a:extLst>
            </p:cNvPr>
            <p:cNvSpPr/>
            <p:nvPr/>
          </p:nvSpPr>
          <p:spPr>
            <a:xfrm>
              <a:off x="663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0</a:t>
              </a:r>
              <a:endParaRPr lang="id-ID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071BDE-6923-4508-9E4E-337CB56115A9}"/>
                </a:ext>
              </a:extLst>
            </p:cNvPr>
            <p:cNvSpPr/>
            <p:nvPr/>
          </p:nvSpPr>
          <p:spPr>
            <a:xfrm>
              <a:off x="447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0</a:t>
              </a:r>
              <a:endParaRPr lang="id-ID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A19448-1E77-4473-ABA5-CBE665037743}"/>
                </a:ext>
              </a:extLst>
            </p:cNvPr>
            <p:cNvSpPr/>
            <p:nvPr/>
          </p:nvSpPr>
          <p:spPr>
            <a:xfrm>
              <a:off x="339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0</a:t>
              </a:r>
              <a:endParaRPr lang="id-ID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837080-1D03-44B4-8100-5A404D2A3CE8}"/>
                </a:ext>
              </a:extLst>
            </p:cNvPr>
            <p:cNvSpPr/>
            <p:nvPr/>
          </p:nvSpPr>
          <p:spPr>
            <a:xfrm>
              <a:off x="771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0</a:t>
              </a:r>
              <a:endParaRPr lang="id-ID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B227C5-D0B8-4ADD-AAB1-9DEF1EAF2C58}"/>
              </a:ext>
            </a:extLst>
          </p:cNvPr>
          <p:cNvCxnSpPr>
            <a:endCxn id="10" idx="3"/>
          </p:cNvCxnSpPr>
          <p:nvPr/>
        </p:nvCxnSpPr>
        <p:spPr>
          <a:xfrm flipH="1">
            <a:off x="8796000" y="3429000"/>
            <a:ext cx="144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4C321-110C-4079-88A8-5461D71314F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956000" y="3429000"/>
            <a:ext cx="144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CB165C-FC47-461E-82DC-19DFB5F26A92}"/>
              </a:ext>
            </a:extLst>
          </p:cNvPr>
          <p:cNvSpPr txBox="1"/>
          <p:nvPr/>
        </p:nvSpPr>
        <p:spPr>
          <a:xfrm>
            <a:off x="8974393" y="3568890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INPUT</a:t>
            </a:r>
            <a:endParaRPr lang="id-ID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9FE09-0FF6-473C-80B9-4B0D3BB33031}"/>
              </a:ext>
            </a:extLst>
          </p:cNvPr>
          <p:cNvSpPr txBox="1"/>
          <p:nvPr/>
        </p:nvSpPr>
        <p:spPr>
          <a:xfrm>
            <a:off x="2134394" y="3570801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414444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5AC2E15-D61F-4AF2-98B1-C5A8CC33CE1A}"/>
              </a:ext>
            </a:extLst>
          </p:cNvPr>
          <p:cNvGrpSpPr/>
          <p:nvPr/>
        </p:nvGrpSpPr>
        <p:grpSpPr>
          <a:xfrm>
            <a:off x="3396000" y="2889000"/>
            <a:ext cx="5400000" cy="1080000"/>
            <a:chOff x="3396000" y="2889000"/>
            <a:chExt cx="540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6B8607-37FF-47DC-84E2-9481FD818416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0</a:t>
              </a:r>
              <a:endParaRPr lang="id-ID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9D7BF3-440B-48FD-9956-A09BCD29922A}"/>
                </a:ext>
              </a:extLst>
            </p:cNvPr>
            <p:cNvSpPr/>
            <p:nvPr/>
          </p:nvSpPr>
          <p:spPr>
            <a:xfrm>
              <a:off x="663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0</a:t>
              </a:r>
              <a:endParaRPr lang="id-ID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071BDE-6923-4508-9E4E-337CB56115A9}"/>
                </a:ext>
              </a:extLst>
            </p:cNvPr>
            <p:cNvSpPr/>
            <p:nvPr/>
          </p:nvSpPr>
          <p:spPr>
            <a:xfrm>
              <a:off x="447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0</a:t>
              </a:r>
              <a:endParaRPr lang="id-ID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A19448-1E77-4473-ABA5-CBE665037743}"/>
                </a:ext>
              </a:extLst>
            </p:cNvPr>
            <p:cNvSpPr/>
            <p:nvPr/>
          </p:nvSpPr>
          <p:spPr>
            <a:xfrm>
              <a:off x="339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0</a:t>
              </a:r>
              <a:endParaRPr lang="id-ID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837080-1D03-44B4-8100-5A404D2A3CE8}"/>
                </a:ext>
              </a:extLst>
            </p:cNvPr>
            <p:cNvSpPr/>
            <p:nvPr/>
          </p:nvSpPr>
          <p:spPr>
            <a:xfrm>
              <a:off x="771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0</a:t>
              </a:r>
              <a:endParaRPr lang="id-ID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B227C5-D0B8-4ADD-AAB1-9DEF1EAF2C58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8796000" y="3429000"/>
            <a:ext cx="1439999" cy="1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4C321-110C-4079-88A8-5461D71314FC}"/>
              </a:ext>
            </a:extLst>
          </p:cNvPr>
          <p:cNvCxnSpPr>
            <a:cxnSpLocks/>
            <a:stCxn id="9" idx="1"/>
            <a:endCxn id="15" idx="3"/>
          </p:cNvCxnSpPr>
          <p:nvPr/>
        </p:nvCxnSpPr>
        <p:spPr>
          <a:xfrm flipH="1">
            <a:off x="1956000" y="3429000"/>
            <a:ext cx="144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CB165C-FC47-461E-82DC-19DFB5F26A92}"/>
              </a:ext>
            </a:extLst>
          </p:cNvPr>
          <p:cNvSpPr txBox="1"/>
          <p:nvPr/>
        </p:nvSpPr>
        <p:spPr>
          <a:xfrm>
            <a:off x="8974393" y="3568890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INPUT</a:t>
            </a:r>
            <a:endParaRPr lang="id-ID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9FE09-0FF6-473C-80B9-4B0D3BB33031}"/>
              </a:ext>
            </a:extLst>
          </p:cNvPr>
          <p:cNvSpPr txBox="1"/>
          <p:nvPr/>
        </p:nvSpPr>
        <p:spPr>
          <a:xfrm>
            <a:off x="2134394" y="3570801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/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55001-B10E-40FC-BF1F-0F9F736FC74E}"/>
              </a:ext>
            </a:extLst>
          </p:cNvPr>
          <p:cNvSpPr/>
          <p:nvPr/>
        </p:nvSpPr>
        <p:spPr>
          <a:xfrm>
            <a:off x="10235999" y="2890911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600" dirty="0"/>
              <a:t>7</a:t>
            </a:r>
            <a:endParaRPr lang="id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C251ED-F946-4200-BB8F-459553933EEA}"/>
              </a:ext>
            </a:extLst>
          </p:cNvPr>
          <p:cNvSpPr/>
          <p:nvPr/>
        </p:nvSpPr>
        <p:spPr>
          <a:xfrm>
            <a:off x="876000" y="2889000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2923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4FAA2-59B5-489D-A8AE-591EE5F0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11E30-9AB0-4A99-AF3F-E97D9778B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Antrean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46122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5AC2E15-D61F-4AF2-98B1-C5A8CC33CE1A}"/>
              </a:ext>
            </a:extLst>
          </p:cNvPr>
          <p:cNvGrpSpPr/>
          <p:nvPr/>
        </p:nvGrpSpPr>
        <p:grpSpPr>
          <a:xfrm>
            <a:off x="3396000" y="2889000"/>
            <a:ext cx="5400000" cy="1080000"/>
            <a:chOff x="3396000" y="2889000"/>
            <a:chExt cx="540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6B8607-37FF-47DC-84E2-9481FD818416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0</a:t>
              </a:r>
              <a:endParaRPr lang="id-ID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9D7BF3-440B-48FD-9956-A09BCD29922A}"/>
                </a:ext>
              </a:extLst>
            </p:cNvPr>
            <p:cNvSpPr/>
            <p:nvPr/>
          </p:nvSpPr>
          <p:spPr>
            <a:xfrm>
              <a:off x="663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0</a:t>
              </a:r>
              <a:endParaRPr lang="id-ID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071BDE-6923-4508-9E4E-337CB56115A9}"/>
                </a:ext>
              </a:extLst>
            </p:cNvPr>
            <p:cNvSpPr/>
            <p:nvPr/>
          </p:nvSpPr>
          <p:spPr>
            <a:xfrm>
              <a:off x="447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0</a:t>
              </a:r>
              <a:endParaRPr lang="id-ID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A19448-1E77-4473-ABA5-CBE665037743}"/>
                </a:ext>
              </a:extLst>
            </p:cNvPr>
            <p:cNvSpPr/>
            <p:nvPr/>
          </p:nvSpPr>
          <p:spPr>
            <a:xfrm>
              <a:off x="339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7</a:t>
              </a:r>
              <a:endParaRPr lang="id-ID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837080-1D03-44B4-8100-5A404D2A3CE8}"/>
                </a:ext>
              </a:extLst>
            </p:cNvPr>
            <p:cNvSpPr/>
            <p:nvPr/>
          </p:nvSpPr>
          <p:spPr>
            <a:xfrm>
              <a:off x="771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B227C5-D0B8-4ADD-AAB1-9DEF1EAF2C58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8796000" y="3429000"/>
            <a:ext cx="1439999" cy="1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4C321-110C-4079-88A8-5461D71314FC}"/>
              </a:ext>
            </a:extLst>
          </p:cNvPr>
          <p:cNvCxnSpPr>
            <a:cxnSpLocks/>
            <a:stCxn id="9" idx="1"/>
            <a:endCxn id="15" idx="3"/>
          </p:cNvCxnSpPr>
          <p:nvPr/>
        </p:nvCxnSpPr>
        <p:spPr>
          <a:xfrm flipH="1">
            <a:off x="1956000" y="3429000"/>
            <a:ext cx="144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CB165C-FC47-461E-82DC-19DFB5F26A92}"/>
              </a:ext>
            </a:extLst>
          </p:cNvPr>
          <p:cNvSpPr txBox="1"/>
          <p:nvPr/>
        </p:nvSpPr>
        <p:spPr>
          <a:xfrm>
            <a:off x="8974393" y="3568890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INPUT</a:t>
            </a:r>
            <a:endParaRPr lang="id-ID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9FE09-0FF6-473C-80B9-4B0D3BB33031}"/>
              </a:ext>
            </a:extLst>
          </p:cNvPr>
          <p:cNvSpPr txBox="1"/>
          <p:nvPr/>
        </p:nvSpPr>
        <p:spPr>
          <a:xfrm>
            <a:off x="2134394" y="3570801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/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55001-B10E-40FC-BF1F-0F9F736FC74E}"/>
              </a:ext>
            </a:extLst>
          </p:cNvPr>
          <p:cNvSpPr/>
          <p:nvPr/>
        </p:nvSpPr>
        <p:spPr>
          <a:xfrm>
            <a:off x="10235999" y="2890911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600" dirty="0"/>
              <a:t>3</a:t>
            </a:r>
            <a:endParaRPr lang="id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C251ED-F946-4200-BB8F-459553933EEA}"/>
              </a:ext>
            </a:extLst>
          </p:cNvPr>
          <p:cNvSpPr/>
          <p:nvPr/>
        </p:nvSpPr>
        <p:spPr>
          <a:xfrm>
            <a:off x="876000" y="2889000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4947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5AC2E15-D61F-4AF2-98B1-C5A8CC33CE1A}"/>
              </a:ext>
            </a:extLst>
          </p:cNvPr>
          <p:cNvGrpSpPr/>
          <p:nvPr/>
        </p:nvGrpSpPr>
        <p:grpSpPr>
          <a:xfrm>
            <a:off x="3396000" y="2889000"/>
            <a:ext cx="5400000" cy="1080000"/>
            <a:chOff x="3396000" y="2889000"/>
            <a:chExt cx="540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6B8607-37FF-47DC-84E2-9481FD818416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0</a:t>
              </a:r>
              <a:endParaRPr lang="id-ID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9D7BF3-440B-48FD-9956-A09BCD29922A}"/>
                </a:ext>
              </a:extLst>
            </p:cNvPr>
            <p:cNvSpPr/>
            <p:nvPr/>
          </p:nvSpPr>
          <p:spPr>
            <a:xfrm>
              <a:off x="663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071BDE-6923-4508-9E4E-337CB56115A9}"/>
                </a:ext>
              </a:extLst>
            </p:cNvPr>
            <p:cNvSpPr/>
            <p:nvPr/>
          </p:nvSpPr>
          <p:spPr>
            <a:xfrm>
              <a:off x="447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3</a:t>
              </a:r>
              <a:endParaRPr lang="id-ID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A19448-1E77-4473-ABA5-CBE665037743}"/>
                </a:ext>
              </a:extLst>
            </p:cNvPr>
            <p:cNvSpPr/>
            <p:nvPr/>
          </p:nvSpPr>
          <p:spPr>
            <a:xfrm>
              <a:off x="339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7</a:t>
              </a:r>
              <a:endParaRPr lang="id-ID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837080-1D03-44B4-8100-5A404D2A3CE8}"/>
                </a:ext>
              </a:extLst>
            </p:cNvPr>
            <p:cNvSpPr/>
            <p:nvPr/>
          </p:nvSpPr>
          <p:spPr>
            <a:xfrm>
              <a:off x="771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B227C5-D0B8-4ADD-AAB1-9DEF1EAF2C58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8796000" y="3429000"/>
            <a:ext cx="1439999" cy="1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4C321-110C-4079-88A8-5461D71314FC}"/>
              </a:ext>
            </a:extLst>
          </p:cNvPr>
          <p:cNvCxnSpPr>
            <a:cxnSpLocks/>
            <a:stCxn id="9" idx="1"/>
            <a:endCxn id="15" idx="3"/>
          </p:cNvCxnSpPr>
          <p:nvPr/>
        </p:nvCxnSpPr>
        <p:spPr>
          <a:xfrm flipH="1">
            <a:off x="1956000" y="3429000"/>
            <a:ext cx="144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CB165C-FC47-461E-82DC-19DFB5F26A92}"/>
              </a:ext>
            </a:extLst>
          </p:cNvPr>
          <p:cNvSpPr txBox="1"/>
          <p:nvPr/>
        </p:nvSpPr>
        <p:spPr>
          <a:xfrm>
            <a:off x="8974393" y="3568890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INPUT</a:t>
            </a:r>
            <a:endParaRPr lang="id-ID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9FE09-0FF6-473C-80B9-4B0D3BB33031}"/>
              </a:ext>
            </a:extLst>
          </p:cNvPr>
          <p:cNvSpPr txBox="1"/>
          <p:nvPr/>
        </p:nvSpPr>
        <p:spPr>
          <a:xfrm>
            <a:off x="2134394" y="3570801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/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55001-B10E-40FC-BF1F-0F9F736FC74E}"/>
              </a:ext>
            </a:extLst>
          </p:cNvPr>
          <p:cNvSpPr/>
          <p:nvPr/>
        </p:nvSpPr>
        <p:spPr>
          <a:xfrm>
            <a:off x="10235999" y="2890911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600" dirty="0"/>
              <a:t>9</a:t>
            </a:r>
            <a:endParaRPr lang="id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C251ED-F946-4200-BB8F-459553933EEA}"/>
              </a:ext>
            </a:extLst>
          </p:cNvPr>
          <p:cNvSpPr/>
          <p:nvPr/>
        </p:nvSpPr>
        <p:spPr>
          <a:xfrm>
            <a:off x="876000" y="2889000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99967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5AC2E15-D61F-4AF2-98B1-C5A8CC33CE1A}"/>
              </a:ext>
            </a:extLst>
          </p:cNvPr>
          <p:cNvGrpSpPr/>
          <p:nvPr/>
        </p:nvGrpSpPr>
        <p:grpSpPr>
          <a:xfrm>
            <a:off x="3396000" y="2889000"/>
            <a:ext cx="5400000" cy="1080000"/>
            <a:chOff x="3396000" y="2889000"/>
            <a:chExt cx="540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6B8607-37FF-47DC-84E2-9481FD818416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9</a:t>
              </a:r>
              <a:endParaRPr lang="id-ID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9D7BF3-440B-48FD-9956-A09BCD29922A}"/>
                </a:ext>
              </a:extLst>
            </p:cNvPr>
            <p:cNvSpPr/>
            <p:nvPr/>
          </p:nvSpPr>
          <p:spPr>
            <a:xfrm>
              <a:off x="663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071BDE-6923-4508-9E4E-337CB56115A9}"/>
                </a:ext>
              </a:extLst>
            </p:cNvPr>
            <p:cNvSpPr/>
            <p:nvPr/>
          </p:nvSpPr>
          <p:spPr>
            <a:xfrm>
              <a:off x="447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3</a:t>
              </a:r>
              <a:endParaRPr lang="id-ID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A19448-1E77-4473-ABA5-CBE665037743}"/>
                </a:ext>
              </a:extLst>
            </p:cNvPr>
            <p:cNvSpPr/>
            <p:nvPr/>
          </p:nvSpPr>
          <p:spPr>
            <a:xfrm>
              <a:off x="339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7</a:t>
              </a:r>
              <a:endParaRPr lang="id-ID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837080-1D03-44B4-8100-5A404D2A3CE8}"/>
                </a:ext>
              </a:extLst>
            </p:cNvPr>
            <p:cNvSpPr/>
            <p:nvPr/>
          </p:nvSpPr>
          <p:spPr>
            <a:xfrm>
              <a:off x="771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B227C5-D0B8-4ADD-AAB1-9DEF1EAF2C58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8796000" y="3429000"/>
            <a:ext cx="1439999" cy="1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4C321-110C-4079-88A8-5461D71314FC}"/>
              </a:ext>
            </a:extLst>
          </p:cNvPr>
          <p:cNvCxnSpPr>
            <a:cxnSpLocks/>
            <a:stCxn id="9" idx="1"/>
            <a:endCxn id="15" idx="3"/>
          </p:cNvCxnSpPr>
          <p:nvPr/>
        </p:nvCxnSpPr>
        <p:spPr>
          <a:xfrm flipH="1">
            <a:off x="1956000" y="3429000"/>
            <a:ext cx="144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CB165C-FC47-461E-82DC-19DFB5F26A92}"/>
              </a:ext>
            </a:extLst>
          </p:cNvPr>
          <p:cNvSpPr txBox="1"/>
          <p:nvPr/>
        </p:nvSpPr>
        <p:spPr>
          <a:xfrm>
            <a:off x="8974393" y="3568890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INPUT</a:t>
            </a:r>
            <a:endParaRPr lang="id-ID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9FE09-0FF6-473C-80B9-4B0D3BB33031}"/>
              </a:ext>
            </a:extLst>
          </p:cNvPr>
          <p:cNvSpPr txBox="1"/>
          <p:nvPr/>
        </p:nvSpPr>
        <p:spPr>
          <a:xfrm>
            <a:off x="2134394" y="3570801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/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55001-B10E-40FC-BF1F-0F9F736FC74E}"/>
              </a:ext>
            </a:extLst>
          </p:cNvPr>
          <p:cNvSpPr/>
          <p:nvPr/>
        </p:nvSpPr>
        <p:spPr>
          <a:xfrm>
            <a:off x="10235999" y="2890911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600" dirty="0"/>
              <a:t>6</a:t>
            </a:r>
            <a:endParaRPr lang="id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C251ED-F946-4200-BB8F-459553933EEA}"/>
              </a:ext>
            </a:extLst>
          </p:cNvPr>
          <p:cNvSpPr/>
          <p:nvPr/>
        </p:nvSpPr>
        <p:spPr>
          <a:xfrm>
            <a:off x="876000" y="2889000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14321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5AC2E15-D61F-4AF2-98B1-C5A8CC33CE1A}"/>
              </a:ext>
            </a:extLst>
          </p:cNvPr>
          <p:cNvGrpSpPr/>
          <p:nvPr/>
        </p:nvGrpSpPr>
        <p:grpSpPr>
          <a:xfrm>
            <a:off x="3396000" y="2889000"/>
            <a:ext cx="5400000" cy="1080000"/>
            <a:chOff x="3396000" y="2889000"/>
            <a:chExt cx="540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6B8607-37FF-47DC-84E2-9481FD818416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9</a:t>
              </a:r>
              <a:endParaRPr lang="id-ID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9D7BF3-440B-48FD-9956-A09BCD29922A}"/>
                </a:ext>
              </a:extLst>
            </p:cNvPr>
            <p:cNvSpPr/>
            <p:nvPr/>
          </p:nvSpPr>
          <p:spPr>
            <a:xfrm>
              <a:off x="663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6</a:t>
              </a:r>
              <a:endParaRPr lang="id-ID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071BDE-6923-4508-9E4E-337CB56115A9}"/>
                </a:ext>
              </a:extLst>
            </p:cNvPr>
            <p:cNvSpPr/>
            <p:nvPr/>
          </p:nvSpPr>
          <p:spPr>
            <a:xfrm>
              <a:off x="447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3</a:t>
              </a:r>
              <a:endParaRPr lang="id-ID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A19448-1E77-4473-ABA5-CBE665037743}"/>
                </a:ext>
              </a:extLst>
            </p:cNvPr>
            <p:cNvSpPr/>
            <p:nvPr/>
          </p:nvSpPr>
          <p:spPr>
            <a:xfrm>
              <a:off x="339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7</a:t>
              </a:r>
              <a:endParaRPr lang="id-ID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837080-1D03-44B4-8100-5A404D2A3CE8}"/>
                </a:ext>
              </a:extLst>
            </p:cNvPr>
            <p:cNvSpPr/>
            <p:nvPr/>
          </p:nvSpPr>
          <p:spPr>
            <a:xfrm>
              <a:off x="771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B227C5-D0B8-4ADD-AAB1-9DEF1EAF2C58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8796000" y="3429000"/>
            <a:ext cx="1439999" cy="1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4C321-110C-4079-88A8-5461D71314FC}"/>
              </a:ext>
            </a:extLst>
          </p:cNvPr>
          <p:cNvCxnSpPr>
            <a:cxnSpLocks/>
            <a:stCxn id="9" idx="1"/>
            <a:endCxn id="15" idx="3"/>
          </p:cNvCxnSpPr>
          <p:nvPr/>
        </p:nvCxnSpPr>
        <p:spPr>
          <a:xfrm flipH="1">
            <a:off x="1956000" y="3429000"/>
            <a:ext cx="144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CB165C-FC47-461E-82DC-19DFB5F26A92}"/>
              </a:ext>
            </a:extLst>
          </p:cNvPr>
          <p:cNvSpPr txBox="1"/>
          <p:nvPr/>
        </p:nvSpPr>
        <p:spPr>
          <a:xfrm>
            <a:off x="8974393" y="3568890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INPUT</a:t>
            </a:r>
            <a:endParaRPr lang="id-ID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9FE09-0FF6-473C-80B9-4B0D3BB33031}"/>
              </a:ext>
            </a:extLst>
          </p:cNvPr>
          <p:cNvSpPr txBox="1"/>
          <p:nvPr/>
        </p:nvSpPr>
        <p:spPr>
          <a:xfrm>
            <a:off x="2134394" y="3570801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/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55001-B10E-40FC-BF1F-0F9F736FC74E}"/>
              </a:ext>
            </a:extLst>
          </p:cNvPr>
          <p:cNvSpPr/>
          <p:nvPr/>
        </p:nvSpPr>
        <p:spPr>
          <a:xfrm>
            <a:off x="10235999" y="2890911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600" dirty="0"/>
              <a:t>2</a:t>
            </a:r>
            <a:endParaRPr lang="id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C251ED-F946-4200-BB8F-459553933EEA}"/>
              </a:ext>
            </a:extLst>
          </p:cNvPr>
          <p:cNvSpPr/>
          <p:nvPr/>
        </p:nvSpPr>
        <p:spPr>
          <a:xfrm>
            <a:off x="876000" y="2889000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11374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5AC2E15-D61F-4AF2-98B1-C5A8CC33CE1A}"/>
              </a:ext>
            </a:extLst>
          </p:cNvPr>
          <p:cNvGrpSpPr/>
          <p:nvPr/>
        </p:nvGrpSpPr>
        <p:grpSpPr>
          <a:xfrm>
            <a:off x="3396000" y="2889000"/>
            <a:ext cx="5400000" cy="1080000"/>
            <a:chOff x="3396000" y="2889000"/>
            <a:chExt cx="540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6B8607-37FF-47DC-84E2-9481FD818416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9</a:t>
              </a:r>
              <a:endParaRPr lang="id-ID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9D7BF3-440B-48FD-9956-A09BCD29922A}"/>
                </a:ext>
              </a:extLst>
            </p:cNvPr>
            <p:cNvSpPr/>
            <p:nvPr/>
          </p:nvSpPr>
          <p:spPr>
            <a:xfrm>
              <a:off x="663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6</a:t>
              </a:r>
              <a:endParaRPr lang="id-ID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071BDE-6923-4508-9E4E-337CB56115A9}"/>
                </a:ext>
              </a:extLst>
            </p:cNvPr>
            <p:cNvSpPr/>
            <p:nvPr/>
          </p:nvSpPr>
          <p:spPr>
            <a:xfrm>
              <a:off x="447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3</a:t>
              </a:r>
              <a:endParaRPr lang="id-ID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A19448-1E77-4473-ABA5-CBE665037743}"/>
                </a:ext>
              </a:extLst>
            </p:cNvPr>
            <p:cNvSpPr/>
            <p:nvPr/>
          </p:nvSpPr>
          <p:spPr>
            <a:xfrm>
              <a:off x="339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7</a:t>
              </a:r>
              <a:endParaRPr lang="id-ID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837080-1D03-44B4-8100-5A404D2A3CE8}"/>
                </a:ext>
              </a:extLst>
            </p:cNvPr>
            <p:cNvSpPr/>
            <p:nvPr/>
          </p:nvSpPr>
          <p:spPr>
            <a:xfrm>
              <a:off x="771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2</a:t>
              </a:r>
              <a:endParaRPr lang="id-ID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B227C5-D0B8-4ADD-AAB1-9DEF1EAF2C58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8796000" y="3429000"/>
            <a:ext cx="1439999" cy="1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4C321-110C-4079-88A8-5461D71314FC}"/>
              </a:ext>
            </a:extLst>
          </p:cNvPr>
          <p:cNvCxnSpPr>
            <a:cxnSpLocks/>
            <a:stCxn id="9" idx="1"/>
            <a:endCxn id="15" idx="3"/>
          </p:cNvCxnSpPr>
          <p:nvPr/>
        </p:nvCxnSpPr>
        <p:spPr>
          <a:xfrm flipH="1">
            <a:off x="1956000" y="3429000"/>
            <a:ext cx="144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CB165C-FC47-461E-82DC-19DFB5F26A92}"/>
              </a:ext>
            </a:extLst>
          </p:cNvPr>
          <p:cNvSpPr txBox="1"/>
          <p:nvPr/>
        </p:nvSpPr>
        <p:spPr>
          <a:xfrm>
            <a:off x="8974393" y="3568890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INPUT</a:t>
            </a:r>
            <a:endParaRPr lang="id-ID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9FE09-0FF6-473C-80B9-4B0D3BB33031}"/>
              </a:ext>
            </a:extLst>
          </p:cNvPr>
          <p:cNvSpPr txBox="1"/>
          <p:nvPr/>
        </p:nvSpPr>
        <p:spPr>
          <a:xfrm>
            <a:off x="2134394" y="3570801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/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55001-B10E-40FC-BF1F-0F9F736FC74E}"/>
              </a:ext>
            </a:extLst>
          </p:cNvPr>
          <p:cNvSpPr/>
          <p:nvPr/>
        </p:nvSpPr>
        <p:spPr>
          <a:xfrm>
            <a:off x="10235999" y="2890911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C251ED-F946-4200-BB8F-459553933EEA}"/>
              </a:ext>
            </a:extLst>
          </p:cNvPr>
          <p:cNvSpPr/>
          <p:nvPr/>
        </p:nvSpPr>
        <p:spPr>
          <a:xfrm>
            <a:off x="876000" y="2889000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34331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5AC2E15-D61F-4AF2-98B1-C5A8CC33CE1A}"/>
              </a:ext>
            </a:extLst>
          </p:cNvPr>
          <p:cNvGrpSpPr/>
          <p:nvPr/>
        </p:nvGrpSpPr>
        <p:grpSpPr>
          <a:xfrm>
            <a:off x="3396000" y="2889000"/>
            <a:ext cx="5400000" cy="1080000"/>
            <a:chOff x="3396000" y="2889000"/>
            <a:chExt cx="540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6B8607-37FF-47DC-84E2-9481FD818416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9</a:t>
              </a:r>
              <a:endParaRPr lang="id-ID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9D7BF3-440B-48FD-9956-A09BCD29922A}"/>
                </a:ext>
              </a:extLst>
            </p:cNvPr>
            <p:cNvSpPr/>
            <p:nvPr/>
          </p:nvSpPr>
          <p:spPr>
            <a:xfrm>
              <a:off x="663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6</a:t>
              </a:r>
              <a:endParaRPr lang="id-ID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071BDE-6923-4508-9E4E-337CB56115A9}"/>
                </a:ext>
              </a:extLst>
            </p:cNvPr>
            <p:cNvSpPr/>
            <p:nvPr/>
          </p:nvSpPr>
          <p:spPr>
            <a:xfrm>
              <a:off x="447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3</a:t>
              </a:r>
              <a:endParaRPr lang="id-ID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A19448-1E77-4473-ABA5-CBE665037743}"/>
                </a:ext>
              </a:extLst>
            </p:cNvPr>
            <p:cNvSpPr/>
            <p:nvPr/>
          </p:nvSpPr>
          <p:spPr>
            <a:xfrm>
              <a:off x="339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7</a:t>
              </a:r>
              <a:endParaRPr lang="id-ID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837080-1D03-44B4-8100-5A404D2A3CE8}"/>
                </a:ext>
              </a:extLst>
            </p:cNvPr>
            <p:cNvSpPr/>
            <p:nvPr/>
          </p:nvSpPr>
          <p:spPr>
            <a:xfrm>
              <a:off x="771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2</a:t>
              </a:r>
              <a:endParaRPr lang="id-ID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B227C5-D0B8-4ADD-AAB1-9DEF1EAF2C58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8796000" y="3429000"/>
            <a:ext cx="1439999" cy="1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4C321-110C-4079-88A8-5461D71314FC}"/>
              </a:ext>
            </a:extLst>
          </p:cNvPr>
          <p:cNvCxnSpPr>
            <a:cxnSpLocks/>
            <a:stCxn id="9" idx="1"/>
            <a:endCxn id="15" idx="3"/>
          </p:cNvCxnSpPr>
          <p:nvPr/>
        </p:nvCxnSpPr>
        <p:spPr>
          <a:xfrm flipH="1">
            <a:off x="1956000" y="3429000"/>
            <a:ext cx="144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CB165C-FC47-461E-82DC-19DFB5F26A92}"/>
              </a:ext>
            </a:extLst>
          </p:cNvPr>
          <p:cNvSpPr txBox="1"/>
          <p:nvPr/>
        </p:nvSpPr>
        <p:spPr>
          <a:xfrm>
            <a:off x="8974393" y="3568890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INPUT</a:t>
            </a:r>
            <a:endParaRPr lang="id-ID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9FE09-0FF6-473C-80B9-4B0D3BB33031}"/>
              </a:ext>
            </a:extLst>
          </p:cNvPr>
          <p:cNvSpPr txBox="1"/>
          <p:nvPr/>
        </p:nvSpPr>
        <p:spPr>
          <a:xfrm>
            <a:off x="2134394" y="3570801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/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55001-B10E-40FC-BF1F-0F9F736FC74E}"/>
              </a:ext>
            </a:extLst>
          </p:cNvPr>
          <p:cNvSpPr/>
          <p:nvPr/>
        </p:nvSpPr>
        <p:spPr>
          <a:xfrm>
            <a:off x="10235999" y="2890911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600" dirty="0"/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C251ED-F946-4200-BB8F-459553933EEA}"/>
              </a:ext>
            </a:extLst>
          </p:cNvPr>
          <p:cNvSpPr/>
          <p:nvPr/>
        </p:nvSpPr>
        <p:spPr>
          <a:xfrm>
            <a:off x="876000" y="2889000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08534E-6935-4C75-85FB-257E40C03CF6}"/>
              </a:ext>
            </a:extLst>
          </p:cNvPr>
          <p:cNvSpPr/>
          <p:nvPr/>
        </p:nvSpPr>
        <p:spPr>
          <a:xfrm>
            <a:off x="3936000" y="1214511"/>
            <a:ext cx="432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600" dirty="0"/>
              <a:t>“Queue Overflow”</a:t>
            </a:r>
          </a:p>
        </p:txBody>
      </p:sp>
    </p:spTree>
    <p:extLst>
      <p:ext uri="{BB962C8B-B14F-4D97-AF65-F5344CB8AC3E}">
        <p14:creationId xmlns:p14="http://schemas.microsoft.com/office/powerpoint/2010/main" val="1577441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EE0F-3083-427A-BF6F-B21A62BA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Operasi Output (Delete)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CF3D1-70A0-410A-992E-0F0A7E172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66963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5AC2E15-D61F-4AF2-98B1-C5A8CC33CE1A}"/>
              </a:ext>
            </a:extLst>
          </p:cNvPr>
          <p:cNvGrpSpPr/>
          <p:nvPr/>
        </p:nvGrpSpPr>
        <p:grpSpPr>
          <a:xfrm>
            <a:off x="3396000" y="2889000"/>
            <a:ext cx="5400000" cy="1080000"/>
            <a:chOff x="3396000" y="2889000"/>
            <a:chExt cx="540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6B8607-37FF-47DC-84E2-9481FD818416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9</a:t>
              </a:r>
              <a:endParaRPr lang="id-ID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9D7BF3-440B-48FD-9956-A09BCD29922A}"/>
                </a:ext>
              </a:extLst>
            </p:cNvPr>
            <p:cNvSpPr/>
            <p:nvPr/>
          </p:nvSpPr>
          <p:spPr>
            <a:xfrm>
              <a:off x="663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6</a:t>
              </a:r>
              <a:endParaRPr lang="id-ID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071BDE-6923-4508-9E4E-337CB56115A9}"/>
                </a:ext>
              </a:extLst>
            </p:cNvPr>
            <p:cNvSpPr/>
            <p:nvPr/>
          </p:nvSpPr>
          <p:spPr>
            <a:xfrm>
              <a:off x="447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3</a:t>
              </a:r>
              <a:endParaRPr lang="id-ID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A19448-1E77-4473-ABA5-CBE665037743}"/>
                </a:ext>
              </a:extLst>
            </p:cNvPr>
            <p:cNvSpPr/>
            <p:nvPr/>
          </p:nvSpPr>
          <p:spPr>
            <a:xfrm>
              <a:off x="339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7</a:t>
              </a:r>
              <a:endParaRPr lang="id-ID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837080-1D03-44B4-8100-5A404D2A3CE8}"/>
                </a:ext>
              </a:extLst>
            </p:cNvPr>
            <p:cNvSpPr/>
            <p:nvPr/>
          </p:nvSpPr>
          <p:spPr>
            <a:xfrm>
              <a:off x="771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2</a:t>
              </a:r>
              <a:endParaRPr lang="id-ID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B227C5-D0B8-4ADD-AAB1-9DEF1EAF2C58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8796000" y="3429000"/>
            <a:ext cx="1439999" cy="1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4C321-110C-4079-88A8-5461D71314FC}"/>
              </a:ext>
            </a:extLst>
          </p:cNvPr>
          <p:cNvCxnSpPr>
            <a:cxnSpLocks/>
            <a:stCxn id="9" idx="1"/>
            <a:endCxn id="15" idx="3"/>
          </p:cNvCxnSpPr>
          <p:nvPr/>
        </p:nvCxnSpPr>
        <p:spPr>
          <a:xfrm flipH="1">
            <a:off x="1956000" y="3429000"/>
            <a:ext cx="144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CB165C-FC47-461E-82DC-19DFB5F26A92}"/>
              </a:ext>
            </a:extLst>
          </p:cNvPr>
          <p:cNvSpPr txBox="1"/>
          <p:nvPr/>
        </p:nvSpPr>
        <p:spPr>
          <a:xfrm>
            <a:off x="8974393" y="3568890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INPUT</a:t>
            </a:r>
            <a:endParaRPr lang="id-ID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9FE09-0FF6-473C-80B9-4B0D3BB33031}"/>
              </a:ext>
            </a:extLst>
          </p:cNvPr>
          <p:cNvSpPr txBox="1"/>
          <p:nvPr/>
        </p:nvSpPr>
        <p:spPr>
          <a:xfrm>
            <a:off x="2134394" y="3570801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/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55001-B10E-40FC-BF1F-0F9F736FC74E}"/>
              </a:ext>
            </a:extLst>
          </p:cNvPr>
          <p:cNvSpPr/>
          <p:nvPr/>
        </p:nvSpPr>
        <p:spPr>
          <a:xfrm>
            <a:off x="10235999" y="2890911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C251ED-F946-4200-BB8F-459553933EEA}"/>
              </a:ext>
            </a:extLst>
          </p:cNvPr>
          <p:cNvSpPr/>
          <p:nvPr/>
        </p:nvSpPr>
        <p:spPr>
          <a:xfrm>
            <a:off x="876000" y="2889000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23194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5AC2E15-D61F-4AF2-98B1-C5A8CC33CE1A}"/>
              </a:ext>
            </a:extLst>
          </p:cNvPr>
          <p:cNvGrpSpPr/>
          <p:nvPr/>
        </p:nvGrpSpPr>
        <p:grpSpPr>
          <a:xfrm>
            <a:off x="3396000" y="2889000"/>
            <a:ext cx="5400000" cy="1080000"/>
            <a:chOff x="3396000" y="2889000"/>
            <a:chExt cx="540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6B8607-37FF-47DC-84E2-9481FD818416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6</a:t>
              </a:r>
              <a:endParaRPr lang="id-ID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9D7BF3-440B-48FD-9956-A09BCD29922A}"/>
                </a:ext>
              </a:extLst>
            </p:cNvPr>
            <p:cNvSpPr/>
            <p:nvPr/>
          </p:nvSpPr>
          <p:spPr>
            <a:xfrm>
              <a:off x="663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2</a:t>
              </a:r>
              <a:endParaRPr lang="id-ID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071BDE-6923-4508-9E4E-337CB56115A9}"/>
                </a:ext>
              </a:extLst>
            </p:cNvPr>
            <p:cNvSpPr/>
            <p:nvPr/>
          </p:nvSpPr>
          <p:spPr>
            <a:xfrm>
              <a:off x="447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9</a:t>
              </a:r>
              <a:endParaRPr lang="id-ID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A19448-1E77-4473-ABA5-CBE665037743}"/>
                </a:ext>
              </a:extLst>
            </p:cNvPr>
            <p:cNvSpPr/>
            <p:nvPr/>
          </p:nvSpPr>
          <p:spPr>
            <a:xfrm>
              <a:off x="339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3</a:t>
              </a:r>
              <a:endParaRPr lang="id-ID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837080-1D03-44B4-8100-5A404D2A3CE8}"/>
                </a:ext>
              </a:extLst>
            </p:cNvPr>
            <p:cNvSpPr/>
            <p:nvPr/>
          </p:nvSpPr>
          <p:spPr>
            <a:xfrm>
              <a:off x="771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B227C5-D0B8-4ADD-AAB1-9DEF1EAF2C58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8796000" y="3429000"/>
            <a:ext cx="1439999" cy="1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4C321-110C-4079-88A8-5461D71314FC}"/>
              </a:ext>
            </a:extLst>
          </p:cNvPr>
          <p:cNvCxnSpPr>
            <a:cxnSpLocks/>
            <a:stCxn id="9" idx="1"/>
            <a:endCxn id="15" idx="3"/>
          </p:cNvCxnSpPr>
          <p:nvPr/>
        </p:nvCxnSpPr>
        <p:spPr>
          <a:xfrm flipH="1">
            <a:off x="1956000" y="3429000"/>
            <a:ext cx="144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CB165C-FC47-461E-82DC-19DFB5F26A92}"/>
              </a:ext>
            </a:extLst>
          </p:cNvPr>
          <p:cNvSpPr txBox="1"/>
          <p:nvPr/>
        </p:nvSpPr>
        <p:spPr>
          <a:xfrm>
            <a:off x="8974393" y="3568890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INPUT</a:t>
            </a:r>
            <a:endParaRPr lang="id-ID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9FE09-0FF6-473C-80B9-4B0D3BB33031}"/>
              </a:ext>
            </a:extLst>
          </p:cNvPr>
          <p:cNvSpPr txBox="1"/>
          <p:nvPr/>
        </p:nvSpPr>
        <p:spPr>
          <a:xfrm>
            <a:off x="2134394" y="3570801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/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55001-B10E-40FC-BF1F-0F9F736FC74E}"/>
              </a:ext>
            </a:extLst>
          </p:cNvPr>
          <p:cNvSpPr/>
          <p:nvPr/>
        </p:nvSpPr>
        <p:spPr>
          <a:xfrm>
            <a:off x="10235999" y="2890911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C251ED-F946-4200-BB8F-459553933EEA}"/>
              </a:ext>
            </a:extLst>
          </p:cNvPr>
          <p:cNvSpPr/>
          <p:nvPr/>
        </p:nvSpPr>
        <p:spPr>
          <a:xfrm>
            <a:off x="876000" y="2889000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91618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5AC2E15-D61F-4AF2-98B1-C5A8CC33CE1A}"/>
              </a:ext>
            </a:extLst>
          </p:cNvPr>
          <p:cNvGrpSpPr/>
          <p:nvPr/>
        </p:nvGrpSpPr>
        <p:grpSpPr>
          <a:xfrm>
            <a:off x="3396000" y="2889000"/>
            <a:ext cx="5400000" cy="1080000"/>
            <a:chOff x="3396000" y="2889000"/>
            <a:chExt cx="540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6B8607-37FF-47DC-84E2-9481FD818416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2</a:t>
              </a:r>
              <a:endParaRPr lang="id-ID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9D7BF3-440B-48FD-9956-A09BCD29922A}"/>
                </a:ext>
              </a:extLst>
            </p:cNvPr>
            <p:cNvSpPr/>
            <p:nvPr/>
          </p:nvSpPr>
          <p:spPr>
            <a:xfrm>
              <a:off x="663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071BDE-6923-4508-9E4E-337CB56115A9}"/>
                </a:ext>
              </a:extLst>
            </p:cNvPr>
            <p:cNvSpPr/>
            <p:nvPr/>
          </p:nvSpPr>
          <p:spPr>
            <a:xfrm>
              <a:off x="447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6</a:t>
              </a:r>
              <a:endParaRPr lang="id-ID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A19448-1E77-4473-ABA5-CBE665037743}"/>
                </a:ext>
              </a:extLst>
            </p:cNvPr>
            <p:cNvSpPr/>
            <p:nvPr/>
          </p:nvSpPr>
          <p:spPr>
            <a:xfrm>
              <a:off x="339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9</a:t>
              </a:r>
              <a:endParaRPr lang="id-ID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837080-1D03-44B4-8100-5A404D2A3CE8}"/>
                </a:ext>
              </a:extLst>
            </p:cNvPr>
            <p:cNvSpPr/>
            <p:nvPr/>
          </p:nvSpPr>
          <p:spPr>
            <a:xfrm>
              <a:off x="771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B227C5-D0B8-4ADD-AAB1-9DEF1EAF2C58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8796000" y="3429000"/>
            <a:ext cx="1439999" cy="1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4C321-110C-4079-88A8-5461D71314FC}"/>
              </a:ext>
            </a:extLst>
          </p:cNvPr>
          <p:cNvCxnSpPr>
            <a:cxnSpLocks/>
            <a:stCxn id="9" idx="1"/>
            <a:endCxn id="15" idx="3"/>
          </p:cNvCxnSpPr>
          <p:nvPr/>
        </p:nvCxnSpPr>
        <p:spPr>
          <a:xfrm flipH="1">
            <a:off x="1956000" y="3429000"/>
            <a:ext cx="144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CB165C-FC47-461E-82DC-19DFB5F26A92}"/>
              </a:ext>
            </a:extLst>
          </p:cNvPr>
          <p:cNvSpPr txBox="1"/>
          <p:nvPr/>
        </p:nvSpPr>
        <p:spPr>
          <a:xfrm>
            <a:off x="8974393" y="3568890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INPUT</a:t>
            </a:r>
            <a:endParaRPr lang="id-ID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9FE09-0FF6-473C-80B9-4B0D3BB33031}"/>
              </a:ext>
            </a:extLst>
          </p:cNvPr>
          <p:cNvSpPr txBox="1"/>
          <p:nvPr/>
        </p:nvSpPr>
        <p:spPr>
          <a:xfrm>
            <a:off x="2134394" y="3570801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/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55001-B10E-40FC-BF1F-0F9F736FC74E}"/>
              </a:ext>
            </a:extLst>
          </p:cNvPr>
          <p:cNvSpPr/>
          <p:nvPr/>
        </p:nvSpPr>
        <p:spPr>
          <a:xfrm>
            <a:off x="10235999" y="2890911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C251ED-F946-4200-BB8F-459553933EEA}"/>
              </a:ext>
            </a:extLst>
          </p:cNvPr>
          <p:cNvSpPr/>
          <p:nvPr/>
        </p:nvSpPr>
        <p:spPr>
          <a:xfrm>
            <a:off x="876000" y="2889000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5258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4BAE-8CDF-453E-8B09-B61EC905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Pengertian</a:t>
            </a:r>
            <a:r>
              <a:rPr lang="en-GB" dirty="0"/>
              <a:t> </a:t>
            </a:r>
            <a:r>
              <a:rPr lang="en-GB" dirty="0" err="1"/>
              <a:t>Umum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F0AFA-90B8-4CC1-A057-DE63C99BA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Queue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antrean</a:t>
            </a:r>
            <a:r>
              <a:rPr lang="en-GB" dirty="0"/>
              <a:t>, di mana</a:t>
            </a:r>
          </a:p>
          <a:p>
            <a:pPr marL="0" indent="0" algn="ctr">
              <a:buNone/>
            </a:pPr>
            <a:r>
              <a:rPr lang="en-GB" dirty="0"/>
              <a:t>yang </a:t>
            </a:r>
            <a:r>
              <a:rPr lang="en-GB" b="1" dirty="0" err="1"/>
              <a:t>pertama</a:t>
            </a:r>
            <a:r>
              <a:rPr lang="en-GB" b="1" dirty="0"/>
              <a:t> kali </a:t>
            </a:r>
            <a:r>
              <a:rPr lang="en-GB" b="1" dirty="0" err="1"/>
              <a:t>masuk</a:t>
            </a:r>
            <a:r>
              <a:rPr lang="en-GB" dirty="0"/>
              <a:t>, </a:t>
            </a:r>
            <a:r>
              <a:rPr lang="en-GB" dirty="0" err="1"/>
              <a:t>maka</a:t>
            </a:r>
            <a:r>
              <a:rPr lang="en-GB" dirty="0"/>
              <a:t> </a:t>
            </a:r>
            <a:r>
              <a:rPr lang="en-GB" dirty="0" err="1"/>
              <a:t>ia</a:t>
            </a:r>
            <a:r>
              <a:rPr lang="en-GB" dirty="0"/>
              <a:t> yang </a:t>
            </a:r>
            <a:r>
              <a:rPr lang="en-GB" b="1" dirty="0" err="1"/>
              <a:t>pertama</a:t>
            </a:r>
            <a:r>
              <a:rPr lang="en-GB" b="1" dirty="0"/>
              <a:t> kali </a:t>
            </a:r>
            <a:r>
              <a:rPr lang="en-GB" b="1" dirty="0" err="1"/>
              <a:t>keluar</a:t>
            </a:r>
            <a:endParaRPr lang="en-GB" b="1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err="1"/>
              <a:t>Antrean</a:t>
            </a:r>
            <a:r>
              <a:rPr lang="en-GB" dirty="0"/>
              <a:t> yang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prinsip</a:t>
            </a:r>
            <a:r>
              <a:rPr lang="en-GB" dirty="0"/>
              <a:t> FIFO</a:t>
            </a:r>
          </a:p>
          <a:p>
            <a:pPr marL="0" indent="0" algn="ctr">
              <a:buNone/>
            </a:pPr>
            <a:r>
              <a:rPr lang="en-GB" dirty="0"/>
              <a:t>(First In First Out)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0286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5AC2E15-D61F-4AF2-98B1-C5A8CC33CE1A}"/>
              </a:ext>
            </a:extLst>
          </p:cNvPr>
          <p:cNvGrpSpPr/>
          <p:nvPr/>
        </p:nvGrpSpPr>
        <p:grpSpPr>
          <a:xfrm>
            <a:off x="3396000" y="2889000"/>
            <a:ext cx="5400000" cy="1080000"/>
            <a:chOff x="3396000" y="2889000"/>
            <a:chExt cx="540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6B8607-37FF-47DC-84E2-9481FD818416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9D7BF3-440B-48FD-9956-A09BCD29922A}"/>
                </a:ext>
              </a:extLst>
            </p:cNvPr>
            <p:cNvSpPr/>
            <p:nvPr/>
          </p:nvSpPr>
          <p:spPr>
            <a:xfrm>
              <a:off x="663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071BDE-6923-4508-9E4E-337CB56115A9}"/>
                </a:ext>
              </a:extLst>
            </p:cNvPr>
            <p:cNvSpPr/>
            <p:nvPr/>
          </p:nvSpPr>
          <p:spPr>
            <a:xfrm>
              <a:off x="447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2</a:t>
              </a:r>
              <a:endParaRPr lang="id-ID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A19448-1E77-4473-ABA5-CBE665037743}"/>
                </a:ext>
              </a:extLst>
            </p:cNvPr>
            <p:cNvSpPr/>
            <p:nvPr/>
          </p:nvSpPr>
          <p:spPr>
            <a:xfrm>
              <a:off x="339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6</a:t>
              </a:r>
              <a:endParaRPr lang="id-ID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837080-1D03-44B4-8100-5A404D2A3CE8}"/>
                </a:ext>
              </a:extLst>
            </p:cNvPr>
            <p:cNvSpPr/>
            <p:nvPr/>
          </p:nvSpPr>
          <p:spPr>
            <a:xfrm>
              <a:off x="771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B227C5-D0B8-4ADD-AAB1-9DEF1EAF2C58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8796000" y="3429000"/>
            <a:ext cx="1439999" cy="1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4C321-110C-4079-88A8-5461D71314FC}"/>
              </a:ext>
            </a:extLst>
          </p:cNvPr>
          <p:cNvCxnSpPr>
            <a:cxnSpLocks/>
            <a:stCxn id="9" idx="1"/>
            <a:endCxn id="15" idx="3"/>
          </p:cNvCxnSpPr>
          <p:nvPr/>
        </p:nvCxnSpPr>
        <p:spPr>
          <a:xfrm flipH="1">
            <a:off x="1956000" y="3429000"/>
            <a:ext cx="144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CB165C-FC47-461E-82DC-19DFB5F26A92}"/>
              </a:ext>
            </a:extLst>
          </p:cNvPr>
          <p:cNvSpPr txBox="1"/>
          <p:nvPr/>
        </p:nvSpPr>
        <p:spPr>
          <a:xfrm>
            <a:off x="8974393" y="3568890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INPUT</a:t>
            </a:r>
            <a:endParaRPr lang="id-ID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9FE09-0FF6-473C-80B9-4B0D3BB33031}"/>
              </a:ext>
            </a:extLst>
          </p:cNvPr>
          <p:cNvSpPr txBox="1"/>
          <p:nvPr/>
        </p:nvSpPr>
        <p:spPr>
          <a:xfrm>
            <a:off x="2134394" y="3570801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/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55001-B10E-40FC-BF1F-0F9F736FC74E}"/>
              </a:ext>
            </a:extLst>
          </p:cNvPr>
          <p:cNvSpPr/>
          <p:nvPr/>
        </p:nvSpPr>
        <p:spPr>
          <a:xfrm>
            <a:off x="10235999" y="2890911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C251ED-F946-4200-BB8F-459553933EEA}"/>
              </a:ext>
            </a:extLst>
          </p:cNvPr>
          <p:cNvSpPr/>
          <p:nvPr/>
        </p:nvSpPr>
        <p:spPr>
          <a:xfrm>
            <a:off x="876000" y="2889000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6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9477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5AC2E15-D61F-4AF2-98B1-C5A8CC33CE1A}"/>
              </a:ext>
            </a:extLst>
          </p:cNvPr>
          <p:cNvGrpSpPr/>
          <p:nvPr/>
        </p:nvGrpSpPr>
        <p:grpSpPr>
          <a:xfrm>
            <a:off x="3396000" y="2889000"/>
            <a:ext cx="5400000" cy="1080000"/>
            <a:chOff x="3396000" y="2889000"/>
            <a:chExt cx="540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6B8607-37FF-47DC-84E2-9481FD818416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9D7BF3-440B-48FD-9956-A09BCD29922A}"/>
                </a:ext>
              </a:extLst>
            </p:cNvPr>
            <p:cNvSpPr/>
            <p:nvPr/>
          </p:nvSpPr>
          <p:spPr>
            <a:xfrm>
              <a:off x="663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071BDE-6923-4508-9E4E-337CB56115A9}"/>
                </a:ext>
              </a:extLst>
            </p:cNvPr>
            <p:cNvSpPr/>
            <p:nvPr/>
          </p:nvSpPr>
          <p:spPr>
            <a:xfrm>
              <a:off x="447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A19448-1E77-4473-ABA5-CBE665037743}"/>
                </a:ext>
              </a:extLst>
            </p:cNvPr>
            <p:cNvSpPr/>
            <p:nvPr/>
          </p:nvSpPr>
          <p:spPr>
            <a:xfrm>
              <a:off x="339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2</a:t>
              </a:r>
              <a:endParaRPr lang="id-ID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837080-1D03-44B4-8100-5A404D2A3CE8}"/>
                </a:ext>
              </a:extLst>
            </p:cNvPr>
            <p:cNvSpPr/>
            <p:nvPr/>
          </p:nvSpPr>
          <p:spPr>
            <a:xfrm>
              <a:off x="771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B227C5-D0B8-4ADD-AAB1-9DEF1EAF2C58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8796000" y="3429000"/>
            <a:ext cx="1439999" cy="1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4C321-110C-4079-88A8-5461D71314FC}"/>
              </a:ext>
            </a:extLst>
          </p:cNvPr>
          <p:cNvCxnSpPr>
            <a:cxnSpLocks/>
            <a:stCxn id="9" idx="1"/>
            <a:endCxn id="15" idx="3"/>
          </p:cNvCxnSpPr>
          <p:nvPr/>
        </p:nvCxnSpPr>
        <p:spPr>
          <a:xfrm flipH="1">
            <a:off x="1956000" y="3429000"/>
            <a:ext cx="144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CB165C-FC47-461E-82DC-19DFB5F26A92}"/>
              </a:ext>
            </a:extLst>
          </p:cNvPr>
          <p:cNvSpPr txBox="1"/>
          <p:nvPr/>
        </p:nvSpPr>
        <p:spPr>
          <a:xfrm>
            <a:off x="8974393" y="3568890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INPUT</a:t>
            </a:r>
            <a:endParaRPr lang="id-ID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9FE09-0FF6-473C-80B9-4B0D3BB33031}"/>
              </a:ext>
            </a:extLst>
          </p:cNvPr>
          <p:cNvSpPr txBox="1"/>
          <p:nvPr/>
        </p:nvSpPr>
        <p:spPr>
          <a:xfrm>
            <a:off x="2134394" y="3570801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/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55001-B10E-40FC-BF1F-0F9F736FC74E}"/>
              </a:ext>
            </a:extLst>
          </p:cNvPr>
          <p:cNvSpPr/>
          <p:nvPr/>
        </p:nvSpPr>
        <p:spPr>
          <a:xfrm>
            <a:off x="10235999" y="2890911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C251ED-F946-4200-BB8F-459553933EEA}"/>
              </a:ext>
            </a:extLst>
          </p:cNvPr>
          <p:cNvSpPr/>
          <p:nvPr/>
        </p:nvSpPr>
        <p:spPr>
          <a:xfrm>
            <a:off x="876000" y="2889000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6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13857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5AC2E15-D61F-4AF2-98B1-C5A8CC33CE1A}"/>
              </a:ext>
            </a:extLst>
          </p:cNvPr>
          <p:cNvGrpSpPr/>
          <p:nvPr/>
        </p:nvGrpSpPr>
        <p:grpSpPr>
          <a:xfrm>
            <a:off x="3396000" y="2889000"/>
            <a:ext cx="5400000" cy="1080000"/>
            <a:chOff x="3396000" y="2889000"/>
            <a:chExt cx="540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6B8607-37FF-47DC-84E2-9481FD818416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9D7BF3-440B-48FD-9956-A09BCD29922A}"/>
                </a:ext>
              </a:extLst>
            </p:cNvPr>
            <p:cNvSpPr/>
            <p:nvPr/>
          </p:nvSpPr>
          <p:spPr>
            <a:xfrm>
              <a:off x="663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071BDE-6923-4508-9E4E-337CB56115A9}"/>
                </a:ext>
              </a:extLst>
            </p:cNvPr>
            <p:cNvSpPr/>
            <p:nvPr/>
          </p:nvSpPr>
          <p:spPr>
            <a:xfrm>
              <a:off x="447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A19448-1E77-4473-ABA5-CBE665037743}"/>
                </a:ext>
              </a:extLst>
            </p:cNvPr>
            <p:cNvSpPr/>
            <p:nvPr/>
          </p:nvSpPr>
          <p:spPr>
            <a:xfrm>
              <a:off x="339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837080-1D03-44B4-8100-5A404D2A3CE8}"/>
                </a:ext>
              </a:extLst>
            </p:cNvPr>
            <p:cNvSpPr/>
            <p:nvPr/>
          </p:nvSpPr>
          <p:spPr>
            <a:xfrm>
              <a:off x="771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B227C5-D0B8-4ADD-AAB1-9DEF1EAF2C58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8796000" y="3429000"/>
            <a:ext cx="1439999" cy="1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4C321-110C-4079-88A8-5461D71314FC}"/>
              </a:ext>
            </a:extLst>
          </p:cNvPr>
          <p:cNvCxnSpPr>
            <a:cxnSpLocks/>
            <a:stCxn id="9" idx="1"/>
            <a:endCxn id="15" idx="3"/>
          </p:cNvCxnSpPr>
          <p:nvPr/>
        </p:nvCxnSpPr>
        <p:spPr>
          <a:xfrm flipH="1">
            <a:off x="1956000" y="3429000"/>
            <a:ext cx="144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CB165C-FC47-461E-82DC-19DFB5F26A92}"/>
              </a:ext>
            </a:extLst>
          </p:cNvPr>
          <p:cNvSpPr txBox="1"/>
          <p:nvPr/>
        </p:nvSpPr>
        <p:spPr>
          <a:xfrm>
            <a:off x="8974393" y="3568890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INPUT</a:t>
            </a:r>
            <a:endParaRPr lang="id-ID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9FE09-0FF6-473C-80B9-4B0D3BB33031}"/>
              </a:ext>
            </a:extLst>
          </p:cNvPr>
          <p:cNvSpPr txBox="1"/>
          <p:nvPr/>
        </p:nvSpPr>
        <p:spPr>
          <a:xfrm>
            <a:off x="2134394" y="3570801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/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55001-B10E-40FC-BF1F-0F9F736FC74E}"/>
              </a:ext>
            </a:extLst>
          </p:cNvPr>
          <p:cNvSpPr/>
          <p:nvPr/>
        </p:nvSpPr>
        <p:spPr>
          <a:xfrm>
            <a:off x="10235999" y="2890911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C251ED-F946-4200-BB8F-459553933EEA}"/>
              </a:ext>
            </a:extLst>
          </p:cNvPr>
          <p:cNvSpPr/>
          <p:nvPr/>
        </p:nvSpPr>
        <p:spPr>
          <a:xfrm>
            <a:off x="876000" y="2889000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90526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5AC2E15-D61F-4AF2-98B1-C5A8CC33CE1A}"/>
              </a:ext>
            </a:extLst>
          </p:cNvPr>
          <p:cNvGrpSpPr/>
          <p:nvPr/>
        </p:nvGrpSpPr>
        <p:grpSpPr>
          <a:xfrm>
            <a:off x="3396000" y="2889000"/>
            <a:ext cx="5400000" cy="1080000"/>
            <a:chOff x="3396000" y="2889000"/>
            <a:chExt cx="540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6B8607-37FF-47DC-84E2-9481FD818416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9D7BF3-440B-48FD-9956-A09BCD29922A}"/>
                </a:ext>
              </a:extLst>
            </p:cNvPr>
            <p:cNvSpPr/>
            <p:nvPr/>
          </p:nvSpPr>
          <p:spPr>
            <a:xfrm>
              <a:off x="663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071BDE-6923-4508-9E4E-337CB56115A9}"/>
                </a:ext>
              </a:extLst>
            </p:cNvPr>
            <p:cNvSpPr/>
            <p:nvPr/>
          </p:nvSpPr>
          <p:spPr>
            <a:xfrm>
              <a:off x="447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A19448-1E77-4473-ABA5-CBE665037743}"/>
                </a:ext>
              </a:extLst>
            </p:cNvPr>
            <p:cNvSpPr/>
            <p:nvPr/>
          </p:nvSpPr>
          <p:spPr>
            <a:xfrm>
              <a:off x="339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837080-1D03-44B4-8100-5A404D2A3CE8}"/>
                </a:ext>
              </a:extLst>
            </p:cNvPr>
            <p:cNvSpPr/>
            <p:nvPr/>
          </p:nvSpPr>
          <p:spPr>
            <a:xfrm>
              <a:off x="771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B227C5-D0B8-4ADD-AAB1-9DEF1EAF2C58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8796000" y="3429000"/>
            <a:ext cx="1439999" cy="1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4C321-110C-4079-88A8-5461D71314FC}"/>
              </a:ext>
            </a:extLst>
          </p:cNvPr>
          <p:cNvCxnSpPr>
            <a:cxnSpLocks/>
            <a:stCxn id="9" idx="1"/>
            <a:endCxn id="15" idx="3"/>
          </p:cNvCxnSpPr>
          <p:nvPr/>
        </p:nvCxnSpPr>
        <p:spPr>
          <a:xfrm flipH="1">
            <a:off x="1956000" y="3429000"/>
            <a:ext cx="144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CB165C-FC47-461E-82DC-19DFB5F26A92}"/>
              </a:ext>
            </a:extLst>
          </p:cNvPr>
          <p:cNvSpPr txBox="1"/>
          <p:nvPr/>
        </p:nvSpPr>
        <p:spPr>
          <a:xfrm>
            <a:off x="8974393" y="3568890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INPUT</a:t>
            </a:r>
            <a:endParaRPr lang="id-ID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9FE09-0FF6-473C-80B9-4B0D3BB33031}"/>
              </a:ext>
            </a:extLst>
          </p:cNvPr>
          <p:cNvSpPr txBox="1"/>
          <p:nvPr/>
        </p:nvSpPr>
        <p:spPr>
          <a:xfrm>
            <a:off x="2134394" y="3570801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/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55001-B10E-40FC-BF1F-0F9F736FC74E}"/>
              </a:ext>
            </a:extLst>
          </p:cNvPr>
          <p:cNvSpPr/>
          <p:nvPr/>
        </p:nvSpPr>
        <p:spPr>
          <a:xfrm>
            <a:off x="10235999" y="2890911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C251ED-F946-4200-BB8F-459553933EEA}"/>
              </a:ext>
            </a:extLst>
          </p:cNvPr>
          <p:cNvSpPr/>
          <p:nvPr/>
        </p:nvSpPr>
        <p:spPr>
          <a:xfrm>
            <a:off x="876000" y="2889000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769597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5AC2E15-D61F-4AF2-98B1-C5A8CC33CE1A}"/>
              </a:ext>
            </a:extLst>
          </p:cNvPr>
          <p:cNvGrpSpPr/>
          <p:nvPr/>
        </p:nvGrpSpPr>
        <p:grpSpPr>
          <a:xfrm>
            <a:off x="3396000" y="2889000"/>
            <a:ext cx="5400000" cy="1080000"/>
            <a:chOff x="3396000" y="2889000"/>
            <a:chExt cx="540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6B8607-37FF-47DC-84E2-9481FD818416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9D7BF3-440B-48FD-9956-A09BCD29922A}"/>
                </a:ext>
              </a:extLst>
            </p:cNvPr>
            <p:cNvSpPr/>
            <p:nvPr/>
          </p:nvSpPr>
          <p:spPr>
            <a:xfrm>
              <a:off x="663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071BDE-6923-4508-9E4E-337CB56115A9}"/>
                </a:ext>
              </a:extLst>
            </p:cNvPr>
            <p:cNvSpPr/>
            <p:nvPr/>
          </p:nvSpPr>
          <p:spPr>
            <a:xfrm>
              <a:off x="447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A19448-1E77-4473-ABA5-CBE665037743}"/>
                </a:ext>
              </a:extLst>
            </p:cNvPr>
            <p:cNvSpPr/>
            <p:nvPr/>
          </p:nvSpPr>
          <p:spPr>
            <a:xfrm>
              <a:off x="339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837080-1D03-44B4-8100-5A404D2A3CE8}"/>
                </a:ext>
              </a:extLst>
            </p:cNvPr>
            <p:cNvSpPr/>
            <p:nvPr/>
          </p:nvSpPr>
          <p:spPr>
            <a:xfrm>
              <a:off x="771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B227C5-D0B8-4ADD-AAB1-9DEF1EAF2C58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8796000" y="3429000"/>
            <a:ext cx="1439999" cy="1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4C321-110C-4079-88A8-5461D71314FC}"/>
              </a:ext>
            </a:extLst>
          </p:cNvPr>
          <p:cNvCxnSpPr>
            <a:cxnSpLocks/>
            <a:stCxn id="9" idx="1"/>
            <a:endCxn id="15" idx="3"/>
          </p:cNvCxnSpPr>
          <p:nvPr/>
        </p:nvCxnSpPr>
        <p:spPr>
          <a:xfrm flipH="1">
            <a:off x="1956000" y="3429000"/>
            <a:ext cx="144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CB165C-FC47-461E-82DC-19DFB5F26A92}"/>
              </a:ext>
            </a:extLst>
          </p:cNvPr>
          <p:cNvSpPr txBox="1"/>
          <p:nvPr/>
        </p:nvSpPr>
        <p:spPr>
          <a:xfrm>
            <a:off x="8974393" y="3568890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INPUT</a:t>
            </a:r>
            <a:endParaRPr lang="id-ID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9FE09-0FF6-473C-80B9-4B0D3BB33031}"/>
              </a:ext>
            </a:extLst>
          </p:cNvPr>
          <p:cNvSpPr txBox="1"/>
          <p:nvPr/>
        </p:nvSpPr>
        <p:spPr>
          <a:xfrm>
            <a:off x="2134394" y="3570801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/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55001-B10E-40FC-BF1F-0F9F736FC74E}"/>
              </a:ext>
            </a:extLst>
          </p:cNvPr>
          <p:cNvSpPr/>
          <p:nvPr/>
        </p:nvSpPr>
        <p:spPr>
          <a:xfrm>
            <a:off x="10235999" y="2890911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C251ED-F946-4200-BB8F-459553933EEA}"/>
              </a:ext>
            </a:extLst>
          </p:cNvPr>
          <p:cNvSpPr/>
          <p:nvPr/>
        </p:nvSpPr>
        <p:spPr>
          <a:xfrm>
            <a:off x="876000" y="2889000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600" dirty="0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2A702E-DDFD-498F-8D27-AB29CC3D5B98}"/>
              </a:ext>
            </a:extLst>
          </p:cNvPr>
          <p:cNvSpPr/>
          <p:nvPr/>
        </p:nvSpPr>
        <p:spPr>
          <a:xfrm>
            <a:off x="3936000" y="1214511"/>
            <a:ext cx="432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600" dirty="0"/>
              <a:t>“Queue Kosong”</a:t>
            </a:r>
          </a:p>
        </p:txBody>
      </p:sp>
    </p:spTree>
    <p:extLst>
      <p:ext uri="{BB962C8B-B14F-4D97-AF65-F5344CB8AC3E}">
        <p14:creationId xmlns:p14="http://schemas.microsoft.com/office/powerpoint/2010/main" val="3690659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C6C3-5092-491D-842E-21C499E2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Kombinasi Input &amp;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74053-528D-4FFC-A43E-F4754E4DC1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Kombinasi Add &amp; Delete</a:t>
            </a:r>
          </a:p>
        </p:txBody>
      </p:sp>
    </p:spTree>
    <p:extLst>
      <p:ext uri="{BB962C8B-B14F-4D97-AF65-F5344CB8AC3E}">
        <p14:creationId xmlns:p14="http://schemas.microsoft.com/office/powerpoint/2010/main" val="3702987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5AC2E15-D61F-4AF2-98B1-C5A8CC33CE1A}"/>
              </a:ext>
            </a:extLst>
          </p:cNvPr>
          <p:cNvGrpSpPr/>
          <p:nvPr/>
        </p:nvGrpSpPr>
        <p:grpSpPr>
          <a:xfrm>
            <a:off x="3396000" y="2889000"/>
            <a:ext cx="5400000" cy="1080000"/>
            <a:chOff x="3396000" y="2889000"/>
            <a:chExt cx="540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6B8607-37FF-47DC-84E2-9481FD818416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2</a:t>
              </a:r>
              <a:endParaRPr lang="id-ID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9D7BF3-440B-48FD-9956-A09BCD29922A}"/>
                </a:ext>
              </a:extLst>
            </p:cNvPr>
            <p:cNvSpPr/>
            <p:nvPr/>
          </p:nvSpPr>
          <p:spPr>
            <a:xfrm>
              <a:off x="663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071BDE-6923-4508-9E4E-337CB56115A9}"/>
                </a:ext>
              </a:extLst>
            </p:cNvPr>
            <p:cNvSpPr/>
            <p:nvPr/>
          </p:nvSpPr>
          <p:spPr>
            <a:xfrm>
              <a:off x="447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6</a:t>
              </a:r>
              <a:endParaRPr lang="id-ID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A19448-1E77-4473-ABA5-CBE665037743}"/>
                </a:ext>
              </a:extLst>
            </p:cNvPr>
            <p:cNvSpPr/>
            <p:nvPr/>
          </p:nvSpPr>
          <p:spPr>
            <a:xfrm>
              <a:off x="339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9</a:t>
              </a:r>
              <a:endParaRPr lang="id-ID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837080-1D03-44B4-8100-5A404D2A3CE8}"/>
                </a:ext>
              </a:extLst>
            </p:cNvPr>
            <p:cNvSpPr/>
            <p:nvPr/>
          </p:nvSpPr>
          <p:spPr>
            <a:xfrm>
              <a:off x="771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B227C5-D0B8-4ADD-AAB1-9DEF1EAF2C58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8796000" y="3429000"/>
            <a:ext cx="1439999" cy="1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4C321-110C-4079-88A8-5461D71314FC}"/>
              </a:ext>
            </a:extLst>
          </p:cNvPr>
          <p:cNvCxnSpPr>
            <a:cxnSpLocks/>
            <a:stCxn id="9" idx="1"/>
            <a:endCxn id="15" idx="3"/>
          </p:cNvCxnSpPr>
          <p:nvPr/>
        </p:nvCxnSpPr>
        <p:spPr>
          <a:xfrm flipH="1">
            <a:off x="1956000" y="3429000"/>
            <a:ext cx="144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CB165C-FC47-461E-82DC-19DFB5F26A92}"/>
              </a:ext>
            </a:extLst>
          </p:cNvPr>
          <p:cNvSpPr txBox="1"/>
          <p:nvPr/>
        </p:nvSpPr>
        <p:spPr>
          <a:xfrm>
            <a:off x="8974393" y="3568890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INPUT</a:t>
            </a:r>
            <a:endParaRPr lang="id-ID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9FE09-0FF6-473C-80B9-4B0D3BB33031}"/>
              </a:ext>
            </a:extLst>
          </p:cNvPr>
          <p:cNvSpPr txBox="1"/>
          <p:nvPr/>
        </p:nvSpPr>
        <p:spPr>
          <a:xfrm>
            <a:off x="2134394" y="3570801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/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55001-B10E-40FC-BF1F-0F9F736FC74E}"/>
              </a:ext>
            </a:extLst>
          </p:cNvPr>
          <p:cNvSpPr/>
          <p:nvPr/>
        </p:nvSpPr>
        <p:spPr>
          <a:xfrm>
            <a:off x="10235999" y="2890911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C251ED-F946-4200-BB8F-459553933EEA}"/>
              </a:ext>
            </a:extLst>
          </p:cNvPr>
          <p:cNvSpPr/>
          <p:nvPr/>
        </p:nvSpPr>
        <p:spPr>
          <a:xfrm>
            <a:off x="876000" y="2889000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3086087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5AC2E15-D61F-4AF2-98B1-C5A8CC33CE1A}"/>
              </a:ext>
            </a:extLst>
          </p:cNvPr>
          <p:cNvGrpSpPr/>
          <p:nvPr/>
        </p:nvGrpSpPr>
        <p:grpSpPr>
          <a:xfrm>
            <a:off x="3396000" y="2889000"/>
            <a:ext cx="5400000" cy="1080000"/>
            <a:chOff x="3396000" y="2889000"/>
            <a:chExt cx="540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6B8607-37FF-47DC-84E2-9481FD818416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9D7BF3-440B-48FD-9956-A09BCD29922A}"/>
                </a:ext>
              </a:extLst>
            </p:cNvPr>
            <p:cNvSpPr/>
            <p:nvPr/>
          </p:nvSpPr>
          <p:spPr>
            <a:xfrm>
              <a:off x="663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071BDE-6923-4508-9E4E-337CB56115A9}"/>
                </a:ext>
              </a:extLst>
            </p:cNvPr>
            <p:cNvSpPr/>
            <p:nvPr/>
          </p:nvSpPr>
          <p:spPr>
            <a:xfrm>
              <a:off x="447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2</a:t>
              </a:r>
              <a:endParaRPr lang="id-ID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A19448-1E77-4473-ABA5-CBE665037743}"/>
                </a:ext>
              </a:extLst>
            </p:cNvPr>
            <p:cNvSpPr/>
            <p:nvPr/>
          </p:nvSpPr>
          <p:spPr>
            <a:xfrm>
              <a:off x="339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6</a:t>
              </a:r>
              <a:endParaRPr lang="id-ID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837080-1D03-44B4-8100-5A404D2A3CE8}"/>
                </a:ext>
              </a:extLst>
            </p:cNvPr>
            <p:cNvSpPr/>
            <p:nvPr/>
          </p:nvSpPr>
          <p:spPr>
            <a:xfrm>
              <a:off x="771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B227C5-D0B8-4ADD-AAB1-9DEF1EAF2C58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8796000" y="3429000"/>
            <a:ext cx="1439999" cy="1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4C321-110C-4079-88A8-5461D71314FC}"/>
              </a:ext>
            </a:extLst>
          </p:cNvPr>
          <p:cNvCxnSpPr>
            <a:cxnSpLocks/>
            <a:stCxn id="9" idx="1"/>
            <a:endCxn id="15" idx="3"/>
          </p:cNvCxnSpPr>
          <p:nvPr/>
        </p:nvCxnSpPr>
        <p:spPr>
          <a:xfrm flipH="1">
            <a:off x="1956000" y="3429000"/>
            <a:ext cx="144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CB165C-FC47-461E-82DC-19DFB5F26A92}"/>
              </a:ext>
            </a:extLst>
          </p:cNvPr>
          <p:cNvSpPr txBox="1"/>
          <p:nvPr/>
        </p:nvSpPr>
        <p:spPr>
          <a:xfrm>
            <a:off x="8974393" y="3568890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INPUT</a:t>
            </a:r>
            <a:endParaRPr lang="id-ID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9FE09-0FF6-473C-80B9-4B0D3BB33031}"/>
              </a:ext>
            </a:extLst>
          </p:cNvPr>
          <p:cNvSpPr txBox="1"/>
          <p:nvPr/>
        </p:nvSpPr>
        <p:spPr>
          <a:xfrm>
            <a:off x="2134394" y="3570801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/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55001-B10E-40FC-BF1F-0F9F736FC74E}"/>
              </a:ext>
            </a:extLst>
          </p:cNvPr>
          <p:cNvSpPr/>
          <p:nvPr/>
        </p:nvSpPr>
        <p:spPr>
          <a:xfrm>
            <a:off x="10235999" y="2890911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C251ED-F946-4200-BB8F-459553933EEA}"/>
              </a:ext>
            </a:extLst>
          </p:cNvPr>
          <p:cNvSpPr/>
          <p:nvPr/>
        </p:nvSpPr>
        <p:spPr>
          <a:xfrm>
            <a:off x="876000" y="2889000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6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13909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5AC2E15-D61F-4AF2-98B1-C5A8CC33CE1A}"/>
              </a:ext>
            </a:extLst>
          </p:cNvPr>
          <p:cNvGrpSpPr/>
          <p:nvPr/>
        </p:nvGrpSpPr>
        <p:grpSpPr>
          <a:xfrm>
            <a:off x="3396000" y="2889000"/>
            <a:ext cx="5400000" cy="1080000"/>
            <a:chOff x="3396000" y="2889000"/>
            <a:chExt cx="540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6B8607-37FF-47DC-84E2-9481FD818416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9D7BF3-440B-48FD-9956-A09BCD29922A}"/>
                </a:ext>
              </a:extLst>
            </p:cNvPr>
            <p:cNvSpPr/>
            <p:nvPr/>
          </p:nvSpPr>
          <p:spPr>
            <a:xfrm>
              <a:off x="663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071BDE-6923-4508-9E4E-337CB56115A9}"/>
                </a:ext>
              </a:extLst>
            </p:cNvPr>
            <p:cNvSpPr/>
            <p:nvPr/>
          </p:nvSpPr>
          <p:spPr>
            <a:xfrm>
              <a:off x="447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2</a:t>
              </a:r>
              <a:endParaRPr lang="id-ID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A19448-1E77-4473-ABA5-CBE665037743}"/>
                </a:ext>
              </a:extLst>
            </p:cNvPr>
            <p:cNvSpPr/>
            <p:nvPr/>
          </p:nvSpPr>
          <p:spPr>
            <a:xfrm>
              <a:off x="339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6</a:t>
              </a:r>
              <a:endParaRPr lang="id-ID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837080-1D03-44B4-8100-5A404D2A3CE8}"/>
                </a:ext>
              </a:extLst>
            </p:cNvPr>
            <p:cNvSpPr/>
            <p:nvPr/>
          </p:nvSpPr>
          <p:spPr>
            <a:xfrm>
              <a:off x="771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B227C5-D0B8-4ADD-AAB1-9DEF1EAF2C58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8796000" y="3429000"/>
            <a:ext cx="1439999" cy="1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4C321-110C-4079-88A8-5461D71314FC}"/>
              </a:ext>
            </a:extLst>
          </p:cNvPr>
          <p:cNvCxnSpPr>
            <a:cxnSpLocks/>
            <a:stCxn id="9" idx="1"/>
            <a:endCxn id="15" idx="3"/>
          </p:cNvCxnSpPr>
          <p:nvPr/>
        </p:nvCxnSpPr>
        <p:spPr>
          <a:xfrm flipH="1">
            <a:off x="1956000" y="3429000"/>
            <a:ext cx="144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CB165C-FC47-461E-82DC-19DFB5F26A92}"/>
              </a:ext>
            </a:extLst>
          </p:cNvPr>
          <p:cNvSpPr txBox="1"/>
          <p:nvPr/>
        </p:nvSpPr>
        <p:spPr>
          <a:xfrm>
            <a:off x="8974393" y="3568890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INPUT</a:t>
            </a:r>
            <a:endParaRPr lang="id-ID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9FE09-0FF6-473C-80B9-4B0D3BB33031}"/>
              </a:ext>
            </a:extLst>
          </p:cNvPr>
          <p:cNvSpPr txBox="1"/>
          <p:nvPr/>
        </p:nvSpPr>
        <p:spPr>
          <a:xfrm>
            <a:off x="2134394" y="3570801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/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55001-B10E-40FC-BF1F-0F9F736FC74E}"/>
              </a:ext>
            </a:extLst>
          </p:cNvPr>
          <p:cNvSpPr/>
          <p:nvPr/>
        </p:nvSpPr>
        <p:spPr>
          <a:xfrm>
            <a:off x="10235999" y="2890911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600" dirty="0"/>
              <a:t>18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C251ED-F946-4200-BB8F-459553933EEA}"/>
              </a:ext>
            </a:extLst>
          </p:cNvPr>
          <p:cNvSpPr/>
          <p:nvPr/>
        </p:nvSpPr>
        <p:spPr>
          <a:xfrm>
            <a:off x="876000" y="2889000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17878763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5AC2E15-D61F-4AF2-98B1-C5A8CC33CE1A}"/>
              </a:ext>
            </a:extLst>
          </p:cNvPr>
          <p:cNvGrpSpPr/>
          <p:nvPr/>
        </p:nvGrpSpPr>
        <p:grpSpPr>
          <a:xfrm>
            <a:off x="3396000" y="2889000"/>
            <a:ext cx="5400000" cy="1080000"/>
            <a:chOff x="3396000" y="2889000"/>
            <a:chExt cx="540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6B8607-37FF-47DC-84E2-9481FD818416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18</a:t>
              </a:r>
              <a:endParaRPr lang="id-ID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9D7BF3-440B-48FD-9956-A09BCD29922A}"/>
                </a:ext>
              </a:extLst>
            </p:cNvPr>
            <p:cNvSpPr/>
            <p:nvPr/>
          </p:nvSpPr>
          <p:spPr>
            <a:xfrm>
              <a:off x="663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071BDE-6923-4508-9E4E-337CB56115A9}"/>
                </a:ext>
              </a:extLst>
            </p:cNvPr>
            <p:cNvSpPr/>
            <p:nvPr/>
          </p:nvSpPr>
          <p:spPr>
            <a:xfrm>
              <a:off x="447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2</a:t>
              </a:r>
              <a:endParaRPr lang="id-ID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A19448-1E77-4473-ABA5-CBE665037743}"/>
                </a:ext>
              </a:extLst>
            </p:cNvPr>
            <p:cNvSpPr/>
            <p:nvPr/>
          </p:nvSpPr>
          <p:spPr>
            <a:xfrm>
              <a:off x="339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6</a:t>
              </a:r>
              <a:endParaRPr lang="id-ID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837080-1D03-44B4-8100-5A404D2A3CE8}"/>
                </a:ext>
              </a:extLst>
            </p:cNvPr>
            <p:cNvSpPr/>
            <p:nvPr/>
          </p:nvSpPr>
          <p:spPr>
            <a:xfrm>
              <a:off x="771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B227C5-D0B8-4ADD-AAB1-9DEF1EAF2C58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8796000" y="3429000"/>
            <a:ext cx="1439999" cy="1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4C321-110C-4079-88A8-5461D71314FC}"/>
              </a:ext>
            </a:extLst>
          </p:cNvPr>
          <p:cNvCxnSpPr>
            <a:cxnSpLocks/>
            <a:stCxn id="9" idx="1"/>
            <a:endCxn id="15" idx="3"/>
          </p:cNvCxnSpPr>
          <p:nvPr/>
        </p:nvCxnSpPr>
        <p:spPr>
          <a:xfrm flipH="1">
            <a:off x="1956000" y="3429000"/>
            <a:ext cx="144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CB165C-FC47-461E-82DC-19DFB5F26A92}"/>
              </a:ext>
            </a:extLst>
          </p:cNvPr>
          <p:cNvSpPr txBox="1"/>
          <p:nvPr/>
        </p:nvSpPr>
        <p:spPr>
          <a:xfrm>
            <a:off x="8974393" y="3568890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INPUT</a:t>
            </a:r>
            <a:endParaRPr lang="id-ID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9FE09-0FF6-473C-80B9-4B0D3BB33031}"/>
              </a:ext>
            </a:extLst>
          </p:cNvPr>
          <p:cNvSpPr txBox="1"/>
          <p:nvPr/>
        </p:nvSpPr>
        <p:spPr>
          <a:xfrm>
            <a:off x="2134394" y="3570801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/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55001-B10E-40FC-BF1F-0F9F736FC74E}"/>
              </a:ext>
            </a:extLst>
          </p:cNvPr>
          <p:cNvSpPr/>
          <p:nvPr/>
        </p:nvSpPr>
        <p:spPr>
          <a:xfrm>
            <a:off x="10235999" y="2890911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C251ED-F946-4200-BB8F-459553933EEA}"/>
              </a:ext>
            </a:extLst>
          </p:cNvPr>
          <p:cNvSpPr/>
          <p:nvPr/>
        </p:nvSpPr>
        <p:spPr>
          <a:xfrm>
            <a:off x="876000" y="2889000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66255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EAA5580-DF43-43B6-B58D-1101DAEAB170}"/>
              </a:ext>
            </a:extLst>
          </p:cNvPr>
          <p:cNvGrpSpPr/>
          <p:nvPr/>
        </p:nvGrpSpPr>
        <p:grpSpPr>
          <a:xfrm>
            <a:off x="1097279" y="2625950"/>
            <a:ext cx="540000" cy="1606100"/>
            <a:chOff x="3657599" y="2537307"/>
            <a:chExt cx="540000" cy="16061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4D8E324-891D-4F24-98D8-A3352C57A509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D00A346-A453-4D07-8610-7606790D8697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34133AF-6E85-4061-9650-BF82CFAB7E2E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F78D08-0B57-471E-8825-DBFE839399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1690873-85C9-437D-A2AA-E36ABC74F1B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71A0C22-2911-4BC7-8AD0-4F2F6170AD06}"/>
              </a:ext>
            </a:extLst>
          </p:cNvPr>
          <p:cNvSpPr/>
          <p:nvPr/>
        </p:nvSpPr>
        <p:spPr>
          <a:xfrm>
            <a:off x="1907279" y="3439561"/>
            <a:ext cx="1280158" cy="7924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E24563-FBF8-4548-8053-97F33520B430}"/>
              </a:ext>
            </a:extLst>
          </p:cNvPr>
          <p:cNvSpPr/>
          <p:nvPr/>
        </p:nvSpPr>
        <p:spPr>
          <a:xfrm>
            <a:off x="2448889" y="2869809"/>
            <a:ext cx="196937" cy="559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535F60-0BF2-4694-87E9-B4FD1051029C}"/>
              </a:ext>
            </a:extLst>
          </p:cNvPr>
          <p:cNvCxnSpPr>
            <a:cxnSpLocks/>
          </p:cNvCxnSpPr>
          <p:nvPr/>
        </p:nvCxnSpPr>
        <p:spPr>
          <a:xfrm>
            <a:off x="1097647" y="2895950"/>
            <a:ext cx="8096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4802F6-B08B-479F-AA27-AF858392A1FC}"/>
              </a:ext>
            </a:extLst>
          </p:cNvPr>
          <p:cNvSpPr txBox="1"/>
          <p:nvPr/>
        </p:nvSpPr>
        <p:spPr>
          <a:xfrm>
            <a:off x="4675163" y="604910"/>
            <a:ext cx="284167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3600" dirty="0"/>
              <a:t>Alfa-April</a:t>
            </a:r>
          </a:p>
        </p:txBody>
      </p:sp>
    </p:spTree>
    <p:extLst>
      <p:ext uri="{BB962C8B-B14F-4D97-AF65-F5344CB8AC3E}">
        <p14:creationId xmlns:p14="http://schemas.microsoft.com/office/powerpoint/2010/main" val="4173350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5AC2E15-D61F-4AF2-98B1-C5A8CC33CE1A}"/>
              </a:ext>
            </a:extLst>
          </p:cNvPr>
          <p:cNvGrpSpPr/>
          <p:nvPr/>
        </p:nvGrpSpPr>
        <p:grpSpPr>
          <a:xfrm>
            <a:off x="3396000" y="2889000"/>
            <a:ext cx="5400000" cy="1080000"/>
            <a:chOff x="3396000" y="2889000"/>
            <a:chExt cx="540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6B8607-37FF-47DC-84E2-9481FD818416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9D7BF3-440B-48FD-9956-A09BCD29922A}"/>
                </a:ext>
              </a:extLst>
            </p:cNvPr>
            <p:cNvSpPr/>
            <p:nvPr/>
          </p:nvSpPr>
          <p:spPr>
            <a:xfrm>
              <a:off x="663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071BDE-6923-4508-9E4E-337CB56115A9}"/>
                </a:ext>
              </a:extLst>
            </p:cNvPr>
            <p:cNvSpPr/>
            <p:nvPr/>
          </p:nvSpPr>
          <p:spPr>
            <a:xfrm>
              <a:off x="447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18</a:t>
              </a:r>
              <a:endParaRPr lang="id-ID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A19448-1E77-4473-ABA5-CBE665037743}"/>
                </a:ext>
              </a:extLst>
            </p:cNvPr>
            <p:cNvSpPr/>
            <p:nvPr/>
          </p:nvSpPr>
          <p:spPr>
            <a:xfrm>
              <a:off x="339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2</a:t>
              </a:r>
              <a:endParaRPr lang="id-ID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837080-1D03-44B4-8100-5A404D2A3CE8}"/>
                </a:ext>
              </a:extLst>
            </p:cNvPr>
            <p:cNvSpPr/>
            <p:nvPr/>
          </p:nvSpPr>
          <p:spPr>
            <a:xfrm>
              <a:off x="771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B227C5-D0B8-4ADD-AAB1-9DEF1EAF2C58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8796000" y="3429000"/>
            <a:ext cx="1439999" cy="1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4C321-110C-4079-88A8-5461D71314FC}"/>
              </a:ext>
            </a:extLst>
          </p:cNvPr>
          <p:cNvCxnSpPr>
            <a:cxnSpLocks/>
            <a:stCxn id="9" idx="1"/>
            <a:endCxn id="15" idx="3"/>
          </p:cNvCxnSpPr>
          <p:nvPr/>
        </p:nvCxnSpPr>
        <p:spPr>
          <a:xfrm flipH="1">
            <a:off x="1956000" y="3429000"/>
            <a:ext cx="144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CB165C-FC47-461E-82DC-19DFB5F26A92}"/>
              </a:ext>
            </a:extLst>
          </p:cNvPr>
          <p:cNvSpPr txBox="1"/>
          <p:nvPr/>
        </p:nvSpPr>
        <p:spPr>
          <a:xfrm>
            <a:off x="8974393" y="3568890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INPUT</a:t>
            </a:r>
            <a:endParaRPr lang="id-ID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9FE09-0FF6-473C-80B9-4B0D3BB33031}"/>
              </a:ext>
            </a:extLst>
          </p:cNvPr>
          <p:cNvSpPr txBox="1"/>
          <p:nvPr/>
        </p:nvSpPr>
        <p:spPr>
          <a:xfrm>
            <a:off x="2134394" y="3570801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/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55001-B10E-40FC-BF1F-0F9F736FC74E}"/>
              </a:ext>
            </a:extLst>
          </p:cNvPr>
          <p:cNvSpPr/>
          <p:nvPr/>
        </p:nvSpPr>
        <p:spPr>
          <a:xfrm>
            <a:off x="10235999" y="2890911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C251ED-F946-4200-BB8F-459553933EEA}"/>
              </a:ext>
            </a:extLst>
          </p:cNvPr>
          <p:cNvSpPr/>
          <p:nvPr/>
        </p:nvSpPr>
        <p:spPr>
          <a:xfrm>
            <a:off x="876000" y="2889000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6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16952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5AC2E15-D61F-4AF2-98B1-C5A8CC33CE1A}"/>
              </a:ext>
            </a:extLst>
          </p:cNvPr>
          <p:cNvGrpSpPr/>
          <p:nvPr/>
        </p:nvGrpSpPr>
        <p:grpSpPr>
          <a:xfrm>
            <a:off x="3396000" y="2889000"/>
            <a:ext cx="5400000" cy="1080000"/>
            <a:chOff x="3396000" y="2889000"/>
            <a:chExt cx="540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6B8607-37FF-47DC-84E2-9481FD818416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9D7BF3-440B-48FD-9956-A09BCD29922A}"/>
                </a:ext>
              </a:extLst>
            </p:cNvPr>
            <p:cNvSpPr/>
            <p:nvPr/>
          </p:nvSpPr>
          <p:spPr>
            <a:xfrm>
              <a:off x="663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071BDE-6923-4508-9E4E-337CB56115A9}"/>
                </a:ext>
              </a:extLst>
            </p:cNvPr>
            <p:cNvSpPr/>
            <p:nvPr/>
          </p:nvSpPr>
          <p:spPr>
            <a:xfrm>
              <a:off x="447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A19448-1E77-4473-ABA5-CBE665037743}"/>
                </a:ext>
              </a:extLst>
            </p:cNvPr>
            <p:cNvSpPr/>
            <p:nvPr/>
          </p:nvSpPr>
          <p:spPr>
            <a:xfrm>
              <a:off x="339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18</a:t>
              </a:r>
              <a:endParaRPr lang="id-ID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837080-1D03-44B4-8100-5A404D2A3CE8}"/>
                </a:ext>
              </a:extLst>
            </p:cNvPr>
            <p:cNvSpPr/>
            <p:nvPr/>
          </p:nvSpPr>
          <p:spPr>
            <a:xfrm>
              <a:off x="771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B227C5-D0B8-4ADD-AAB1-9DEF1EAF2C58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8796000" y="3429000"/>
            <a:ext cx="1439999" cy="1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4C321-110C-4079-88A8-5461D71314FC}"/>
              </a:ext>
            </a:extLst>
          </p:cNvPr>
          <p:cNvCxnSpPr>
            <a:cxnSpLocks/>
            <a:stCxn id="9" idx="1"/>
            <a:endCxn id="15" idx="3"/>
          </p:cNvCxnSpPr>
          <p:nvPr/>
        </p:nvCxnSpPr>
        <p:spPr>
          <a:xfrm flipH="1">
            <a:off x="1956000" y="3429000"/>
            <a:ext cx="144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CB165C-FC47-461E-82DC-19DFB5F26A92}"/>
              </a:ext>
            </a:extLst>
          </p:cNvPr>
          <p:cNvSpPr txBox="1"/>
          <p:nvPr/>
        </p:nvSpPr>
        <p:spPr>
          <a:xfrm>
            <a:off x="8974393" y="3568890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INPUT</a:t>
            </a:r>
            <a:endParaRPr lang="id-ID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9FE09-0FF6-473C-80B9-4B0D3BB33031}"/>
              </a:ext>
            </a:extLst>
          </p:cNvPr>
          <p:cNvSpPr txBox="1"/>
          <p:nvPr/>
        </p:nvSpPr>
        <p:spPr>
          <a:xfrm>
            <a:off x="2134394" y="3570801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/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55001-B10E-40FC-BF1F-0F9F736FC74E}"/>
              </a:ext>
            </a:extLst>
          </p:cNvPr>
          <p:cNvSpPr/>
          <p:nvPr/>
        </p:nvSpPr>
        <p:spPr>
          <a:xfrm>
            <a:off x="10235999" y="2890911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C251ED-F946-4200-BB8F-459553933EEA}"/>
              </a:ext>
            </a:extLst>
          </p:cNvPr>
          <p:cNvSpPr/>
          <p:nvPr/>
        </p:nvSpPr>
        <p:spPr>
          <a:xfrm>
            <a:off x="876000" y="2889000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14334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5AC2E15-D61F-4AF2-98B1-C5A8CC33CE1A}"/>
              </a:ext>
            </a:extLst>
          </p:cNvPr>
          <p:cNvGrpSpPr/>
          <p:nvPr/>
        </p:nvGrpSpPr>
        <p:grpSpPr>
          <a:xfrm>
            <a:off x="3396000" y="2889000"/>
            <a:ext cx="5400000" cy="1080000"/>
            <a:chOff x="3396000" y="2889000"/>
            <a:chExt cx="540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6B8607-37FF-47DC-84E2-9481FD818416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9D7BF3-440B-48FD-9956-A09BCD29922A}"/>
                </a:ext>
              </a:extLst>
            </p:cNvPr>
            <p:cNvSpPr/>
            <p:nvPr/>
          </p:nvSpPr>
          <p:spPr>
            <a:xfrm>
              <a:off x="663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071BDE-6923-4508-9E4E-337CB56115A9}"/>
                </a:ext>
              </a:extLst>
            </p:cNvPr>
            <p:cNvSpPr/>
            <p:nvPr/>
          </p:nvSpPr>
          <p:spPr>
            <a:xfrm>
              <a:off x="447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A19448-1E77-4473-ABA5-CBE665037743}"/>
                </a:ext>
              </a:extLst>
            </p:cNvPr>
            <p:cNvSpPr/>
            <p:nvPr/>
          </p:nvSpPr>
          <p:spPr>
            <a:xfrm>
              <a:off x="339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18</a:t>
              </a:r>
              <a:endParaRPr lang="id-ID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837080-1D03-44B4-8100-5A404D2A3CE8}"/>
                </a:ext>
              </a:extLst>
            </p:cNvPr>
            <p:cNvSpPr/>
            <p:nvPr/>
          </p:nvSpPr>
          <p:spPr>
            <a:xfrm>
              <a:off x="771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B227C5-D0B8-4ADD-AAB1-9DEF1EAF2C58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8796000" y="3429000"/>
            <a:ext cx="1439999" cy="1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4C321-110C-4079-88A8-5461D71314FC}"/>
              </a:ext>
            </a:extLst>
          </p:cNvPr>
          <p:cNvCxnSpPr>
            <a:cxnSpLocks/>
            <a:stCxn id="9" idx="1"/>
            <a:endCxn id="15" idx="3"/>
          </p:cNvCxnSpPr>
          <p:nvPr/>
        </p:nvCxnSpPr>
        <p:spPr>
          <a:xfrm flipH="1">
            <a:off x="1956000" y="3429000"/>
            <a:ext cx="144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CB165C-FC47-461E-82DC-19DFB5F26A92}"/>
              </a:ext>
            </a:extLst>
          </p:cNvPr>
          <p:cNvSpPr txBox="1"/>
          <p:nvPr/>
        </p:nvSpPr>
        <p:spPr>
          <a:xfrm>
            <a:off x="8974393" y="3568890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INPUT</a:t>
            </a:r>
            <a:endParaRPr lang="id-ID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9FE09-0FF6-473C-80B9-4B0D3BB33031}"/>
              </a:ext>
            </a:extLst>
          </p:cNvPr>
          <p:cNvSpPr txBox="1"/>
          <p:nvPr/>
        </p:nvSpPr>
        <p:spPr>
          <a:xfrm>
            <a:off x="2134394" y="3570801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/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55001-B10E-40FC-BF1F-0F9F736FC74E}"/>
              </a:ext>
            </a:extLst>
          </p:cNvPr>
          <p:cNvSpPr/>
          <p:nvPr/>
        </p:nvSpPr>
        <p:spPr>
          <a:xfrm>
            <a:off x="10235999" y="2890911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600" dirty="0"/>
              <a:t>73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C251ED-F946-4200-BB8F-459553933EEA}"/>
              </a:ext>
            </a:extLst>
          </p:cNvPr>
          <p:cNvSpPr/>
          <p:nvPr/>
        </p:nvSpPr>
        <p:spPr>
          <a:xfrm>
            <a:off x="876000" y="2889000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1873250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5AC2E15-D61F-4AF2-98B1-C5A8CC33CE1A}"/>
              </a:ext>
            </a:extLst>
          </p:cNvPr>
          <p:cNvGrpSpPr/>
          <p:nvPr/>
        </p:nvGrpSpPr>
        <p:grpSpPr>
          <a:xfrm>
            <a:off x="3396000" y="2889000"/>
            <a:ext cx="5400000" cy="1080000"/>
            <a:chOff x="3396000" y="2889000"/>
            <a:chExt cx="540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6B8607-37FF-47DC-84E2-9481FD818416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9D7BF3-440B-48FD-9956-A09BCD29922A}"/>
                </a:ext>
              </a:extLst>
            </p:cNvPr>
            <p:cNvSpPr/>
            <p:nvPr/>
          </p:nvSpPr>
          <p:spPr>
            <a:xfrm>
              <a:off x="663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071BDE-6923-4508-9E4E-337CB56115A9}"/>
                </a:ext>
              </a:extLst>
            </p:cNvPr>
            <p:cNvSpPr/>
            <p:nvPr/>
          </p:nvSpPr>
          <p:spPr>
            <a:xfrm>
              <a:off x="447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73</a:t>
              </a:r>
              <a:endParaRPr lang="id-ID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A19448-1E77-4473-ABA5-CBE665037743}"/>
                </a:ext>
              </a:extLst>
            </p:cNvPr>
            <p:cNvSpPr/>
            <p:nvPr/>
          </p:nvSpPr>
          <p:spPr>
            <a:xfrm>
              <a:off x="339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18</a:t>
              </a:r>
              <a:endParaRPr lang="id-ID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837080-1D03-44B4-8100-5A404D2A3CE8}"/>
                </a:ext>
              </a:extLst>
            </p:cNvPr>
            <p:cNvSpPr/>
            <p:nvPr/>
          </p:nvSpPr>
          <p:spPr>
            <a:xfrm>
              <a:off x="771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B227C5-D0B8-4ADD-AAB1-9DEF1EAF2C58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8796000" y="3429000"/>
            <a:ext cx="1439999" cy="1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4C321-110C-4079-88A8-5461D71314FC}"/>
              </a:ext>
            </a:extLst>
          </p:cNvPr>
          <p:cNvCxnSpPr>
            <a:cxnSpLocks/>
            <a:stCxn id="9" idx="1"/>
            <a:endCxn id="15" idx="3"/>
          </p:cNvCxnSpPr>
          <p:nvPr/>
        </p:nvCxnSpPr>
        <p:spPr>
          <a:xfrm flipH="1">
            <a:off x="1956000" y="3429000"/>
            <a:ext cx="144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CB165C-FC47-461E-82DC-19DFB5F26A92}"/>
              </a:ext>
            </a:extLst>
          </p:cNvPr>
          <p:cNvSpPr txBox="1"/>
          <p:nvPr/>
        </p:nvSpPr>
        <p:spPr>
          <a:xfrm>
            <a:off x="8974393" y="3568890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INPUT</a:t>
            </a:r>
            <a:endParaRPr lang="id-ID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9FE09-0FF6-473C-80B9-4B0D3BB33031}"/>
              </a:ext>
            </a:extLst>
          </p:cNvPr>
          <p:cNvSpPr txBox="1"/>
          <p:nvPr/>
        </p:nvSpPr>
        <p:spPr>
          <a:xfrm>
            <a:off x="2134394" y="3570801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/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55001-B10E-40FC-BF1F-0F9F736FC74E}"/>
              </a:ext>
            </a:extLst>
          </p:cNvPr>
          <p:cNvSpPr/>
          <p:nvPr/>
        </p:nvSpPr>
        <p:spPr>
          <a:xfrm>
            <a:off x="10235999" y="2890911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600" dirty="0"/>
              <a:t>45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C251ED-F946-4200-BB8F-459553933EEA}"/>
              </a:ext>
            </a:extLst>
          </p:cNvPr>
          <p:cNvSpPr/>
          <p:nvPr/>
        </p:nvSpPr>
        <p:spPr>
          <a:xfrm>
            <a:off x="876000" y="2889000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3510210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5AC2E15-D61F-4AF2-98B1-C5A8CC33CE1A}"/>
              </a:ext>
            </a:extLst>
          </p:cNvPr>
          <p:cNvGrpSpPr/>
          <p:nvPr/>
        </p:nvGrpSpPr>
        <p:grpSpPr>
          <a:xfrm>
            <a:off x="3396000" y="2889000"/>
            <a:ext cx="5400000" cy="1080000"/>
            <a:chOff x="3396000" y="2889000"/>
            <a:chExt cx="540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6B8607-37FF-47DC-84E2-9481FD818416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45</a:t>
              </a:r>
              <a:endParaRPr lang="id-ID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9D7BF3-440B-48FD-9956-A09BCD29922A}"/>
                </a:ext>
              </a:extLst>
            </p:cNvPr>
            <p:cNvSpPr/>
            <p:nvPr/>
          </p:nvSpPr>
          <p:spPr>
            <a:xfrm>
              <a:off x="663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071BDE-6923-4508-9E4E-337CB56115A9}"/>
                </a:ext>
              </a:extLst>
            </p:cNvPr>
            <p:cNvSpPr/>
            <p:nvPr/>
          </p:nvSpPr>
          <p:spPr>
            <a:xfrm>
              <a:off x="447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73</a:t>
              </a:r>
              <a:endParaRPr lang="id-ID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A19448-1E77-4473-ABA5-CBE665037743}"/>
                </a:ext>
              </a:extLst>
            </p:cNvPr>
            <p:cNvSpPr/>
            <p:nvPr/>
          </p:nvSpPr>
          <p:spPr>
            <a:xfrm>
              <a:off x="339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18</a:t>
              </a:r>
              <a:endParaRPr lang="id-ID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837080-1D03-44B4-8100-5A404D2A3CE8}"/>
                </a:ext>
              </a:extLst>
            </p:cNvPr>
            <p:cNvSpPr/>
            <p:nvPr/>
          </p:nvSpPr>
          <p:spPr>
            <a:xfrm>
              <a:off x="7716000" y="2889000"/>
              <a:ext cx="108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600" dirty="0"/>
                <a:t>0</a:t>
              </a:r>
              <a:endParaRPr lang="id-ID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B227C5-D0B8-4ADD-AAB1-9DEF1EAF2C58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8796000" y="3429000"/>
            <a:ext cx="1439999" cy="1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4C321-110C-4079-88A8-5461D71314FC}"/>
              </a:ext>
            </a:extLst>
          </p:cNvPr>
          <p:cNvCxnSpPr>
            <a:cxnSpLocks/>
            <a:stCxn id="9" idx="1"/>
            <a:endCxn id="15" idx="3"/>
          </p:cNvCxnSpPr>
          <p:nvPr/>
        </p:nvCxnSpPr>
        <p:spPr>
          <a:xfrm flipH="1">
            <a:off x="1956000" y="3429000"/>
            <a:ext cx="144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CB165C-FC47-461E-82DC-19DFB5F26A92}"/>
              </a:ext>
            </a:extLst>
          </p:cNvPr>
          <p:cNvSpPr txBox="1"/>
          <p:nvPr/>
        </p:nvSpPr>
        <p:spPr>
          <a:xfrm>
            <a:off x="8974393" y="3568890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INPUT</a:t>
            </a:r>
            <a:endParaRPr lang="id-ID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9FE09-0FF6-473C-80B9-4B0D3BB33031}"/>
              </a:ext>
            </a:extLst>
          </p:cNvPr>
          <p:cNvSpPr txBox="1"/>
          <p:nvPr/>
        </p:nvSpPr>
        <p:spPr>
          <a:xfrm>
            <a:off x="2134394" y="3570801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/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55001-B10E-40FC-BF1F-0F9F736FC74E}"/>
              </a:ext>
            </a:extLst>
          </p:cNvPr>
          <p:cNvSpPr/>
          <p:nvPr/>
        </p:nvSpPr>
        <p:spPr>
          <a:xfrm>
            <a:off x="10235999" y="2890911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C251ED-F946-4200-BB8F-459553933EEA}"/>
              </a:ext>
            </a:extLst>
          </p:cNvPr>
          <p:cNvSpPr/>
          <p:nvPr/>
        </p:nvSpPr>
        <p:spPr>
          <a:xfrm>
            <a:off x="876000" y="2889000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6663808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3FC2-E722-42CC-961E-EA5E3C9F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0ECE8-542C-4164-9153-FE54EDFA7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9756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CE21-5673-4146-86AC-E3617A3AF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Latihan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17A5D-1C5F-4BDD-9A09-3872FB6A2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GB" dirty="0"/>
              <a:t>Coding </a:t>
            </a:r>
            <a:r>
              <a:rPr lang="en-GB" dirty="0" err="1"/>
              <a:t>ulang</a:t>
            </a:r>
            <a:r>
              <a:rPr lang="en-GB" dirty="0"/>
              <a:t> </a:t>
            </a:r>
            <a:r>
              <a:rPr lang="en-GB" b="1" dirty="0" err="1"/>
              <a:t>Contoh</a:t>
            </a:r>
            <a:r>
              <a:rPr lang="en-GB" b="1" dirty="0"/>
              <a:t> Program</a:t>
            </a:r>
            <a:r>
              <a:rPr lang="id-ID" b="1" dirty="0"/>
              <a:t> 5-1</a:t>
            </a:r>
            <a:r>
              <a:rPr lang="en-GB" b="1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modul</a:t>
            </a:r>
            <a:r>
              <a:rPr lang="en-GB" dirty="0"/>
              <a:t> </a:t>
            </a:r>
            <a:r>
              <a:rPr lang="id-ID" dirty="0"/>
              <a:t>5</a:t>
            </a:r>
            <a:r>
              <a:rPr lang="en-GB" dirty="0"/>
              <a:t> (</a:t>
            </a:r>
            <a:r>
              <a:rPr lang="en-GB" dirty="0" err="1"/>
              <a:t>halaman</a:t>
            </a:r>
            <a:r>
              <a:rPr lang="en-GB" dirty="0"/>
              <a:t> </a:t>
            </a:r>
            <a:r>
              <a:rPr lang="id-ID" dirty="0"/>
              <a:t>20</a:t>
            </a:r>
            <a:r>
              <a:rPr lang="en-GB" dirty="0"/>
              <a:t>-</a:t>
            </a:r>
            <a:r>
              <a:rPr lang="id-ID" dirty="0"/>
              <a:t>21</a:t>
            </a:r>
            <a:r>
              <a:rPr lang="en-GB" dirty="0"/>
              <a:t>)!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id-ID" dirty="0"/>
              <a:t>Upload program! Jika tidak bisa, maka </a:t>
            </a:r>
            <a:r>
              <a:rPr lang="en-GB" dirty="0"/>
              <a:t>upload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bentuk</a:t>
            </a:r>
            <a:r>
              <a:rPr lang="en-GB" dirty="0"/>
              <a:t> </a:t>
            </a:r>
            <a:r>
              <a:rPr lang="en-GB" b="1" dirty="0" err="1"/>
              <a:t>rar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Format:</a:t>
            </a:r>
            <a:r>
              <a:rPr lang="en-GB" dirty="0"/>
              <a:t> </a:t>
            </a:r>
            <a:r>
              <a:rPr lang="en-GB" dirty="0" err="1"/>
              <a:t>NIM_Nama_Latihan</a:t>
            </a:r>
            <a:r>
              <a:rPr lang="en-GB" dirty="0"/>
              <a:t> </a:t>
            </a:r>
            <a:r>
              <a:rPr lang="id-ID" dirty="0"/>
              <a:t>8</a:t>
            </a:r>
            <a:r>
              <a:rPr lang="en-GB" dirty="0"/>
              <a:t> SDA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81598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3FC2-E722-42CC-961E-EA5E3C9F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0ECE8-542C-4164-9153-FE54EDFA7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69424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370A-D0AC-429A-A504-21BD8C0A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3BCE-9AD9-435F-96D6-3C287BF28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dirty="0"/>
              <a:t>Modifikasi program dalam video hingga menghasilkan output seperti pada slide berikutnya! Selanjutnya buat </a:t>
            </a:r>
            <a:r>
              <a:rPr lang="id-ID" b="1" dirty="0"/>
              <a:t>flowchart</a:t>
            </a:r>
            <a:r>
              <a:rPr lang="id-ID" dirty="0"/>
              <a:t> program menggunakan word/pdf!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Ketentuan Program:</a:t>
            </a:r>
          </a:p>
          <a:p>
            <a:r>
              <a:rPr lang="id-ID" dirty="0"/>
              <a:t>Maksimal data dalam queue menjadi </a:t>
            </a:r>
            <a:r>
              <a:rPr lang="id-ID" b="1" dirty="0"/>
              <a:t>10</a:t>
            </a:r>
            <a:endParaRPr lang="id-ID" dirty="0"/>
          </a:p>
          <a:p>
            <a:r>
              <a:rPr lang="id-ID" dirty="0"/>
              <a:t>Queue ditampilkan dari </a:t>
            </a:r>
            <a:r>
              <a:rPr lang="id-ID" b="1" dirty="0"/>
              <a:t>kanan ke kiri</a:t>
            </a:r>
            <a:r>
              <a:rPr lang="id-ID" dirty="0"/>
              <a:t> (input dari kiri, ouput dari kanan)</a:t>
            </a:r>
          </a:p>
          <a:p>
            <a:pPr marL="0" indent="0">
              <a:buNone/>
            </a:pPr>
            <a:endParaRPr lang="id-ID" dirty="0"/>
          </a:p>
          <a:p>
            <a:pPr marL="0" indent="0" algn="just">
              <a:buNone/>
            </a:pPr>
            <a:r>
              <a:rPr lang="id-ID" dirty="0"/>
              <a:t>Satukan dan kumpulkan tugas dalam bentuk </a:t>
            </a:r>
            <a:r>
              <a:rPr lang="id-ID" b="1" dirty="0"/>
              <a:t>rar</a:t>
            </a:r>
          </a:p>
          <a:p>
            <a:pPr marL="0" indent="0" algn="just">
              <a:buNone/>
            </a:pPr>
            <a:r>
              <a:rPr lang="id-ID" b="1" dirty="0"/>
              <a:t>Format:</a:t>
            </a:r>
            <a:r>
              <a:rPr lang="id-ID" dirty="0"/>
              <a:t> NIM_Nama_Tugas 8 SDA</a:t>
            </a:r>
          </a:p>
        </p:txBody>
      </p:sp>
    </p:spTree>
    <p:extLst>
      <p:ext uri="{BB962C8B-B14F-4D97-AF65-F5344CB8AC3E}">
        <p14:creationId xmlns:p14="http://schemas.microsoft.com/office/powerpoint/2010/main" val="17127063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B817AD-AC49-4653-A527-2C5E756A7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881" y="221566"/>
            <a:ext cx="5708238" cy="641486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837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EAA5580-DF43-43B6-B58D-1101DAEAB170}"/>
              </a:ext>
            </a:extLst>
          </p:cNvPr>
          <p:cNvGrpSpPr/>
          <p:nvPr/>
        </p:nvGrpSpPr>
        <p:grpSpPr>
          <a:xfrm>
            <a:off x="1097279" y="2625950"/>
            <a:ext cx="540000" cy="1606100"/>
            <a:chOff x="3657599" y="2537307"/>
            <a:chExt cx="540000" cy="16061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4D8E324-891D-4F24-98D8-A3352C57A509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D00A346-A453-4D07-8610-7606790D8697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34133AF-6E85-4061-9650-BF82CFAB7E2E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F78D08-0B57-471E-8825-DBFE839399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1690873-85C9-437D-A2AA-E36ABC74F1B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71A0C22-2911-4BC7-8AD0-4F2F6170AD06}"/>
              </a:ext>
            </a:extLst>
          </p:cNvPr>
          <p:cNvSpPr/>
          <p:nvPr/>
        </p:nvSpPr>
        <p:spPr>
          <a:xfrm>
            <a:off x="1907279" y="3439561"/>
            <a:ext cx="1280158" cy="7924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E24563-FBF8-4548-8053-97F33520B430}"/>
              </a:ext>
            </a:extLst>
          </p:cNvPr>
          <p:cNvSpPr/>
          <p:nvPr/>
        </p:nvSpPr>
        <p:spPr>
          <a:xfrm>
            <a:off x="2448889" y="2869809"/>
            <a:ext cx="196937" cy="559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535F60-0BF2-4694-87E9-B4FD1051029C}"/>
              </a:ext>
            </a:extLst>
          </p:cNvPr>
          <p:cNvCxnSpPr>
            <a:cxnSpLocks/>
          </p:cNvCxnSpPr>
          <p:nvPr/>
        </p:nvCxnSpPr>
        <p:spPr>
          <a:xfrm>
            <a:off x="1097647" y="2895950"/>
            <a:ext cx="8096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4802F6-B08B-479F-AA27-AF858392A1FC}"/>
              </a:ext>
            </a:extLst>
          </p:cNvPr>
          <p:cNvSpPr txBox="1"/>
          <p:nvPr/>
        </p:nvSpPr>
        <p:spPr>
          <a:xfrm>
            <a:off x="4675163" y="604910"/>
            <a:ext cx="284167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3600" dirty="0"/>
              <a:t>Alfa-April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D1DE97-D675-4F22-B806-61E0F6726CFE}"/>
              </a:ext>
            </a:extLst>
          </p:cNvPr>
          <p:cNvGrpSpPr/>
          <p:nvPr/>
        </p:nvGrpSpPr>
        <p:grpSpPr>
          <a:xfrm>
            <a:off x="3459047" y="2625949"/>
            <a:ext cx="540000" cy="1606100"/>
            <a:chOff x="3657599" y="2537307"/>
            <a:chExt cx="540000" cy="16061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A8ABC3-EF59-4DA4-9223-ADD2E0E595E1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7F2D9AF-B1E9-463F-A3D2-52449201656C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1E45F6-66CD-4ED7-AD23-0F49F06B7D42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F5ED7E-6537-40D8-8DD1-AFA9D82FA6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0656A63-C74A-4FC9-B449-F440D7A14A5A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90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EAA5580-DF43-43B6-B58D-1101DAEAB170}"/>
              </a:ext>
            </a:extLst>
          </p:cNvPr>
          <p:cNvGrpSpPr/>
          <p:nvPr/>
        </p:nvGrpSpPr>
        <p:grpSpPr>
          <a:xfrm>
            <a:off x="1097279" y="2625950"/>
            <a:ext cx="540000" cy="1606100"/>
            <a:chOff x="3657599" y="2537307"/>
            <a:chExt cx="540000" cy="16061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4D8E324-891D-4F24-98D8-A3352C57A509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D00A346-A453-4D07-8610-7606790D8697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34133AF-6E85-4061-9650-BF82CFAB7E2E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F78D08-0B57-471E-8825-DBFE839399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1690873-85C9-437D-A2AA-E36ABC74F1B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71A0C22-2911-4BC7-8AD0-4F2F6170AD06}"/>
              </a:ext>
            </a:extLst>
          </p:cNvPr>
          <p:cNvSpPr/>
          <p:nvPr/>
        </p:nvSpPr>
        <p:spPr>
          <a:xfrm>
            <a:off x="1907279" y="3439561"/>
            <a:ext cx="1280158" cy="7924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E24563-FBF8-4548-8053-97F33520B430}"/>
              </a:ext>
            </a:extLst>
          </p:cNvPr>
          <p:cNvSpPr/>
          <p:nvPr/>
        </p:nvSpPr>
        <p:spPr>
          <a:xfrm>
            <a:off x="2448889" y="2869809"/>
            <a:ext cx="196937" cy="559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535F60-0BF2-4694-87E9-B4FD1051029C}"/>
              </a:ext>
            </a:extLst>
          </p:cNvPr>
          <p:cNvCxnSpPr>
            <a:cxnSpLocks/>
          </p:cNvCxnSpPr>
          <p:nvPr/>
        </p:nvCxnSpPr>
        <p:spPr>
          <a:xfrm>
            <a:off x="1097647" y="2895950"/>
            <a:ext cx="8096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4802F6-B08B-479F-AA27-AF858392A1FC}"/>
              </a:ext>
            </a:extLst>
          </p:cNvPr>
          <p:cNvSpPr txBox="1"/>
          <p:nvPr/>
        </p:nvSpPr>
        <p:spPr>
          <a:xfrm>
            <a:off x="4675163" y="604910"/>
            <a:ext cx="284167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3600" dirty="0"/>
              <a:t>Alfa-April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D1DE97-D675-4F22-B806-61E0F6726CFE}"/>
              </a:ext>
            </a:extLst>
          </p:cNvPr>
          <p:cNvGrpSpPr/>
          <p:nvPr/>
        </p:nvGrpSpPr>
        <p:grpSpPr>
          <a:xfrm>
            <a:off x="3459047" y="2625949"/>
            <a:ext cx="540000" cy="1606100"/>
            <a:chOff x="3657599" y="2537307"/>
            <a:chExt cx="540000" cy="16061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A8ABC3-EF59-4DA4-9223-ADD2E0E595E1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7F2D9AF-B1E9-463F-A3D2-52449201656C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1E45F6-66CD-4ED7-AD23-0F49F06B7D42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F5ED7E-6537-40D8-8DD1-AFA9D82FA6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0656A63-C74A-4FC9-B449-F440D7A14A5A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429DEC-1F2E-45C6-A879-CA76DFE7C50B}"/>
              </a:ext>
            </a:extLst>
          </p:cNvPr>
          <p:cNvGrpSpPr/>
          <p:nvPr/>
        </p:nvGrpSpPr>
        <p:grpSpPr>
          <a:xfrm>
            <a:off x="4405163" y="2625949"/>
            <a:ext cx="540000" cy="1606100"/>
            <a:chOff x="3657599" y="2537307"/>
            <a:chExt cx="540000" cy="16061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F538D7A-B6A8-48B5-9AE1-0800A19EC336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F8A0753-3191-44B6-A01F-DB0F8DD2A378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C3B2F8-2C9A-4837-9977-BD3304B4A522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7247726-D190-4A3D-BE1C-637158FD6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E277389-11EC-4BDC-9A7C-405A8E1A300B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793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EAA5580-DF43-43B6-B58D-1101DAEAB170}"/>
              </a:ext>
            </a:extLst>
          </p:cNvPr>
          <p:cNvGrpSpPr/>
          <p:nvPr/>
        </p:nvGrpSpPr>
        <p:grpSpPr>
          <a:xfrm>
            <a:off x="1097279" y="2625950"/>
            <a:ext cx="540000" cy="1606100"/>
            <a:chOff x="3657599" y="2537307"/>
            <a:chExt cx="540000" cy="16061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4D8E324-891D-4F24-98D8-A3352C57A509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D00A346-A453-4D07-8610-7606790D8697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34133AF-6E85-4061-9650-BF82CFAB7E2E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F78D08-0B57-471E-8825-DBFE839399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1690873-85C9-437D-A2AA-E36ABC74F1B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71A0C22-2911-4BC7-8AD0-4F2F6170AD06}"/>
              </a:ext>
            </a:extLst>
          </p:cNvPr>
          <p:cNvSpPr/>
          <p:nvPr/>
        </p:nvSpPr>
        <p:spPr>
          <a:xfrm>
            <a:off x="1907279" y="3439561"/>
            <a:ext cx="1280158" cy="7924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E24563-FBF8-4548-8053-97F33520B430}"/>
              </a:ext>
            </a:extLst>
          </p:cNvPr>
          <p:cNvSpPr/>
          <p:nvPr/>
        </p:nvSpPr>
        <p:spPr>
          <a:xfrm>
            <a:off x="2448889" y="2869809"/>
            <a:ext cx="196937" cy="559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535F60-0BF2-4694-87E9-B4FD1051029C}"/>
              </a:ext>
            </a:extLst>
          </p:cNvPr>
          <p:cNvCxnSpPr>
            <a:cxnSpLocks/>
          </p:cNvCxnSpPr>
          <p:nvPr/>
        </p:nvCxnSpPr>
        <p:spPr>
          <a:xfrm>
            <a:off x="1097647" y="2895950"/>
            <a:ext cx="8096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4802F6-B08B-479F-AA27-AF858392A1FC}"/>
              </a:ext>
            </a:extLst>
          </p:cNvPr>
          <p:cNvSpPr txBox="1"/>
          <p:nvPr/>
        </p:nvSpPr>
        <p:spPr>
          <a:xfrm>
            <a:off x="4675163" y="604910"/>
            <a:ext cx="284167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3600" dirty="0"/>
              <a:t>Alfa-April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D1DE97-D675-4F22-B806-61E0F6726CFE}"/>
              </a:ext>
            </a:extLst>
          </p:cNvPr>
          <p:cNvGrpSpPr/>
          <p:nvPr/>
        </p:nvGrpSpPr>
        <p:grpSpPr>
          <a:xfrm>
            <a:off x="3459047" y="2625949"/>
            <a:ext cx="540000" cy="1606100"/>
            <a:chOff x="3657599" y="2537307"/>
            <a:chExt cx="540000" cy="16061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A8ABC3-EF59-4DA4-9223-ADD2E0E595E1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7F2D9AF-B1E9-463F-A3D2-52449201656C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1E45F6-66CD-4ED7-AD23-0F49F06B7D42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F5ED7E-6537-40D8-8DD1-AFA9D82FA6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0656A63-C74A-4FC9-B449-F440D7A14A5A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429DEC-1F2E-45C6-A879-CA76DFE7C50B}"/>
              </a:ext>
            </a:extLst>
          </p:cNvPr>
          <p:cNvGrpSpPr/>
          <p:nvPr/>
        </p:nvGrpSpPr>
        <p:grpSpPr>
          <a:xfrm>
            <a:off x="4405163" y="2625949"/>
            <a:ext cx="540000" cy="1606100"/>
            <a:chOff x="3657599" y="2537307"/>
            <a:chExt cx="540000" cy="16061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F538D7A-B6A8-48B5-9AE1-0800A19EC336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F8A0753-3191-44B6-A01F-DB0F8DD2A378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C3B2F8-2C9A-4837-9977-BD3304B4A522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7247726-D190-4A3D-BE1C-637158FD6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E277389-11EC-4BDC-9A7C-405A8E1A300B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822A55-E176-4D4C-8F92-860375B941E7}"/>
              </a:ext>
            </a:extLst>
          </p:cNvPr>
          <p:cNvGrpSpPr/>
          <p:nvPr/>
        </p:nvGrpSpPr>
        <p:grpSpPr>
          <a:xfrm>
            <a:off x="5351278" y="2625949"/>
            <a:ext cx="540000" cy="1606100"/>
            <a:chOff x="3657599" y="2537307"/>
            <a:chExt cx="540000" cy="16061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ED67266-9E27-4F2A-B4F0-E0622797CA60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0990713-E33A-40F6-9A60-97B174805BA4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CAE8D-8CFA-45CB-9ADE-5D02767C3364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9D37B7-6BFB-414B-BF84-3DDCA5569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9DF49D-72B5-45AB-A35D-77F215C8F45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16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EAA5580-DF43-43B6-B58D-1101DAEAB170}"/>
              </a:ext>
            </a:extLst>
          </p:cNvPr>
          <p:cNvGrpSpPr/>
          <p:nvPr/>
        </p:nvGrpSpPr>
        <p:grpSpPr>
          <a:xfrm>
            <a:off x="1097279" y="2625950"/>
            <a:ext cx="540000" cy="1606100"/>
            <a:chOff x="3657599" y="2537307"/>
            <a:chExt cx="540000" cy="16061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4D8E324-891D-4F24-98D8-A3352C57A509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D00A346-A453-4D07-8610-7606790D8697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34133AF-6E85-4061-9650-BF82CFAB7E2E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F78D08-0B57-471E-8825-DBFE839399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1690873-85C9-437D-A2AA-E36ABC74F1B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71A0C22-2911-4BC7-8AD0-4F2F6170AD06}"/>
              </a:ext>
            </a:extLst>
          </p:cNvPr>
          <p:cNvSpPr/>
          <p:nvPr/>
        </p:nvSpPr>
        <p:spPr>
          <a:xfrm>
            <a:off x="1907279" y="3439561"/>
            <a:ext cx="1280158" cy="7924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E24563-FBF8-4548-8053-97F33520B430}"/>
              </a:ext>
            </a:extLst>
          </p:cNvPr>
          <p:cNvSpPr/>
          <p:nvPr/>
        </p:nvSpPr>
        <p:spPr>
          <a:xfrm>
            <a:off x="2448889" y="2869809"/>
            <a:ext cx="196937" cy="559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535F60-0BF2-4694-87E9-B4FD1051029C}"/>
              </a:ext>
            </a:extLst>
          </p:cNvPr>
          <p:cNvCxnSpPr>
            <a:cxnSpLocks/>
          </p:cNvCxnSpPr>
          <p:nvPr/>
        </p:nvCxnSpPr>
        <p:spPr>
          <a:xfrm>
            <a:off x="1097647" y="2895950"/>
            <a:ext cx="8096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4802F6-B08B-479F-AA27-AF858392A1FC}"/>
              </a:ext>
            </a:extLst>
          </p:cNvPr>
          <p:cNvSpPr txBox="1"/>
          <p:nvPr/>
        </p:nvSpPr>
        <p:spPr>
          <a:xfrm>
            <a:off x="4675163" y="604910"/>
            <a:ext cx="284167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3600" dirty="0"/>
              <a:t>Alfa-April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D1DE97-D675-4F22-B806-61E0F6726CFE}"/>
              </a:ext>
            </a:extLst>
          </p:cNvPr>
          <p:cNvGrpSpPr/>
          <p:nvPr/>
        </p:nvGrpSpPr>
        <p:grpSpPr>
          <a:xfrm>
            <a:off x="3459047" y="2625949"/>
            <a:ext cx="540000" cy="1606100"/>
            <a:chOff x="3657599" y="2537307"/>
            <a:chExt cx="540000" cy="16061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A8ABC3-EF59-4DA4-9223-ADD2E0E595E1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7F2D9AF-B1E9-463F-A3D2-52449201656C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1E45F6-66CD-4ED7-AD23-0F49F06B7D42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F5ED7E-6537-40D8-8DD1-AFA9D82FA6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0656A63-C74A-4FC9-B449-F440D7A14A5A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429DEC-1F2E-45C6-A879-CA76DFE7C50B}"/>
              </a:ext>
            </a:extLst>
          </p:cNvPr>
          <p:cNvGrpSpPr/>
          <p:nvPr/>
        </p:nvGrpSpPr>
        <p:grpSpPr>
          <a:xfrm>
            <a:off x="4405163" y="2625949"/>
            <a:ext cx="540000" cy="1606100"/>
            <a:chOff x="3657599" y="2537307"/>
            <a:chExt cx="540000" cy="16061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F538D7A-B6A8-48B5-9AE1-0800A19EC336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F8A0753-3191-44B6-A01F-DB0F8DD2A378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C3B2F8-2C9A-4837-9977-BD3304B4A522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7247726-D190-4A3D-BE1C-637158FD6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E277389-11EC-4BDC-9A7C-405A8E1A300B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822A55-E176-4D4C-8F92-860375B941E7}"/>
              </a:ext>
            </a:extLst>
          </p:cNvPr>
          <p:cNvGrpSpPr/>
          <p:nvPr/>
        </p:nvGrpSpPr>
        <p:grpSpPr>
          <a:xfrm>
            <a:off x="5351278" y="2625949"/>
            <a:ext cx="540000" cy="1606100"/>
            <a:chOff x="3657599" y="2537307"/>
            <a:chExt cx="540000" cy="16061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ED67266-9E27-4F2A-B4F0-E0622797CA60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0990713-E33A-40F6-9A60-97B174805BA4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CAE8D-8CFA-45CB-9ADE-5D02767C3364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9D37B7-6BFB-414B-BF84-3DDCA5569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9DF49D-72B5-45AB-A35D-77F215C8F45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A156BD-1E69-451D-A96C-EDCCB7B2D0EA}"/>
              </a:ext>
            </a:extLst>
          </p:cNvPr>
          <p:cNvGrpSpPr/>
          <p:nvPr/>
        </p:nvGrpSpPr>
        <p:grpSpPr>
          <a:xfrm>
            <a:off x="6297392" y="2625949"/>
            <a:ext cx="540000" cy="1606100"/>
            <a:chOff x="3657599" y="2537307"/>
            <a:chExt cx="540000" cy="16061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F1C04C6-EAAF-49DA-A7A0-A60ED32C7FEE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FD4236-1094-4742-8405-2322BB539615}"/>
                </a:ext>
              </a:extLst>
            </p:cNvPr>
            <p:cNvCxnSpPr>
              <a:cxnSpLocks/>
              <a:stCxn id="39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824E693-6B9B-48D0-916B-671A65771B11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26D3694-472C-42A3-8000-F5D33F785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D9CEDD2-AB7E-4102-BCF8-E679C61FB52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543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EAA5580-DF43-43B6-B58D-1101DAEAB170}"/>
              </a:ext>
            </a:extLst>
          </p:cNvPr>
          <p:cNvGrpSpPr/>
          <p:nvPr/>
        </p:nvGrpSpPr>
        <p:grpSpPr>
          <a:xfrm>
            <a:off x="1097279" y="2625950"/>
            <a:ext cx="540000" cy="1606100"/>
            <a:chOff x="3657599" y="2537307"/>
            <a:chExt cx="540000" cy="16061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4D8E324-891D-4F24-98D8-A3352C57A509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D00A346-A453-4D07-8610-7606790D8697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34133AF-6E85-4061-9650-BF82CFAB7E2E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F78D08-0B57-471E-8825-DBFE839399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1690873-85C9-437D-A2AA-E36ABC74F1B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71A0C22-2911-4BC7-8AD0-4F2F6170AD06}"/>
              </a:ext>
            </a:extLst>
          </p:cNvPr>
          <p:cNvSpPr/>
          <p:nvPr/>
        </p:nvSpPr>
        <p:spPr>
          <a:xfrm>
            <a:off x="1907279" y="3439561"/>
            <a:ext cx="1280158" cy="7924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E24563-FBF8-4548-8053-97F33520B430}"/>
              </a:ext>
            </a:extLst>
          </p:cNvPr>
          <p:cNvSpPr/>
          <p:nvPr/>
        </p:nvSpPr>
        <p:spPr>
          <a:xfrm>
            <a:off x="2448889" y="2869809"/>
            <a:ext cx="196937" cy="559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535F60-0BF2-4694-87E9-B4FD1051029C}"/>
              </a:ext>
            </a:extLst>
          </p:cNvPr>
          <p:cNvCxnSpPr>
            <a:cxnSpLocks/>
          </p:cNvCxnSpPr>
          <p:nvPr/>
        </p:nvCxnSpPr>
        <p:spPr>
          <a:xfrm>
            <a:off x="1097647" y="2895950"/>
            <a:ext cx="8096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4802F6-B08B-479F-AA27-AF858392A1FC}"/>
              </a:ext>
            </a:extLst>
          </p:cNvPr>
          <p:cNvSpPr txBox="1"/>
          <p:nvPr/>
        </p:nvSpPr>
        <p:spPr>
          <a:xfrm>
            <a:off x="4675163" y="604910"/>
            <a:ext cx="284167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3600" dirty="0"/>
              <a:t>Alfa-April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D1DE97-D675-4F22-B806-61E0F6726CFE}"/>
              </a:ext>
            </a:extLst>
          </p:cNvPr>
          <p:cNvGrpSpPr/>
          <p:nvPr/>
        </p:nvGrpSpPr>
        <p:grpSpPr>
          <a:xfrm>
            <a:off x="3459047" y="2625949"/>
            <a:ext cx="540000" cy="1606100"/>
            <a:chOff x="3657599" y="2537307"/>
            <a:chExt cx="540000" cy="16061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A8ABC3-EF59-4DA4-9223-ADD2E0E595E1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7F2D9AF-B1E9-463F-A3D2-52449201656C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1E45F6-66CD-4ED7-AD23-0F49F06B7D42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F5ED7E-6537-40D8-8DD1-AFA9D82FA6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0656A63-C74A-4FC9-B449-F440D7A14A5A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429DEC-1F2E-45C6-A879-CA76DFE7C50B}"/>
              </a:ext>
            </a:extLst>
          </p:cNvPr>
          <p:cNvGrpSpPr/>
          <p:nvPr/>
        </p:nvGrpSpPr>
        <p:grpSpPr>
          <a:xfrm>
            <a:off x="4405163" y="2625949"/>
            <a:ext cx="540000" cy="1606100"/>
            <a:chOff x="3657599" y="2537307"/>
            <a:chExt cx="540000" cy="16061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F538D7A-B6A8-48B5-9AE1-0800A19EC336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F8A0753-3191-44B6-A01F-DB0F8DD2A378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C3B2F8-2C9A-4837-9977-BD3304B4A522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7247726-D190-4A3D-BE1C-637158FD6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E277389-11EC-4BDC-9A7C-405A8E1A300B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822A55-E176-4D4C-8F92-860375B941E7}"/>
              </a:ext>
            </a:extLst>
          </p:cNvPr>
          <p:cNvGrpSpPr/>
          <p:nvPr/>
        </p:nvGrpSpPr>
        <p:grpSpPr>
          <a:xfrm>
            <a:off x="5351278" y="2625949"/>
            <a:ext cx="540000" cy="1606100"/>
            <a:chOff x="3657599" y="2537307"/>
            <a:chExt cx="540000" cy="16061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ED67266-9E27-4F2A-B4F0-E0622797CA60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0990713-E33A-40F6-9A60-97B174805BA4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CAE8D-8CFA-45CB-9ADE-5D02767C3364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9D37B7-6BFB-414B-BF84-3DDCA5569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9DF49D-72B5-45AB-A35D-77F215C8F45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A156BD-1E69-451D-A96C-EDCCB7B2D0EA}"/>
              </a:ext>
            </a:extLst>
          </p:cNvPr>
          <p:cNvGrpSpPr/>
          <p:nvPr/>
        </p:nvGrpSpPr>
        <p:grpSpPr>
          <a:xfrm>
            <a:off x="6297392" y="2625949"/>
            <a:ext cx="540000" cy="1606100"/>
            <a:chOff x="3657599" y="2537307"/>
            <a:chExt cx="540000" cy="16061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F1C04C6-EAAF-49DA-A7A0-A60ED32C7FEE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FD4236-1094-4742-8405-2322BB539615}"/>
                </a:ext>
              </a:extLst>
            </p:cNvPr>
            <p:cNvCxnSpPr>
              <a:cxnSpLocks/>
              <a:stCxn id="39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824E693-6B9B-48D0-916B-671A65771B11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26D3694-472C-42A3-8000-F5D33F785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D9CEDD2-AB7E-4102-BCF8-E679C61FB52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6E643B-379B-489B-AEC1-F032D4A348BA}"/>
              </a:ext>
            </a:extLst>
          </p:cNvPr>
          <p:cNvGrpSpPr/>
          <p:nvPr/>
        </p:nvGrpSpPr>
        <p:grpSpPr>
          <a:xfrm>
            <a:off x="7243506" y="2625949"/>
            <a:ext cx="540000" cy="1606100"/>
            <a:chOff x="3657599" y="2537307"/>
            <a:chExt cx="540000" cy="16061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92462E1-443D-4AFE-A276-A7FD3CEEDEC7}"/>
                </a:ext>
              </a:extLst>
            </p:cNvPr>
            <p:cNvSpPr/>
            <p:nvPr/>
          </p:nvSpPr>
          <p:spPr>
            <a:xfrm>
              <a:off x="3657599" y="2537307"/>
              <a:ext cx="540000" cy="5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B5F988C-D71F-4EFF-814A-2188E8368737}"/>
                </a:ext>
              </a:extLst>
            </p:cNvPr>
            <p:cNvCxnSpPr>
              <a:cxnSpLocks/>
              <a:stCxn id="45" idx="4"/>
            </p:cNvCxnSpPr>
            <p:nvPr/>
          </p:nvCxnSpPr>
          <p:spPr>
            <a:xfrm>
              <a:off x="3927599" y="3077307"/>
              <a:ext cx="0" cy="5261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4123B4F-38C4-45BB-AA93-FA159814F0BE}"/>
                </a:ext>
              </a:extLst>
            </p:cNvPr>
            <p:cNvCxnSpPr>
              <a:cxnSpLocks/>
            </p:cNvCxnSpPr>
            <p:nvPr/>
          </p:nvCxnSpPr>
          <p:spPr>
            <a:xfrm>
              <a:off x="3927599" y="3603407"/>
              <a:ext cx="270000" cy="5400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F0D4F84-06BC-476C-8897-A0A552FE9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9" y="3603407"/>
              <a:ext cx="270000" cy="5400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9B1D019-8BE6-40F1-BDF4-CB410E1868B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3346671"/>
              <a:ext cx="5400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5811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410</Words>
  <Application>Microsoft Office PowerPoint</Application>
  <PresentationFormat>Widescreen</PresentationFormat>
  <Paragraphs>252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SDA</vt:lpstr>
      <vt:lpstr>Queue</vt:lpstr>
      <vt:lpstr>Pengertian Umum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Pengertian Teknik</vt:lpstr>
      <vt:lpstr>PowerPoint Presentation</vt:lpstr>
      <vt:lpstr>Operasi Input (Add)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Operasi Output (Delete)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Kombinasi Input &amp;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</vt:lpstr>
      <vt:lpstr>Latihan</vt:lpstr>
      <vt:lpstr>Tugas</vt:lpstr>
      <vt:lpstr>Tugas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SDA</dc:title>
  <dc:creator>Yusup Winata</dc:creator>
  <cp:lastModifiedBy>Yusup Winata</cp:lastModifiedBy>
  <cp:revision>80</cp:revision>
  <dcterms:created xsi:type="dcterms:W3CDTF">2020-05-19T08:59:23Z</dcterms:created>
  <dcterms:modified xsi:type="dcterms:W3CDTF">2020-05-22T13:36:04Z</dcterms:modified>
</cp:coreProperties>
</file>