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2ED9-8BA7-7DC0-7E6D-5E5F5311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Future learning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2250A-EA1D-E043-F0CA-FAE79ED48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STUDENTS NAME : A.UMA MAHESWARI </a:t>
            </a:r>
          </a:p>
          <a:p>
            <a:r>
              <a:rPr lang="en-US"/>
              <a:t>REGISTER AN NIMD : 24131131802522019/asanm11324131131802522019</a:t>
            </a:r>
          </a:p>
          <a:p>
            <a:r>
              <a:rPr lang="en-US"/>
              <a:t>DEPARTMENT :  BSC.CPOMPUTER SCIENCE</a:t>
            </a:r>
          </a:p>
          <a:p>
            <a:r>
              <a:rPr lang="en-US"/>
              <a:t>COLLEGE : 113-VALLALAR ART’S AND SCIENCE COLLEGE </a:t>
            </a:r>
          </a:p>
          <a:p>
            <a:r>
              <a:rPr lang="en-US"/>
              <a:t>COLLEGE  :  NNAMALAI UNIVERSITY</a:t>
            </a:r>
          </a:p>
        </p:txBody>
      </p:sp>
    </p:spTree>
    <p:extLst>
      <p:ext uri="{BB962C8B-B14F-4D97-AF65-F5344CB8AC3E}">
        <p14:creationId xmlns:p14="http://schemas.microsoft.com/office/powerpoint/2010/main" val="192031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3E5D-5D5C-AC95-FC6E-7A8BB966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038C-8EBA-47E6-A2D4-D20FD6F9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Future learning  goals are not just about gaining knowledge ,but about shaping the person you want to be come. </a:t>
            </a:r>
          </a:p>
        </p:txBody>
      </p:sp>
    </p:spTree>
    <p:extLst>
      <p:ext uri="{BB962C8B-B14F-4D97-AF65-F5344CB8AC3E}">
        <p14:creationId xmlns:p14="http://schemas.microsoft.com/office/powerpoint/2010/main" val="342260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5FDD-35E2-465E-9B62-2CF0A0BB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D47F-A533-40A4-E6AD-BABF6E5B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FUTURE LEARNING GOALS </a:t>
            </a:r>
          </a:p>
        </p:txBody>
      </p:sp>
    </p:spTree>
    <p:extLst>
      <p:ext uri="{BB962C8B-B14F-4D97-AF65-F5344CB8AC3E}">
        <p14:creationId xmlns:p14="http://schemas.microsoft.com/office/powerpoint/2010/main" val="131454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A546-F289-F90C-BE7E-11C9421E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D5D4-2F1D-AF85-CB13-1576EE51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AGENDA:</a:t>
            </a:r>
          </a:p>
          <a:p>
            <a:pPr marL="0" indent="0">
              <a:buNone/>
            </a:pPr>
            <a:r>
              <a:rPr lang="en-US"/>
              <a:t>           ☆INTRODUCTION </a:t>
            </a:r>
          </a:p>
          <a:p>
            <a:pPr marL="0" indent="0">
              <a:buNone/>
            </a:pPr>
            <a:r>
              <a:rPr lang="en-US"/>
              <a:t>           ☆WHY FUTURE LEARNING GOAL MATTER </a:t>
            </a:r>
          </a:p>
          <a:p>
            <a:pPr marL="0" indent="0">
              <a:buNone/>
            </a:pPr>
            <a:r>
              <a:rPr lang="en-US"/>
              <a:t>           ☆EXAMPLE  FUTURE LEARNING GOALS </a:t>
            </a:r>
          </a:p>
          <a:p>
            <a:pPr marL="0" indent="0">
              <a:buNone/>
            </a:pPr>
            <a:r>
              <a:rPr lang="en-US"/>
              <a:t>           ☆HOW TO SET EFFECTIVE LEARNING GOALS </a:t>
            </a:r>
          </a:p>
          <a:p>
            <a:pPr marL="0" indent="0">
              <a:buNone/>
            </a:pPr>
            <a:r>
              <a:rPr lang="en-US"/>
              <a:t>           ☆STRATEGIES TO ACHIEVE LEARNING GOALS </a:t>
            </a:r>
          </a:p>
          <a:p>
            <a:pPr marL="0" indent="0">
              <a:buNone/>
            </a:pPr>
            <a:r>
              <a:rPr lang="en-US"/>
              <a:t>           ☆CONCLUSION </a:t>
            </a: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63E8CF92-5E2A-DC39-B423-DEA843D2E782}"/>
              </a:ext>
            </a:extLst>
          </p:cNvPr>
          <p:cNvSpPr/>
          <p:nvPr/>
        </p:nvSpPr>
        <p:spPr>
          <a:xfrm>
            <a:off x="7661124" y="4800600"/>
            <a:ext cx="1828800" cy="1828800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A18D-926F-8E36-B286-502CC9F0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384" y="-186231"/>
            <a:ext cx="10058400" cy="1609344"/>
          </a:xfrm>
        </p:spPr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BCCD3-75C7-A2BB-7CB9-B2274296F337}"/>
              </a:ext>
            </a:extLst>
          </p:cNvPr>
          <p:cNvSpPr txBox="1"/>
          <p:nvPr/>
        </p:nvSpPr>
        <p:spPr>
          <a:xfrm>
            <a:off x="1915828" y="1462094"/>
            <a:ext cx="3859407" cy="210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0EEB2-69DC-D02F-6C35-633A242D09B9}"/>
              </a:ext>
            </a:extLst>
          </p:cNvPr>
          <p:cNvSpPr txBox="1"/>
          <p:nvPr/>
        </p:nvSpPr>
        <p:spPr>
          <a:xfrm>
            <a:off x="4317998" y="2819304"/>
            <a:ext cx="3859407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/>
              <a:t>In a constantly evolving world, continous learning is essential for personal and professional growth </a:t>
            </a:r>
          </a:p>
          <a:p>
            <a:pPr algn="l"/>
            <a:r>
              <a:rPr lang="en-US"/>
              <a:t>    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This topic explones the importance of settings learning goals ,specific areas top focus on and strategies to achieve them.</a:t>
            </a:r>
          </a:p>
        </p:txBody>
      </p:sp>
      <p:sp>
        <p:nvSpPr>
          <p:cNvPr id="12" name="Ribbon: Tilted Up 11">
            <a:extLst>
              <a:ext uri="{FF2B5EF4-FFF2-40B4-BE49-F238E27FC236}">
                <a16:creationId xmlns:a16="http://schemas.microsoft.com/office/drawing/2014/main" id="{8B7F8EDC-6725-5F09-1F41-2E8137FAD5F2}"/>
              </a:ext>
            </a:extLst>
          </p:cNvPr>
          <p:cNvSpPr/>
          <p:nvPr/>
        </p:nvSpPr>
        <p:spPr>
          <a:xfrm>
            <a:off x="2079969" y="1419469"/>
            <a:ext cx="2432304" cy="1225296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bbon: Tilted Up 13">
            <a:extLst>
              <a:ext uri="{FF2B5EF4-FFF2-40B4-BE49-F238E27FC236}">
                <a16:creationId xmlns:a16="http://schemas.microsoft.com/office/drawing/2014/main" id="{84A8E2EB-B610-1595-2A22-2D4798A4FC3C}"/>
              </a:ext>
            </a:extLst>
          </p:cNvPr>
          <p:cNvSpPr/>
          <p:nvPr/>
        </p:nvSpPr>
        <p:spPr>
          <a:xfrm>
            <a:off x="8520514" y="5531732"/>
            <a:ext cx="2432304" cy="1225296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DC1B-7E01-AD4D-1FCB-70E8DE71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800" y="503598"/>
            <a:ext cx="10058400" cy="1609344"/>
          </a:xfrm>
        </p:spPr>
        <p:txBody>
          <a:bodyPr/>
          <a:lstStyle/>
          <a:p>
            <a:r>
              <a:rPr lang="en-US"/>
              <a:t>Why FUTURE LEARNING GOALS MATTER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2CDA-47A9-8521-65C8-89A058945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800" y="191578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(*) ADAPTABILITY</a:t>
            </a:r>
          </a:p>
          <a:p>
            <a:pPr marL="0" indent="0">
              <a:buNone/>
            </a:pPr>
            <a:r>
              <a:rPr lang="en-US"/>
              <a:t>                      ☆Learning  new  skills helps adapt to changing Industries and technologies. </a:t>
            </a:r>
          </a:p>
          <a:p>
            <a:pPr marL="0" indent="0">
              <a:buNone/>
            </a:pPr>
            <a:r>
              <a:rPr lang="en-US"/>
              <a:t>(*) PERSONAL GROWTH </a:t>
            </a:r>
          </a:p>
          <a:p>
            <a:pPr marL="0" indent="0">
              <a:buNone/>
            </a:pPr>
            <a:r>
              <a:rPr lang="en-US"/>
              <a:t>                       ☆promotes intellectual development, critical thinking, and self      awareness.</a:t>
            </a:r>
          </a:p>
          <a:p>
            <a:pPr marL="0" indent="0">
              <a:buNone/>
            </a:pPr>
            <a:r>
              <a:rPr lang="en-US"/>
              <a:t>(*)CAREER ADVANCEMENT</a:t>
            </a:r>
          </a:p>
          <a:p>
            <a:pPr marL="0" indent="0">
              <a:buNone/>
            </a:pPr>
            <a:r>
              <a:rPr lang="en-US"/>
              <a:t>                      ☆Enhance  Qualification opening up new opportunities. 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991288BD-447E-9746-ABB3-81C4AF158884}"/>
              </a:ext>
            </a:extLst>
          </p:cNvPr>
          <p:cNvSpPr/>
          <p:nvPr/>
        </p:nvSpPr>
        <p:spPr>
          <a:xfrm>
            <a:off x="9064171" y="4824790"/>
            <a:ext cx="1828800" cy="182880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093B3B0E-D77C-CA1A-9725-D501A15701DC}"/>
              </a:ext>
            </a:extLst>
          </p:cNvPr>
          <p:cNvSpPr/>
          <p:nvPr/>
        </p:nvSpPr>
        <p:spPr>
          <a:xfrm>
            <a:off x="-237067" y="-408529"/>
            <a:ext cx="1828800" cy="1828800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1444-76B5-1457-D641-2D4ED2B0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FUTURE LEARNING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F01C-7496-66CF-584C-67847459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(♡) ACADEMIC GOALS </a:t>
            </a:r>
          </a:p>
          <a:p>
            <a:pPr marL="0" indent="0">
              <a:buNone/>
            </a:pPr>
            <a:r>
              <a:rPr lang="en-US"/>
              <a:t>            ● Complete a degree or certification </a:t>
            </a:r>
          </a:p>
          <a:p>
            <a:pPr marL="0" indent="0">
              <a:buNone/>
            </a:pPr>
            <a:r>
              <a:rPr lang="en-US"/>
              <a:t>            ●Improve performance in a particular subject</a:t>
            </a:r>
          </a:p>
          <a:p>
            <a:pPr marL="0" indent="0">
              <a:buNone/>
            </a:pPr>
            <a:r>
              <a:rPr lang="en-US"/>
              <a:t>            ●Learning  a new language</a:t>
            </a:r>
          </a:p>
          <a:p>
            <a:pPr marL="0" indent="0">
              <a:buNone/>
            </a:pPr>
            <a:r>
              <a:rPr lang="en-US"/>
              <a:t>(♡)PROFESSIONAL GOALS </a:t>
            </a:r>
          </a:p>
          <a:p>
            <a:pPr marL="0" indent="0">
              <a:buNone/>
            </a:pPr>
            <a:r>
              <a:rPr lang="en-US"/>
              <a:t>            ●Gain skills relevant to a chosen career</a:t>
            </a:r>
          </a:p>
          <a:p>
            <a:pPr marL="0" indent="0">
              <a:buNone/>
            </a:pPr>
            <a:r>
              <a:rPr lang="en-US"/>
              <a:t>            ●Obtain industry specific certifications </a:t>
            </a:r>
          </a:p>
          <a:p>
            <a:pPr marL="0" indent="0">
              <a:buNone/>
            </a:pPr>
            <a:r>
              <a:rPr lang="en-US"/>
              <a:t>            ●Improve leadership or communication skills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02E82CA1-082B-8ADA-5192-C455CB433383}"/>
              </a:ext>
            </a:extLst>
          </p:cNvPr>
          <p:cNvSpPr/>
          <p:nvPr/>
        </p:nvSpPr>
        <p:spPr>
          <a:xfrm>
            <a:off x="8544076" y="3429000"/>
            <a:ext cx="1828800" cy="1828800"/>
          </a:xfrm>
          <a:prstGeom prst="star5">
            <a:avLst>
              <a:gd name="adj" fmla="val 1670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961-B899-6B45-B959-FD1C38A6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562" y="303203"/>
            <a:ext cx="10058400" cy="1609344"/>
          </a:xfrm>
        </p:spPr>
        <p:txBody>
          <a:bodyPr/>
          <a:lstStyle/>
          <a:p>
            <a:r>
              <a:rPr lang="en-US"/>
              <a:t>STRATEGIES TO ACHIEVE LEARNING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95BC-CAD5-8CB1-3895-776A15A5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912547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《》 Create a learning schedule or timeline </a:t>
            </a:r>
          </a:p>
          <a:p>
            <a:pPr marL="0" indent="0">
              <a:buNone/>
            </a:pPr>
            <a:r>
              <a:rPr lang="en-US"/>
              <a:t> 《》 Join study group’s or conversation </a:t>
            </a:r>
          </a:p>
          <a:p>
            <a:pPr marL="0" indent="0">
              <a:buNone/>
            </a:pPr>
            <a:r>
              <a:rPr lang="en-US"/>
              <a:t> 《》 Seek feedback and mentorship 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FB28268-FD2D-7835-BA02-B7CF6140580C}"/>
              </a:ext>
            </a:extLst>
          </p:cNvPr>
          <p:cNvSpPr/>
          <p:nvPr/>
        </p:nvSpPr>
        <p:spPr>
          <a:xfrm rot="1215452">
            <a:off x="6680726" y="3684946"/>
            <a:ext cx="3285067" cy="172961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7760-027F-E6C6-C199-60A9D5C8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SET EFFECTIVE LEARNING GOALS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383A78-2805-E0A0-7985-A9225A658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719" y="2093976"/>
            <a:ext cx="494395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851B-A34F-E366-8352-7AE16222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SET EFFECTIVE LEARNING GOALS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6D92FA-DFD3-C998-D27B-A8E32F6F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304" y="2120900"/>
            <a:ext cx="276574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72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Wood Type</vt:lpstr>
      <vt:lpstr>Future learning Goals</vt:lpstr>
      <vt:lpstr>PROJECT TITLE</vt:lpstr>
      <vt:lpstr>FUTURE LEARNING GOALS</vt:lpstr>
      <vt:lpstr>INTRODUCTION </vt:lpstr>
      <vt:lpstr>Why FUTURE LEARNING GOALS MATTER </vt:lpstr>
      <vt:lpstr>EXAMPLE FUTURE LEARNING GOALS </vt:lpstr>
      <vt:lpstr>STRATEGIES TO ACHIEVE LEARNING GOALS </vt:lpstr>
      <vt:lpstr>HOW TO SET EFFECTIVE LEARNING GOALS </vt:lpstr>
      <vt:lpstr>HOW TO SET EFFECTIVE LEARNING GOALS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learning Goals</dc:title>
  <dc:creator>Umamaheswari Uma</dc:creator>
  <cp:lastModifiedBy>Umamaheswari Uma</cp:lastModifiedBy>
  <cp:revision>2</cp:revision>
  <dcterms:created xsi:type="dcterms:W3CDTF">2025-09-01T04:45:01Z</dcterms:created>
  <dcterms:modified xsi:type="dcterms:W3CDTF">2025-09-01T07:04:54Z</dcterms:modified>
</cp:coreProperties>
</file>