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58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言語演習会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作　谷口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井上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664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カントール集合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Wikipedia</a:t>
            </a:r>
            <a:r>
              <a:rPr kumimoji="1" lang="ja-JP" altLang="en-US" dirty="0" smtClean="0"/>
              <a:t>によると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1026" name="Picture 2" descr="C:\Users\yu-hei\Dropbox\Cs講習会\setum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162926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1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カントール集合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Wikipedia</a:t>
            </a:r>
            <a:r>
              <a:rPr kumimoji="1" lang="ja-JP" altLang="en-US" dirty="0" smtClean="0"/>
              <a:t>によると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1026" name="Picture 2" descr="C:\Users\yu-hei\Dropbox\Cs講習会\setum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162926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u-hei\Dropbox\Cs講習会\setume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4" y="4293096"/>
            <a:ext cx="84201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3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カントール集合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Wikipedia</a:t>
            </a:r>
            <a:r>
              <a:rPr kumimoji="1" lang="ja-JP" altLang="en-US" dirty="0" smtClean="0"/>
              <a:t>によると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1028" name="Picture 4" descr="C:\Users\yu-hei\Dropbox\Cs講習会\setume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4" y="4293096"/>
            <a:ext cx="84201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u-hei\Dropbox\Cs講習会\kanto-rugazo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9" y="1952859"/>
            <a:ext cx="73342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5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以下のカントール集合の図を表示するプログラムを表示せよ。入力は高さ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を受け取るものとする。</a:t>
            </a:r>
            <a:endParaRPr kumimoji="1" lang="ja-JP" altLang="en-US" dirty="0"/>
          </a:p>
        </p:txBody>
      </p:sp>
      <p:pic>
        <p:nvPicPr>
          <p:cNvPr id="2050" name="Picture 2" descr="C:\Users\yu-hei\Dropbox\Cs講習会\kanto-rugaz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1" y="2276871"/>
            <a:ext cx="73342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yu-hei\Dropbox\Cs講習会\kant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8138"/>
            <a:ext cx="4543426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u-hei\Dropbox\Cs講習会\kant4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38" y="4063773"/>
            <a:ext cx="43910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5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606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谷口「なあ伯爵、一年生も</a:t>
            </a:r>
            <a:r>
              <a:rPr kumimoji="1" lang="en-US" altLang="ja-JP" dirty="0" smtClean="0"/>
              <a:t>C</a:t>
            </a:r>
            <a:r>
              <a:rPr kumimoji="1" lang="ja-JP" altLang="en-US" dirty="0" err="1" smtClean="0"/>
              <a:t>言語言語</a:t>
            </a:r>
            <a:r>
              <a:rPr kumimoji="1" lang="ja-JP" altLang="en-US" dirty="0" smtClean="0"/>
              <a:t>を忘れてきてる頃だし、アルゴリズム的なの教えたくね？」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71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谷口「なあ伯爵、一年生も</a:t>
            </a:r>
            <a:r>
              <a:rPr kumimoji="1" lang="en-US" altLang="ja-JP" dirty="0" smtClean="0"/>
              <a:t>C</a:t>
            </a:r>
            <a:r>
              <a:rPr kumimoji="1" lang="ja-JP" altLang="en-US" dirty="0" err="1" smtClean="0"/>
              <a:t>言語言語</a:t>
            </a:r>
            <a:r>
              <a:rPr kumimoji="1" lang="ja-JP" altLang="en-US" dirty="0" smtClean="0"/>
              <a:t>を忘れてきてる頃だし、アルゴリズム的なの教えたくね？」</a:t>
            </a:r>
            <a:endParaRPr kumimoji="1" lang="en-US" altLang="ja-JP" dirty="0" smtClean="0"/>
          </a:p>
          <a:p>
            <a:r>
              <a:rPr lang="ja-JP" altLang="en-US" dirty="0" smtClean="0"/>
              <a:t>井上「いいね」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71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谷口「なあ伯爵、一年生も</a:t>
            </a:r>
            <a:r>
              <a:rPr kumimoji="1" lang="en-US" altLang="ja-JP" dirty="0" smtClean="0"/>
              <a:t>C</a:t>
            </a:r>
            <a:r>
              <a:rPr kumimoji="1" lang="ja-JP" altLang="en-US" dirty="0" err="1" smtClean="0"/>
              <a:t>言語言語</a:t>
            </a:r>
            <a:r>
              <a:rPr kumimoji="1" lang="ja-JP" altLang="en-US" dirty="0" smtClean="0"/>
              <a:t>を忘れてきてる頃だし、アルゴリズム的なの教えたくね？」</a:t>
            </a:r>
            <a:endParaRPr kumimoji="1" lang="en-US" altLang="ja-JP" dirty="0" smtClean="0"/>
          </a:p>
          <a:p>
            <a:r>
              <a:rPr lang="ja-JP" altLang="en-US" dirty="0" smtClean="0"/>
              <a:t>井上「いいね」</a:t>
            </a:r>
            <a:endParaRPr lang="en-US" altLang="ja-JP" dirty="0" smtClean="0"/>
          </a:p>
          <a:p>
            <a:r>
              <a:rPr kumimoji="1" lang="ja-JP" altLang="en-US" dirty="0" smtClean="0"/>
              <a:t>谷口「なんか面白い問題ないかなー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ん？</a:t>
            </a:r>
            <a:r>
              <a:rPr lang="ja-JP" altLang="en-US" dirty="0" smtClean="0"/>
              <a:t>カントール集合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71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谷口「なあ伯爵、一年生も</a:t>
            </a:r>
            <a:r>
              <a:rPr kumimoji="1" lang="en-US" altLang="ja-JP" dirty="0" smtClean="0"/>
              <a:t>C</a:t>
            </a:r>
            <a:r>
              <a:rPr kumimoji="1" lang="ja-JP" altLang="en-US" dirty="0" err="1" smtClean="0"/>
              <a:t>言語言語</a:t>
            </a:r>
            <a:r>
              <a:rPr kumimoji="1" lang="ja-JP" altLang="en-US" dirty="0" smtClean="0"/>
              <a:t>を忘れてきてる頃だし、アルゴリズム的なの教えたくね？」</a:t>
            </a:r>
            <a:endParaRPr kumimoji="1" lang="en-US" altLang="ja-JP" dirty="0" smtClean="0"/>
          </a:p>
          <a:p>
            <a:r>
              <a:rPr lang="ja-JP" altLang="en-US" dirty="0" smtClean="0"/>
              <a:t>井上「いいね」</a:t>
            </a:r>
            <a:endParaRPr lang="en-US" altLang="ja-JP" dirty="0" smtClean="0"/>
          </a:p>
          <a:p>
            <a:r>
              <a:rPr kumimoji="1" lang="ja-JP" altLang="en-US" dirty="0" smtClean="0"/>
              <a:t>谷口「なんか面白い問題ないかなー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ん？</a:t>
            </a:r>
            <a:r>
              <a:rPr lang="ja-JP" altLang="en-US" dirty="0" smtClean="0"/>
              <a:t>カントール集合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？」</a:t>
            </a:r>
            <a:endParaRPr lang="en-US" altLang="ja-JP" dirty="0" smtClean="0"/>
          </a:p>
          <a:p>
            <a:r>
              <a:rPr lang="ja-JP" altLang="en-US" dirty="0" smtClean="0"/>
              <a:t>井上「</a:t>
            </a:r>
            <a:r>
              <a:rPr lang="en-US" altLang="ja-JP" dirty="0" smtClean="0"/>
              <a:t>………</a:t>
            </a:r>
            <a:r>
              <a:rPr lang="ja-JP" altLang="en-US" dirty="0" smtClean="0"/>
              <a:t>こんなん無理や</a:t>
            </a:r>
            <a:r>
              <a:rPr lang="ja-JP" altLang="en-US" dirty="0" err="1" smtClean="0"/>
              <a:t>ろ</a:t>
            </a:r>
            <a:r>
              <a:rPr lang="ja-JP" altLang="en-US" dirty="0" smtClean="0"/>
              <a:t>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7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谷口「なあ伯爵、一年生も</a:t>
            </a:r>
            <a:r>
              <a:rPr kumimoji="1" lang="en-US" altLang="ja-JP" dirty="0" smtClean="0"/>
              <a:t>C</a:t>
            </a:r>
            <a:r>
              <a:rPr kumimoji="1" lang="ja-JP" altLang="en-US" dirty="0" err="1" smtClean="0"/>
              <a:t>言語言語</a:t>
            </a:r>
            <a:r>
              <a:rPr kumimoji="1" lang="ja-JP" altLang="en-US" dirty="0" smtClean="0"/>
              <a:t>を忘れてきてる頃だし、アルゴリズム的なの教えたくね？」</a:t>
            </a:r>
            <a:endParaRPr kumimoji="1" lang="en-US" altLang="ja-JP" dirty="0" smtClean="0"/>
          </a:p>
          <a:p>
            <a:r>
              <a:rPr lang="ja-JP" altLang="en-US" dirty="0" smtClean="0"/>
              <a:t>井上「いいね」</a:t>
            </a:r>
            <a:endParaRPr lang="en-US" altLang="ja-JP" dirty="0" smtClean="0"/>
          </a:p>
          <a:p>
            <a:r>
              <a:rPr kumimoji="1" lang="ja-JP" altLang="en-US" dirty="0" smtClean="0"/>
              <a:t>谷口「なんか面白い問題ないかなー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ん？</a:t>
            </a:r>
            <a:r>
              <a:rPr lang="ja-JP" altLang="en-US" dirty="0" smtClean="0"/>
              <a:t>カントール集合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？」</a:t>
            </a:r>
            <a:endParaRPr lang="en-US" altLang="ja-JP" dirty="0" smtClean="0"/>
          </a:p>
          <a:p>
            <a:r>
              <a:rPr lang="ja-JP" altLang="en-US" dirty="0" smtClean="0"/>
              <a:t>井上「</a:t>
            </a:r>
            <a:r>
              <a:rPr lang="en-US" altLang="ja-JP" dirty="0" smtClean="0"/>
              <a:t>………</a:t>
            </a:r>
            <a:r>
              <a:rPr lang="ja-JP" altLang="en-US" dirty="0" smtClean="0"/>
              <a:t>こんなん無理や</a:t>
            </a:r>
            <a:r>
              <a:rPr lang="ja-JP" altLang="en-US" dirty="0" err="1" smtClean="0"/>
              <a:t>ろ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時間後</a:t>
            </a:r>
            <a:r>
              <a:rPr kumimoji="1"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686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月某日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谷口「なあ伯爵、一年生も</a:t>
            </a:r>
            <a:r>
              <a:rPr kumimoji="1" lang="en-US" altLang="ja-JP" dirty="0" smtClean="0"/>
              <a:t>C</a:t>
            </a:r>
            <a:r>
              <a:rPr kumimoji="1" lang="ja-JP" altLang="en-US" dirty="0" err="1" smtClean="0"/>
              <a:t>言語言語</a:t>
            </a:r>
            <a:r>
              <a:rPr kumimoji="1" lang="ja-JP" altLang="en-US" dirty="0" smtClean="0"/>
              <a:t>を忘れてきてる頃だし、アルゴリズム的なの教えたくね？」</a:t>
            </a:r>
            <a:endParaRPr kumimoji="1" lang="en-US" altLang="ja-JP" dirty="0" smtClean="0"/>
          </a:p>
          <a:p>
            <a:r>
              <a:rPr lang="ja-JP" altLang="en-US" dirty="0" smtClean="0"/>
              <a:t>井上「いいね」</a:t>
            </a:r>
            <a:endParaRPr lang="en-US" altLang="ja-JP" dirty="0" smtClean="0"/>
          </a:p>
          <a:p>
            <a:r>
              <a:rPr kumimoji="1" lang="ja-JP" altLang="en-US" dirty="0" smtClean="0"/>
              <a:t>谷口「なんか面白い問題ないかなー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ん？</a:t>
            </a:r>
            <a:r>
              <a:rPr lang="ja-JP" altLang="en-US" dirty="0" smtClean="0"/>
              <a:t>カントール集合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？」</a:t>
            </a:r>
            <a:endParaRPr lang="en-US" altLang="ja-JP" dirty="0" smtClean="0"/>
          </a:p>
          <a:p>
            <a:r>
              <a:rPr lang="ja-JP" altLang="en-US" dirty="0" smtClean="0"/>
              <a:t>井上「</a:t>
            </a:r>
            <a:r>
              <a:rPr lang="en-US" altLang="ja-JP" dirty="0" smtClean="0"/>
              <a:t>………</a:t>
            </a:r>
            <a:r>
              <a:rPr lang="ja-JP" altLang="en-US" dirty="0" smtClean="0"/>
              <a:t>こんなん無理や</a:t>
            </a:r>
            <a:r>
              <a:rPr lang="ja-JP" altLang="en-US" dirty="0" err="1" smtClean="0"/>
              <a:t>ろ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時間後</a:t>
            </a:r>
            <a:r>
              <a:rPr kumimoji="1" lang="en-US" altLang="ja-JP" dirty="0" smtClean="0"/>
              <a:t>…</a:t>
            </a:r>
          </a:p>
          <a:p>
            <a:r>
              <a:rPr lang="ja-JP" altLang="en-US" dirty="0" smtClean="0"/>
              <a:t>谷口「できた」</a:t>
            </a:r>
            <a:endParaRPr lang="en-US" altLang="ja-JP" dirty="0" smtClean="0"/>
          </a:p>
          <a:p>
            <a:r>
              <a:rPr lang="ja-JP" altLang="en-US" dirty="0" smtClean="0"/>
              <a:t>井上「無理」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686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カントール集合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06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</TotalTime>
  <Words>364</Words>
  <Application>Microsoft Office PowerPoint</Application>
  <PresentationFormat>画面に合わせる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アース</vt:lpstr>
      <vt:lpstr>C言語演習会</vt:lpstr>
      <vt:lpstr>2月某日…</vt:lpstr>
      <vt:lpstr>2月某日…</vt:lpstr>
      <vt:lpstr>2月某日…</vt:lpstr>
      <vt:lpstr>2月某日…</vt:lpstr>
      <vt:lpstr>2月某日…</vt:lpstr>
      <vt:lpstr>2月某日…</vt:lpstr>
      <vt:lpstr>2月某日…</vt:lpstr>
      <vt:lpstr>カントール集合</vt:lpstr>
      <vt:lpstr>カントール集合</vt:lpstr>
      <vt:lpstr>カントール集合</vt:lpstr>
      <vt:lpstr>カントール集合</vt:lpstr>
      <vt:lpstr>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C言語演習会</dc:title>
  <dc:creator>YT</dc:creator>
  <cp:lastModifiedBy>cinla</cp:lastModifiedBy>
  <cp:revision>2</cp:revision>
  <dcterms:created xsi:type="dcterms:W3CDTF">2017-02-19T19:55:57Z</dcterms:created>
  <dcterms:modified xsi:type="dcterms:W3CDTF">2017-02-19T20:09:05Z</dcterms:modified>
</cp:coreProperties>
</file>