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keyword/%A5%D5%A5%A3%A5%DC%A5%CA%A5%C3%A5%C1%BF%F4%CE%F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ja-jp/default.aspx" TargetMode="External"/><Relationship Id="rId2" Type="http://schemas.openxmlformats.org/officeDocument/2006/relationships/hyperlink" Target="http://ufcpp.net/study/csharp/list_vers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euler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のバージョンと文法 </a:t>
            </a:r>
            <a:r>
              <a:rPr kumimoji="1" lang="en-US" altLang="ja-JP" sz="3200"/>
              <a:t>3</a:t>
            </a:r>
            <a:r>
              <a:rPr lang="en-US" altLang="ja-JP" sz="3200"/>
              <a:t>.0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C#1.0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C#7.0</a:t>
            </a:r>
            <a:r>
              <a:rPr lang="ja-JP" altLang="en-US" dirty="0"/>
              <a:t>の変更点を振り返りながらモダンな文法を学ぶ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96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LINQ(1)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2072" y="2350624"/>
            <a:ext cx="10827854" cy="3636511"/>
          </a:xfrm>
        </p:spPr>
        <p:txBody>
          <a:bodyPr/>
          <a:lstStyle/>
          <a:p>
            <a:r>
              <a:rPr kumimoji="1" lang="ja-JP" altLang="en-US" dirty="0"/>
              <a:t>配列、リストなどのあらゆるデータ集合に対するめちゃくちゃ強力な操作をサポートする機能。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実際には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の機能ではなく、</a:t>
            </a:r>
            <a:r>
              <a:rPr kumimoji="1" lang="en-US" altLang="ja-JP" dirty="0"/>
              <a:t>.NET Framework</a:t>
            </a:r>
            <a:r>
              <a:rPr kumimoji="1" lang="ja-JP" altLang="en-US" dirty="0"/>
              <a:t>の機能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めちゃくちゃや</a:t>
            </a:r>
            <a:r>
              <a:rPr kumimoji="1" lang="ja-JP" altLang="en-US" dirty="0" err="1"/>
              <a:t>ばいっす</a:t>
            </a:r>
            <a:r>
              <a:rPr kumimoji="1" lang="ja-JP" altLang="en-US" dirty="0"/>
              <a:t>。</a:t>
            </a:r>
            <a:r>
              <a:rPr kumimoji="1" lang="en-US" altLang="ja-JP" dirty="0"/>
              <a:t>(【</a:t>
            </a:r>
            <a:r>
              <a:rPr kumimoji="1" lang="ja-JP" altLang="en-US" dirty="0"/>
              <a:t>急募</a:t>
            </a:r>
            <a:r>
              <a:rPr kumimoji="1" lang="en-US" altLang="ja-JP" dirty="0"/>
              <a:t>】</a:t>
            </a:r>
            <a:r>
              <a:rPr kumimoji="1" lang="ja-JP" altLang="en-US" dirty="0"/>
              <a:t>語彙力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C#</a:t>
            </a:r>
            <a:r>
              <a:rPr lang="ja-JP" altLang="en-US" dirty="0"/>
              <a:t>の黒魔術初級編。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2400" dirty="0"/>
              <a:t>ループを使わずに集合を処理することが出来る</a:t>
            </a:r>
            <a:endParaRPr lang="en-US" altLang="ja-JP" sz="2400" dirty="0"/>
          </a:p>
          <a:p>
            <a:r>
              <a:rPr lang="ja-JP" altLang="en-US" sz="3200" dirty="0"/>
              <a:t>ループを使わずに集合を処理することが出来る</a:t>
            </a:r>
            <a:r>
              <a:rPr lang="en-US" altLang="ja-JP" sz="3200" dirty="0"/>
              <a:t>(</a:t>
            </a:r>
            <a:r>
              <a:rPr lang="ja-JP" altLang="en-US" sz="3200" dirty="0"/>
              <a:t>二回目</a:t>
            </a:r>
            <a:r>
              <a:rPr lang="en-US" altLang="ja-JP" sz="3200" dirty="0"/>
              <a:t>)</a:t>
            </a:r>
            <a:endParaRPr lang="ja-JP" altLang="en-US" sz="32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290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LINQ(2) </a:t>
            </a:r>
            <a:r>
              <a:rPr kumimoji="1" lang="ja-JP" altLang="en-US" dirty="0"/>
              <a:t>強力な操作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26639"/>
          </a:xfrm>
        </p:spPr>
        <p:txBody>
          <a:bodyPr/>
          <a:lstStyle/>
          <a:p>
            <a:r>
              <a:rPr kumimoji="1" lang="en-US" altLang="ja-JP" dirty="0"/>
              <a:t>Where</a:t>
            </a:r>
            <a:r>
              <a:rPr kumimoji="1" lang="ja-JP" altLang="en-US" dirty="0"/>
              <a:t>メソッド</a:t>
            </a:r>
            <a:r>
              <a:rPr kumimoji="1" lang="en-US" altLang="ja-JP" dirty="0"/>
              <a:t>	…	</a:t>
            </a:r>
            <a:r>
              <a:rPr kumimoji="1" lang="ja-JP" altLang="en-US" dirty="0"/>
              <a:t>指定した条件で要素を絞り込む</a:t>
            </a:r>
            <a:endParaRPr kumimoji="1" lang="en-US" altLang="ja-JP" dirty="0"/>
          </a:p>
          <a:p>
            <a:r>
              <a:rPr lang="en-US" altLang="ja-JP" dirty="0"/>
              <a:t>Select</a:t>
            </a:r>
            <a:r>
              <a:rPr lang="ja-JP" altLang="en-US" dirty="0"/>
              <a:t>メソッド</a:t>
            </a:r>
            <a:r>
              <a:rPr lang="en-US" altLang="ja-JP" dirty="0"/>
              <a:t>	…	</a:t>
            </a:r>
            <a:r>
              <a:rPr lang="ja-JP" altLang="en-US" dirty="0"/>
              <a:t>指定した処理を施す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Skip</a:t>
            </a:r>
            <a:r>
              <a:rPr lang="ja-JP" altLang="en-US" dirty="0"/>
              <a:t>メソッド</a:t>
            </a:r>
            <a:r>
              <a:rPr lang="en-US" altLang="ja-JP" dirty="0"/>
              <a:t>		…	</a:t>
            </a:r>
            <a:r>
              <a:rPr lang="ja-JP" altLang="en-US" dirty="0"/>
              <a:t>先頭から指定した個数だけ除外</a:t>
            </a:r>
            <a:endParaRPr lang="en-US" altLang="ja-JP" dirty="0"/>
          </a:p>
          <a:p>
            <a:r>
              <a:rPr lang="en-US" altLang="ja-JP" dirty="0"/>
              <a:t>First</a:t>
            </a:r>
            <a:r>
              <a:rPr lang="ja-JP" altLang="en-US" dirty="0"/>
              <a:t>メソッド</a:t>
            </a:r>
            <a:r>
              <a:rPr lang="en-US" altLang="ja-JP" dirty="0"/>
              <a:t>		…	</a:t>
            </a:r>
            <a:r>
              <a:rPr lang="ja-JP" altLang="en-US" dirty="0"/>
              <a:t>先頭の要素だけを取り出す</a:t>
            </a:r>
            <a:endParaRPr lang="en-US" altLang="ja-JP" dirty="0"/>
          </a:p>
          <a:p>
            <a:r>
              <a:rPr lang="en-US" altLang="ja-JP" dirty="0"/>
              <a:t>Count</a:t>
            </a:r>
            <a:r>
              <a:rPr lang="ja-JP" altLang="en-US" dirty="0"/>
              <a:t>メソッド</a:t>
            </a:r>
            <a:r>
              <a:rPr lang="en-US" altLang="ja-JP" dirty="0"/>
              <a:t>	…	</a:t>
            </a:r>
            <a:r>
              <a:rPr lang="ja-JP" altLang="en-US" dirty="0"/>
              <a:t>指定の条件を満たす要素数を返す</a:t>
            </a:r>
            <a:endParaRPr lang="en-US" altLang="ja-JP" dirty="0"/>
          </a:p>
          <a:p>
            <a:r>
              <a:rPr lang="en-US" altLang="ja-JP" dirty="0"/>
              <a:t>All</a:t>
            </a:r>
            <a:r>
              <a:rPr lang="ja-JP" altLang="en-US" dirty="0"/>
              <a:t>メソッド</a:t>
            </a:r>
            <a:r>
              <a:rPr lang="en-US" altLang="ja-JP" dirty="0"/>
              <a:t>		…	</a:t>
            </a:r>
            <a:r>
              <a:rPr lang="ja-JP" altLang="en-US" dirty="0"/>
              <a:t>全ての要素が指定の条件を満たすかどうか</a:t>
            </a:r>
            <a:endParaRPr lang="en-US" altLang="ja-JP" dirty="0"/>
          </a:p>
          <a:p>
            <a:r>
              <a:rPr lang="en-US" altLang="ja-JP" dirty="0"/>
              <a:t>Any</a:t>
            </a:r>
            <a:r>
              <a:rPr lang="ja-JP" altLang="en-US" dirty="0"/>
              <a:t>メソッド</a:t>
            </a:r>
            <a:r>
              <a:rPr lang="en-US" altLang="ja-JP" dirty="0"/>
              <a:t>		…	</a:t>
            </a:r>
            <a:r>
              <a:rPr lang="ja-JP" altLang="en-US" dirty="0"/>
              <a:t>指定の条件を満たす要素が少なくとも一つあるかどうか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などなど無数に存在</a:t>
            </a:r>
            <a:r>
              <a:rPr lang="en-US" altLang="ja-JP" dirty="0"/>
              <a:t>(</a:t>
            </a:r>
            <a:r>
              <a:rPr lang="ja-JP" altLang="en-US" dirty="0"/>
              <a:t>参考</a:t>
            </a:r>
            <a:r>
              <a:rPr lang="en-US" altLang="ja-JP" dirty="0"/>
              <a:t>: http://d.hatena.ne.jp/chiheisen/20111031/1320068429)</a:t>
            </a:r>
          </a:p>
        </p:txBody>
      </p:sp>
    </p:spTree>
    <p:extLst>
      <p:ext uri="{BB962C8B-B14F-4D97-AF65-F5344CB8AC3E}">
        <p14:creationId xmlns:p14="http://schemas.microsoft.com/office/powerpoint/2010/main" val="27608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LINQ(3) </a:t>
            </a:r>
            <a:r>
              <a:rPr kumimoji="1" lang="ja-JP" altLang="en-US" dirty="0"/>
              <a:t>メソッドチェーン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83439"/>
          </a:xfrm>
        </p:spPr>
        <p:txBody>
          <a:bodyPr/>
          <a:lstStyle/>
          <a:p>
            <a:r>
              <a:rPr lang="en-US" altLang="ja-JP" dirty="0" err="1"/>
              <a:t>Linq</a:t>
            </a:r>
            <a:r>
              <a:rPr lang="ja-JP" altLang="en-US" dirty="0"/>
              <a:t>の特徴として、各操作を連続して実行できる「メソッドチェーン」という記述方法に対応している点が挙げられる。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12901" y="3941639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array </a:t>
            </a:r>
            <a:r>
              <a:rPr kumimoji="1" lang="en-US" altLang="ja-JP" b="1" dirty="0"/>
              <a:t>.</a:t>
            </a:r>
            <a:r>
              <a:rPr kumimoji="1" lang="en-US" altLang="ja-JP" dirty="0"/>
              <a:t>Where(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% 2 == 0) </a:t>
            </a:r>
            <a:r>
              <a:rPr kumimoji="1" lang="en-US" altLang="ja-JP" b="1" dirty="0"/>
              <a:t>.</a:t>
            </a:r>
            <a:r>
              <a:rPr kumimoji="1" lang="en-US" altLang="ja-JP" dirty="0"/>
              <a:t>Select(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* 2)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038" y="3803140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var</a:t>
            </a:r>
            <a:r>
              <a:rPr kumimoji="1" lang="en-US" altLang="ja-JP" dirty="0"/>
              <a:t> tmp1 = </a:t>
            </a:r>
            <a:r>
              <a:rPr kumimoji="1" lang="en-US" altLang="ja-JP" dirty="0" err="1"/>
              <a:t>array.Where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% 2 == 0);</a:t>
            </a:r>
          </a:p>
          <a:p>
            <a:r>
              <a:rPr kumimoji="1" lang="en-US" altLang="ja-JP" dirty="0" err="1"/>
              <a:t>var</a:t>
            </a:r>
            <a:r>
              <a:rPr kumimoji="1" lang="en-US" altLang="ja-JP" dirty="0"/>
              <a:t> tmp2 = tmp1.Select(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* 2);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6440" y="333639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配列の全要素のうち、偶数だけを二倍して取り出す処理</a:t>
            </a:r>
          </a:p>
        </p:txBody>
      </p:sp>
      <p:sp>
        <p:nvSpPr>
          <p:cNvPr id="7" name="矢印: 右 6"/>
          <p:cNvSpPr/>
          <p:nvPr/>
        </p:nvSpPr>
        <p:spPr>
          <a:xfrm>
            <a:off x="5354566" y="3933001"/>
            <a:ext cx="994611" cy="343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65250" y="431097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↑ドットで繋げる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10000" y="4862218"/>
            <a:ext cx="10554574" cy="14834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処理の内容が把握しやすく、無駄な変数も宣言しなくてすむ。</a:t>
            </a:r>
          </a:p>
        </p:txBody>
      </p:sp>
    </p:spTree>
    <p:extLst>
      <p:ext uri="{BB962C8B-B14F-4D97-AF65-F5344CB8AC3E}">
        <p14:creationId xmlns:p14="http://schemas.microsoft.com/office/powerpoint/2010/main" val="405222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LINQ(4) </a:t>
            </a:r>
            <a:r>
              <a:rPr kumimoji="1" lang="ja-JP" altLang="en-US" dirty="0"/>
              <a:t>クエリ式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50553"/>
          </a:xfrm>
        </p:spPr>
        <p:txBody>
          <a:bodyPr/>
          <a:lstStyle/>
          <a:p>
            <a:r>
              <a:rPr kumimoji="1" lang="en-US" altLang="ja-JP" dirty="0"/>
              <a:t>SQL</a:t>
            </a:r>
            <a:r>
              <a:rPr kumimoji="1" lang="ja-JP" altLang="en-US" dirty="0"/>
              <a:t>のように、英語のような構文で</a:t>
            </a:r>
            <a:r>
              <a:rPr kumimoji="1" lang="en-US" altLang="ja-JP" dirty="0" err="1"/>
              <a:t>Linq</a:t>
            </a:r>
            <a:r>
              <a:rPr kumimoji="1" lang="ja-JP" altLang="en-US" dirty="0"/>
              <a:t>の操作を記述できる記法。</a:t>
            </a:r>
            <a:endParaRPr kumimoji="1" lang="en-US" altLang="ja-JP" dirty="0"/>
          </a:p>
          <a:p>
            <a:r>
              <a:rPr lang="ja-JP" altLang="en-US" dirty="0"/>
              <a:t>一部のメソッドが利用できないなど、デメリットもあるが、見た目がとても分かりやすい。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3497" y="4230077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array </a:t>
            </a:r>
            <a:r>
              <a:rPr kumimoji="1" lang="en-US" altLang="ja-JP" b="1" dirty="0"/>
              <a:t>.</a:t>
            </a:r>
            <a:r>
              <a:rPr kumimoji="1" lang="en-US" altLang="ja-JP" dirty="0"/>
              <a:t>Where(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% 2 == 0) </a:t>
            </a:r>
            <a:r>
              <a:rPr kumimoji="1" lang="en-US" altLang="ja-JP" b="1" dirty="0"/>
              <a:t>.</a:t>
            </a:r>
            <a:r>
              <a:rPr kumimoji="1" lang="en-US" altLang="ja-JP" dirty="0"/>
              <a:t>Select(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=&gt;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* 2)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6440" y="348817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配列の全要素のうち、偶数だけを二倍して取り出す処理</a:t>
            </a:r>
          </a:p>
        </p:txBody>
      </p:sp>
      <p:sp>
        <p:nvSpPr>
          <p:cNvPr id="7" name="矢印: 右 6"/>
          <p:cNvSpPr/>
          <p:nvPr/>
        </p:nvSpPr>
        <p:spPr>
          <a:xfrm>
            <a:off x="5422288" y="4230077"/>
            <a:ext cx="994611" cy="343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30132" y="4015824"/>
            <a:ext cx="209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a in array</a:t>
            </a:r>
          </a:p>
          <a:p>
            <a:r>
              <a:rPr kumimoji="1" lang="en-US" altLang="ja-JP" dirty="0"/>
              <a:t>where a % 2 == 0</a:t>
            </a:r>
          </a:p>
          <a:p>
            <a:r>
              <a:rPr kumimoji="1" lang="en-US" altLang="ja-JP" dirty="0"/>
              <a:t>select a * 2;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22371" y="4015824"/>
            <a:ext cx="3722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// array</a:t>
            </a:r>
            <a:r>
              <a:rPr kumimoji="1" lang="ja-JP" altLang="en-US" dirty="0"/>
              <a:t>の要素を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として取り出し</a:t>
            </a:r>
            <a:endParaRPr kumimoji="1" lang="en-US" altLang="ja-JP" dirty="0"/>
          </a:p>
          <a:p>
            <a:r>
              <a:rPr kumimoji="1" lang="en-US" altLang="ja-JP" dirty="0"/>
              <a:t>// </a:t>
            </a:r>
            <a:r>
              <a:rPr kumimoji="1" lang="ja-JP" altLang="en-US" dirty="0"/>
              <a:t>偶数のものだけを</a:t>
            </a:r>
            <a:endParaRPr kumimoji="1" lang="en-US" altLang="ja-JP" dirty="0"/>
          </a:p>
          <a:p>
            <a:r>
              <a:rPr kumimoji="1" lang="en-US" altLang="ja-JP" dirty="0"/>
              <a:t>// </a:t>
            </a:r>
            <a:r>
              <a:rPr kumimoji="1" lang="ja-JP" altLang="en-US" dirty="0"/>
              <a:t>二倍して取り出す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827424" y="4893007"/>
            <a:ext cx="11090256" cy="14505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ただし、</a:t>
            </a:r>
            <a:r>
              <a:rPr lang="en-US" altLang="ja-JP" dirty="0" err="1"/>
              <a:t>VisualStudio</a:t>
            </a:r>
            <a:r>
              <a:rPr lang="ja-JP" altLang="en-US" dirty="0"/>
              <a:t>の補完があまり効かないので正直メソッドチェーンでいいと思う</a:t>
            </a:r>
            <a:r>
              <a:rPr lang="en-US" altLang="ja-JP" dirty="0"/>
              <a:t>…</a:t>
            </a:r>
            <a:r>
              <a:rPr lang="ja-JP" altLang="en-US" dirty="0"/>
              <a:t>（　＾</a:t>
            </a:r>
            <a:r>
              <a:rPr lang="en-US" altLang="ja-JP" dirty="0"/>
              <a:t>ω</a:t>
            </a:r>
            <a:r>
              <a:rPr lang="ja-JP" altLang="en-US" dirty="0"/>
              <a:t>＾）</a:t>
            </a:r>
          </a:p>
        </p:txBody>
      </p:sp>
    </p:spTree>
    <p:extLst>
      <p:ext uri="{BB962C8B-B14F-4D97-AF65-F5344CB8AC3E}">
        <p14:creationId xmlns:p14="http://schemas.microsoft.com/office/powerpoint/2010/main" val="82232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LINQ(5) </a:t>
            </a:r>
            <a:r>
              <a:rPr kumimoji="1" lang="ja-JP" altLang="en-US" dirty="0"/>
              <a:t>実用例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66633"/>
          </a:xfrm>
        </p:spPr>
        <p:txBody>
          <a:bodyPr/>
          <a:lstStyle/>
          <a:p>
            <a:r>
              <a:rPr kumimoji="1" lang="en-US" altLang="ja-JP" dirty="0"/>
              <a:t>Project Euler</a:t>
            </a:r>
            <a:r>
              <a:rPr kumimoji="1" lang="ja-JP" altLang="en-US" dirty="0"/>
              <a:t>の解答例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085126"/>
            <a:ext cx="6124138" cy="45957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68467" y="2788920"/>
            <a:ext cx="519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400</a:t>
            </a:r>
            <a:r>
              <a:rPr lang="ja-JP" altLang="en-US" dirty="0"/>
              <a:t>万以下の範囲の</a:t>
            </a:r>
            <a:r>
              <a:rPr lang="ja-JP" altLang="en-US" dirty="0">
                <a:hlinkClick r:id="rId3"/>
              </a:rPr>
              <a:t>フィボナッチ数列</a:t>
            </a:r>
            <a:r>
              <a:rPr lang="ja-JP" altLang="en-US" dirty="0"/>
              <a:t>で値が偶数の項の総和を求めよ。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95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++C++; // </a:t>
            </a:r>
            <a:r>
              <a:rPr lang="ja-JP" altLang="en-US" dirty="0"/>
              <a:t>未確認飛行</a:t>
            </a:r>
            <a:r>
              <a:rPr lang="en-US" altLang="ja-JP" dirty="0"/>
              <a:t>C, </a:t>
            </a:r>
            <a:r>
              <a:rPr lang="en-US" altLang="ja-JP" dirty="0">
                <a:hlinkClick r:id="rId2"/>
              </a:rPr>
              <a:t>http://ufcpp.net/study/csharp/list_versions.html</a:t>
            </a:r>
            <a:endParaRPr lang="en-US" altLang="ja-JP" dirty="0"/>
          </a:p>
          <a:p>
            <a:r>
              <a:rPr lang="en-US" altLang="ja-JP" dirty="0"/>
              <a:t>MSDN, </a:t>
            </a:r>
            <a:r>
              <a:rPr lang="en-US" altLang="ja-JP" dirty="0">
                <a:hlinkClick r:id="rId3"/>
              </a:rPr>
              <a:t>https://msdn.microsoft.com/ja-jp/default.aspx</a:t>
            </a:r>
            <a:endParaRPr lang="en-US" altLang="ja-JP" dirty="0"/>
          </a:p>
          <a:p>
            <a:r>
              <a:rPr lang="en-US" altLang="ja-JP" dirty="0"/>
              <a:t>Project Euler, </a:t>
            </a:r>
            <a:r>
              <a:rPr lang="en-US" altLang="ja-JP" dirty="0">
                <a:hlinkClick r:id="rId4"/>
              </a:rPr>
              <a:t>https://projecteuler.net/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10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en-US" altLang="ja-JP" sz="2800" dirty="0"/>
              <a:t>3.0</a:t>
            </a:r>
            <a:r>
              <a:rPr kumimoji="1" lang="en-US" altLang="ja-JP" dirty="0"/>
              <a:t> </a:t>
            </a:r>
            <a:r>
              <a:rPr kumimoji="1" lang="en-US" altLang="ja-JP" sz="1800" dirty="0"/>
              <a:t>2007</a:t>
            </a:r>
            <a:r>
              <a:rPr kumimoji="1" lang="ja-JP" altLang="en-US" sz="1800" dirty="0"/>
              <a:t>年公開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/>
          <a:lstStyle/>
          <a:p>
            <a:r>
              <a:rPr kumimoji="1" lang="ja-JP" altLang="en-US" dirty="0"/>
              <a:t>型推論</a:t>
            </a:r>
            <a:endParaRPr kumimoji="1" lang="en-US" altLang="ja-JP" dirty="0"/>
          </a:p>
          <a:p>
            <a:r>
              <a:rPr lang="ja-JP" altLang="en-US" dirty="0"/>
              <a:t>拡張メソッド</a:t>
            </a:r>
            <a:endParaRPr lang="en-US" altLang="ja-JP" dirty="0"/>
          </a:p>
          <a:p>
            <a:r>
              <a:rPr kumimoji="1" lang="ja-JP" altLang="en-US" dirty="0"/>
              <a:t>ラムダ式</a:t>
            </a:r>
            <a:endParaRPr kumimoji="1" lang="en-US" altLang="ja-JP" dirty="0"/>
          </a:p>
          <a:p>
            <a:r>
              <a:rPr lang="ja-JP" altLang="en-US" dirty="0"/>
              <a:t>初期化子</a:t>
            </a:r>
            <a:endParaRPr lang="en-US" altLang="ja-JP" dirty="0"/>
          </a:p>
          <a:p>
            <a:r>
              <a:rPr kumimoji="1" lang="ja-JP" altLang="en-US" dirty="0"/>
              <a:t>匿名</a:t>
            </a:r>
            <a:r>
              <a:rPr lang="ja-JP" altLang="en-US" dirty="0"/>
              <a:t>型</a:t>
            </a:r>
            <a:endParaRPr lang="en-US" altLang="ja-JP" dirty="0"/>
          </a:p>
          <a:p>
            <a:r>
              <a:rPr lang="en-US" altLang="ja-JP" b="1" dirty="0"/>
              <a:t>LINQ</a:t>
            </a:r>
          </a:p>
          <a:p>
            <a:endParaRPr lang="en-US" altLang="ja-JP" b="1" dirty="0"/>
          </a:p>
          <a:p>
            <a:r>
              <a:rPr lang="ja-JP" altLang="en-US" dirty="0"/>
              <a:t>この辺から</a:t>
            </a:r>
            <a:r>
              <a:rPr lang="en-US" altLang="ja-JP" dirty="0"/>
              <a:t>C#</a:t>
            </a:r>
            <a:r>
              <a:rPr lang="ja-JP" altLang="en-US" dirty="0"/>
              <a:t>の魅力がモリモリ上がってきた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55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型推論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26766"/>
          </a:xfrm>
        </p:spPr>
        <p:txBody>
          <a:bodyPr/>
          <a:lstStyle/>
          <a:p>
            <a:r>
              <a:rPr kumimoji="1" lang="en-US" altLang="ja-JP" dirty="0" err="1"/>
              <a:t>var</a:t>
            </a:r>
            <a:r>
              <a:rPr kumimoji="1" lang="ja-JP" altLang="en-US" dirty="0"/>
              <a:t>というキーワードを用いることで、</a:t>
            </a:r>
            <a:r>
              <a:rPr kumimoji="1" lang="en-US" altLang="ja-JP" dirty="0"/>
              <a:t>(</a:t>
            </a:r>
            <a:r>
              <a:rPr kumimoji="1" lang="ja-JP" altLang="en-US" dirty="0"/>
              <a:t>場所によるが</a:t>
            </a:r>
            <a:r>
              <a:rPr kumimoji="1" lang="en-US" altLang="ja-JP" dirty="0"/>
              <a:t>)</a:t>
            </a:r>
            <a:r>
              <a:rPr kumimoji="1" lang="ja-JP" altLang="en-US" dirty="0"/>
              <a:t>型名を省略できるようになった。</a:t>
            </a:r>
            <a:endParaRPr kumimoji="1" lang="en-US" altLang="ja-JP" dirty="0"/>
          </a:p>
          <a:p>
            <a:r>
              <a:rPr kumimoji="1" lang="ja-JP" altLang="en-US" dirty="0"/>
              <a:t>実は</a:t>
            </a:r>
            <a:r>
              <a:rPr kumimoji="1" lang="en-US" altLang="ja-JP" dirty="0"/>
              <a:t>Java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この機能がない</a:t>
            </a:r>
            <a:r>
              <a:rPr kumimoji="1" lang="en-US" altLang="ja-JP" dirty="0"/>
              <a:t>…</a:t>
            </a:r>
            <a:r>
              <a:rPr kumimoji="1" lang="ja-JP" altLang="en-US" dirty="0" err="1"/>
              <a:t>。</a:t>
            </a: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22" y="3580899"/>
            <a:ext cx="8759354" cy="32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拡張メソッド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10723"/>
          </a:xfrm>
        </p:spPr>
        <p:txBody>
          <a:bodyPr/>
          <a:lstStyle/>
          <a:p>
            <a:r>
              <a:rPr kumimoji="1" lang="ja-JP" altLang="en-US" dirty="0"/>
              <a:t>クラスを継承することなく、特定のメソッド・プロパティを追加する機能。超便利。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8" y="2658297"/>
            <a:ext cx="7229727" cy="41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拡張メソッド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列挙体への拡張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22287"/>
            <a:ext cx="5935579" cy="3969965"/>
          </a:xfrm>
        </p:spPr>
        <p:txBody>
          <a:bodyPr/>
          <a:lstStyle/>
          <a:p>
            <a:r>
              <a:rPr kumimoji="1" lang="ja-JP" altLang="en-US" dirty="0"/>
              <a:t>実は、クラス以外にも列挙体などにも拡張メソッドを定義できる。</a:t>
            </a:r>
            <a:endParaRPr kumimoji="1" lang="en-US" altLang="ja-JP" dirty="0"/>
          </a:p>
          <a:p>
            <a:r>
              <a:rPr lang="ja-JP" altLang="en-US" dirty="0"/>
              <a:t>何が嬉しいか</a:t>
            </a:r>
            <a:r>
              <a:rPr lang="en-US" altLang="ja-JP" dirty="0"/>
              <a:t>	…	</a:t>
            </a:r>
            <a:r>
              <a:rPr lang="ja-JP" altLang="en-US" dirty="0"/>
              <a:t>もともと列挙体はメソッドを持てない</a:t>
            </a:r>
            <a:r>
              <a:rPr lang="en-US" altLang="ja-JP" dirty="0"/>
              <a:t>…</a:t>
            </a:r>
            <a:r>
              <a:rPr lang="ja-JP" altLang="en-US" dirty="0"/>
              <a:t>でも拡張メソッドを使えば定義できる！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8825"/>
            <a:ext cx="53530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ラムダ式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798892"/>
          </a:xfrm>
        </p:spPr>
        <p:txBody>
          <a:bodyPr/>
          <a:lstStyle/>
          <a:p>
            <a:r>
              <a:rPr kumimoji="1" lang="ja-JP" altLang="en-US" dirty="0"/>
              <a:t>みんな大好きラムダ式。匿名メソッドをより簡素に記述できるようにしたもの。各言語に存在する。</a:t>
            </a:r>
            <a:endParaRPr kumimoji="1" lang="en-US" altLang="ja-JP" dirty="0"/>
          </a:p>
          <a:p>
            <a:r>
              <a:rPr kumimoji="1" lang="ja-JP" altLang="en-US" dirty="0"/>
              <a:t>出来ることは匿名メソッドとほぼ変わらないが、特別な機能がある。後述する。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) =&gt; </a:t>
            </a:r>
            <a:r>
              <a:rPr kumimoji="1" lang="ja-JP" altLang="en-US" dirty="0"/>
              <a:t>式</a:t>
            </a:r>
            <a:r>
              <a:rPr kumimoji="1" lang="en-US" altLang="ja-JP" dirty="0"/>
              <a:t>;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引数</a:t>
            </a:r>
            <a:r>
              <a:rPr lang="en-US" altLang="ja-JP" dirty="0"/>
              <a:t>) =&gt; { </a:t>
            </a:r>
            <a:r>
              <a:rPr lang="ja-JP" altLang="en-US" dirty="0"/>
              <a:t>ステートメント</a:t>
            </a:r>
            <a:r>
              <a:rPr lang="en-US" altLang="ja-JP" dirty="0"/>
              <a:t>; }; </a:t>
            </a:r>
            <a:r>
              <a:rPr lang="ja-JP" altLang="en-US" dirty="0"/>
              <a:t>といった形式で記述できる。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92" y="4868567"/>
            <a:ext cx="5530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ラムダ式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クロージャとしての側面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8429"/>
          </a:xfrm>
        </p:spPr>
        <p:txBody>
          <a:bodyPr/>
          <a:lstStyle/>
          <a:p>
            <a:r>
              <a:rPr kumimoji="1" lang="ja-JP" altLang="en-US" dirty="0"/>
              <a:t>ラムダ式のうまみは、楽に記述できること以外にも、変数のスコープにもあります。</a:t>
            </a:r>
            <a:endParaRPr kumimoji="1" lang="en-US" altLang="ja-JP" dirty="0"/>
          </a:p>
          <a:p>
            <a:r>
              <a:rPr lang="ja-JP" altLang="en-US" dirty="0"/>
              <a:t>独自の変数スコープを持ちながら、親のスコープを受け継ぐことが出来ます。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97" y="3320716"/>
            <a:ext cx="7390898" cy="34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初期化子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050302"/>
          </a:xfrm>
        </p:spPr>
        <p:txBody>
          <a:bodyPr/>
          <a:lstStyle/>
          <a:p>
            <a:r>
              <a:rPr kumimoji="1" lang="ja-JP" altLang="en-US" dirty="0"/>
              <a:t>インスタンスの初期化が簡単になった。</a:t>
            </a:r>
            <a:endParaRPr kumimoji="1" lang="en-US" altLang="ja-JP" dirty="0"/>
          </a:p>
          <a:p>
            <a:r>
              <a:rPr kumimoji="1" lang="en-US" altLang="ja-JP" dirty="0"/>
              <a:t>new</a:t>
            </a:r>
            <a:r>
              <a:rPr kumimoji="1" lang="ja-JP" altLang="en-US" dirty="0"/>
              <a:t>をした後、特定のプロパティを設定したい場合、一行にまとめて記述できるようになった。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30" y="3272590"/>
            <a:ext cx="2926180" cy="35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匿名型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092"/>
          </a:xfrm>
        </p:spPr>
        <p:txBody>
          <a:bodyPr/>
          <a:lstStyle/>
          <a:p>
            <a:r>
              <a:rPr kumimoji="1" lang="ja-JP" altLang="en-US" dirty="0"/>
              <a:t>わざわざクラスを定義しなくても、その場で匿名のクラスを定義し、インスタンスを作成できるようになった。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27" y="3594803"/>
            <a:ext cx="6626142" cy="32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68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2</TotalTime>
  <Words>713</Words>
  <Application>Microsoft Office PowerPoint</Application>
  <PresentationFormat>ワイド画面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ゴシック</vt:lpstr>
      <vt:lpstr>Century Gothic</vt:lpstr>
      <vt:lpstr>Wingdings 2</vt:lpstr>
      <vt:lpstr>クォータブル</vt:lpstr>
      <vt:lpstr>C#のバージョンと文法 3.0</vt:lpstr>
      <vt:lpstr>C#3.0 2007年公開</vt:lpstr>
      <vt:lpstr>型推論</vt:lpstr>
      <vt:lpstr>拡張メソッド(1)</vt:lpstr>
      <vt:lpstr>拡張メソッド(2) 列挙体への拡張</vt:lpstr>
      <vt:lpstr>ラムダ式(1)</vt:lpstr>
      <vt:lpstr>ラムダ式(2) クロージャとしての側面</vt:lpstr>
      <vt:lpstr>初期化子</vt:lpstr>
      <vt:lpstr>匿名型</vt:lpstr>
      <vt:lpstr>LINQ(1)</vt:lpstr>
      <vt:lpstr>LINQ(2) 強力な操作</vt:lpstr>
      <vt:lpstr>LINQ(3) メソッドチェーン</vt:lpstr>
      <vt:lpstr>LINQ(4) クエリ式</vt:lpstr>
      <vt:lpstr>LINQ(5) 実用例 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C#3.0 2007年公開</dc:title>
  <dc:creator>大塚佑助</dc:creator>
  <cp:lastModifiedBy>大塚佑助</cp:lastModifiedBy>
  <cp:revision>2</cp:revision>
  <dcterms:created xsi:type="dcterms:W3CDTF">2017-05-19T05:50:21Z</dcterms:created>
  <dcterms:modified xsi:type="dcterms:W3CDTF">2017-05-19T08:33:04Z</dcterms:modified>
</cp:coreProperties>
</file>