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ja-jp/default.aspx" TargetMode="External"/><Relationship Id="rId2" Type="http://schemas.openxmlformats.org/officeDocument/2006/relationships/hyperlink" Target="http://ufcpp.net/study/csharp/list_version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qiita.com/acple@github/items/8f63aacb13de9954c5d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ufcpp.net/media/ufcpp2000/csharp/fig/eventblocking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C#</a:t>
            </a:r>
            <a:r>
              <a:rPr kumimoji="1" lang="ja-JP" altLang="en-US" dirty="0"/>
              <a:t>のバージョンと文法 </a:t>
            </a:r>
            <a:r>
              <a:rPr lang="en-US" altLang="ja-JP" sz="3200" dirty="0"/>
              <a:t>4.0</a:t>
            </a:r>
            <a:r>
              <a:rPr lang="ja-JP" altLang="en-US" sz="3200" dirty="0"/>
              <a:t>～</a:t>
            </a:r>
            <a:r>
              <a:rPr lang="en-US" altLang="ja-JP" sz="3200" dirty="0"/>
              <a:t>5.0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C#1.0</a:t>
            </a:r>
            <a:r>
              <a:rPr kumimoji="1" lang="ja-JP" altLang="en-US" dirty="0"/>
              <a:t>～</a:t>
            </a:r>
            <a:r>
              <a:rPr kumimoji="1" lang="en-US" altLang="ja-JP" dirty="0"/>
              <a:t>C#7.0</a:t>
            </a:r>
            <a:r>
              <a:rPr lang="ja-JP" altLang="en-US" dirty="0"/>
              <a:t>の変更点を振り返りながらモダンな文法を学ぶ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965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async</a:t>
            </a:r>
            <a:r>
              <a:rPr lang="en-US" altLang="ja-JP" dirty="0"/>
              <a:t>/await</a:t>
            </a:r>
            <a:r>
              <a:rPr lang="ja-JP" altLang="en-US" dirty="0"/>
              <a:t>構文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58723"/>
          </a:xfrm>
        </p:spPr>
        <p:txBody>
          <a:bodyPr>
            <a:normAutofit/>
          </a:bodyPr>
          <a:lstStyle/>
          <a:p>
            <a:r>
              <a:rPr lang="en-US" altLang="ja-JP" dirty="0"/>
              <a:t>Thread</a:t>
            </a:r>
            <a:r>
              <a:rPr lang="ja-JP" altLang="en-US" dirty="0"/>
              <a:t>型、</a:t>
            </a:r>
            <a:r>
              <a:rPr lang="en-US" altLang="ja-JP" dirty="0"/>
              <a:t>Task</a:t>
            </a:r>
            <a:r>
              <a:rPr lang="ja-JP" altLang="en-US" dirty="0"/>
              <a:t>型などを使うことでスレッドを分けることもできるが、特定の状況</a:t>
            </a:r>
            <a:r>
              <a:rPr lang="en-US" altLang="ja-JP" dirty="0"/>
              <a:t>(</a:t>
            </a:r>
            <a:r>
              <a:rPr lang="ja-JP" altLang="en-US" dirty="0"/>
              <a:t>今回の例のような、</a:t>
            </a:r>
            <a:r>
              <a:rPr lang="en-US" altLang="ja-JP" dirty="0"/>
              <a:t>UI</a:t>
            </a:r>
            <a:r>
              <a:rPr lang="ja-JP" altLang="en-US" dirty="0"/>
              <a:t>をフリーズさせずに重たい処理を呼び出す</a:t>
            </a:r>
            <a:r>
              <a:rPr lang="en-US" altLang="ja-JP" dirty="0"/>
              <a:t>)</a:t>
            </a:r>
            <a:r>
              <a:rPr lang="ja-JP" altLang="en-US" dirty="0"/>
              <a:t>などにおいて、記述が複雑になるケースが多い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可読性を上げるために、記述を簡単にしたものが</a:t>
            </a:r>
            <a:r>
              <a:rPr lang="en-US" altLang="ja-JP" dirty="0" err="1"/>
              <a:t>async</a:t>
            </a:r>
            <a:r>
              <a:rPr lang="en-US" altLang="ja-JP" dirty="0"/>
              <a:t>/await</a:t>
            </a:r>
            <a:r>
              <a:rPr lang="ja-JP" altLang="en-US" dirty="0"/>
              <a:t>構文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async</a:t>
            </a:r>
            <a:r>
              <a:rPr lang="en-US" altLang="ja-JP" dirty="0"/>
              <a:t>/await</a:t>
            </a:r>
            <a:r>
              <a:rPr lang="ja-JP" altLang="en-US" dirty="0"/>
              <a:t>構文を使うと、同期処理のような見た目で、非同期処理を記述できる！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71589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184"/>
            <a:ext cx="5133975" cy="66294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75" y="1155533"/>
            <a:ext cx="6848475" cy="512445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3559505" y="211184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Before:</a:t>
            </a:r>
            <a:endParaRPr kumimoji="1" lang="ja-JP" altLang="en-US" sz="32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746214" y="211183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After: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35255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参考文献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++C++; // </a:t>
            </a:r>
            <a:r>
              <a:rPr lang="ja-JP" altLang="en-US" dirty="0"/>
              <a:t>未確認飛行</a:t>
            </a:r>
            <a:r>
              <a:rPr lang="en-US" altLang="ja-JP" dirty="0"/>
              <a:t>C, </a:t>
            </a:r>
            <a:r>
              <a:rPr lang="en-US" altLang="ja-JP" dirty="0">
                <a:hlinkClick r:id="rId2"/>
              </a:rPr>
              <a:t>http://ufcpp.net/study/csharp/list_versions.html</a:t>
            </a:r>
            <a:endParaRPr lang="en-US" altLang="ja-JP" dirty="0"/>
          </a:p>
          <a:p>
            <a:r>
              <a:rPr lang="en-US" altLang="ja-JP" dirty="0"/>
              <a:t>MSDN, </a:t>
            </a:r>
            <a:r>
              <a:rPr lang="en-US" altLang="ja-JP" dirty="0">
                <a:hlinkClick r:id="rId3"/>
              </a:rPr>
              <a:t>https://msdn.microsoft.com/ja-jp/default.aspx</a:t>
            </a:r>
            <a:endParaRPr lang="en-US" altLang="ja-JP" dirty="0"/>
          </a:p>
          <a:p>
            <a:r>
              <a:rPr lang="en-US" altLang="ja-JP" dirty="0"/>
              <a:t>Task</a:t>
            </a:r>
            <a:r>
              <a:rPr lang="ja-JP" altLang="en-US" dirty="0"/>
              <a:t>を極めろ！</a:t>
            </a:r>
            <a:r>
              <a:rPr lang="en-US" altLang="ja-JP" dirty="0" err="1"/>
              <a:t>async</a:t>
            </a:r>
            <a:r>
              <a:rPr lang="en-US" altLang="ja-JP" dirty="0"/>
              <a:t>/await</a:t>
            </a:r>
            <a:r>
              <a:rPr lang="ja-JP" altLang="en-US" dirty="0"/>
              <a:t>完全攻略</a:t>
            </a:r>
            <a:r>
              <a:rPr lang="en-US" altLang="ja-JP" dirty="0"/>
              <a:t>, </a:t>
            </a:r>
            <a:r>
              <a:rPr lang="en-US" altLang="ja-JP" dirty="0">
                <a:hlinkClick r:id="rId4"/>
              </a:rPr>
              <a:t>http://qiita.com/acple@github/items/8f63aacb13de9954c5da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5106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C#</a:t>
            </a:r>
            <a:r>
              <a:rPr kumimoji="1" lang="en-US" altLang="ja-JP" sz="2800" dirty="0"/>
              <a:t>4.0 </a:t>
            </a:r>
            <a:r>
              <a:rPr kumimoji="1" lang="en-US" altLang="ja-JP" sz="1800" dirty="0"/>
              <a:t>2009</a:t>
            </a:r>
            <a:r>
              <a:rPr kumimoji="1" lang="ja-JP" altLang="en-US" sz="1800" dirty="0"/>
              <a:t>年公開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動的型付け変数</a:t>
            </a:r>
            <a:r>
              <a:rPr lang="en-US" altLang="ja-JP" dirty="0"/>
              <a:t> dynamic</a:t>
            </a:r>
          </a:p>
          <a:p>
            <a:r>
              <a:rPr lang="ja-JP" altLang="en-US" dirty="0"/>
              <a:t>名前付き</a:t>
            </a:r>
            <a:r>
              <a:rPr kumimoji="1" lang="ja-JP" altLang="en-US" dirty="0"/>
              <a:t>引数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7013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動的型付け変数 </a:t>
            </a:r>
            <a:r>
              <a:rPr kumimoji="1" lang="en-US" altLang="ja-JP" dirty="0"/>
              <a:t>dynamic(1)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.NET Framework </a:t>
            </a:r>
            <a:r>
              <a:rPr kumimoji="1" lang="en-US" altLang="ja-JP" dirty="0"/>
              <a:t>4.0</a:t>
            </a:r>
            <a:r>
              <a:rPr kumimoji="1" lang="ja-JP" altLang="en-US" dirty="0"/>
              <a:t>では</a:t>
            </a:r>
            <a:r>
              <a:rPr kumimoji="1" lang="en-US" altLang="ja-JP" dirty="0"/>
              <a:t>DLR(</a:t>
            </a:r>
            <a:r>
              <a:rPr kumimoji="1" lang="ja-JP" altLang="en-US" dirty="0"/>
              <a:t>動的言語ランタイム</a:t>
            </a:r>
            <a:r>
              <a:rPr kumimoji="1" lang="en-US" altLang="ja-JP" dirty="0"/>
              <a:t>; </a:t>
            </a:r>
            <a:r>
              <a:rPr kumimoji="1" lang="ja-JP" altLang="en-US" dirty="0"/>
              <a:t>重要なので後述</a:t>
            </a:r>
            <a:r>
              <a:rPr kumimoji="1" lang="en-US" altLang="ja-JP" dirty="0"/>
              <a:t>)</a:t>
            </a:r>
            <a:r>
              <a:rPr kumimoji="1" lang="ja-JP" altLang="en-US" dirty="0"/>
              <a:t>という、動的言語</a:t>
            </a:r>
            <a:r>
              <a:rPr kumimoji="1" lang="en-US" altLang="ja-JP" dirty="0"/>
              <a:t>(Ruby, Python</a:t>
            </a:r>
            <a:r>
              <a:rPr kumimoji="1" lang="ja-JP" altLang="en-US" dirty="0"/>
              <a:t>など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を動かすための機構が導入された。これに伴い、</a:t>
            </a:r>
            <a:r>
              <a:rPr kumimoji="1" lang="en-US" altLang="ja-JP" dirty="0"/>
              <a:t>C#4.0</a:t>
            </a:r>
            <a:r>
              <a:rPr kumimoji="1" lang="ja-JP" altLang="en-US" dirty="0" err="1"/>
              <a:t>にも</a:t>
            </a:r>
            <a:r>
              <a:rPr kumimoji="1" lang="ja-JP" altLang="en-US" dirty="0"/>
              <a:t>動的な型を扱う変数が新たに追加された。</a:t>
            </a:r>
            <a:endParaRPr kumimoji="1" lang="en-US" altLang="ja-JP" dirty="0"/>
          </a:p>
          <a:p>
            <a:r>
              <a:rPr lang="ja-JP" altLang="en-US" dirty="0"/>
              <a:t>通常の変数宣言時に、「</a:t>
            </a:r>
            <a:r>
              <a:rPr lang="en-US" altLang="ja-JP" dirty="0"/>
              <a:t>dynamic sample1;</a:t>
            </a:r>
            <a:r>
              <a:rPr lang="ja-JP" altLang="en-US" dirty="0"/>
              <a:t>」のように書くだけで、動的型付けの変数になる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 dirty="0"/>
              <a:t>内部では、代入される型に応じて動的にコードを生成している</a:t>
            </a:r>
            <a:r>
              <a:rPr kumimoji="1" lang="en-US" altLang="ja-JP" dirty="0"/>
              <a:t>(</a:t>
            </a:r>
            <a:r>
              <a:rPr kumimoji="1" lang="ja-JP" altLang="en-US" dirty="0"/>
              <a:t>！</a:t>
            </a:r>
            <a:r>
              <a:rPr kumimoji="1" lang="en-US" altLang="ja-JP" dirty="0"/>
              <a:t>)	…	C#</a:t>
            </a:r>
            <a:r>
              <a:rPr kumimoji="1" lang="ja-JP" altLang="en-US" dirty="0"/>
              <a:t>ならでは</a:t>
            </a:r>
            <a:r>
              <a:rPr kumimoji="1" lang="ja-JP" altLang="en-US" dirty="0" err="1"/>
              <a:t>の</a:t>
            </a:r>
            <a:r>
              <a:rPr kumimoji="1" lang="ja-JP" altLang="en-US" dirty="0"/>
              <a:t>柔軟さ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28692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動的型付け変数 </a:t>
            </a:r>
            <a:r>
              <a:rPr lang="en-US" altLang="ja-JP" dirty="0"/>
              <a:t>dynamic(2)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717" y="2545165"/>
            <a:ext cx="8018563" cy="41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4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名前付き</a:t>
            </a:r>
            <a:r>
              <a:rPr kumimoji="1" lang="ja-JP" altLang="en-US" dirty="0"/>
              <a:t>引数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148710"/>
          </a:xfrm>
        </p:spPr>
        <p:txBody>
          <a:bodyPr/>
          <a:lstStyle/>
          <a:p>
            <a:r>
              <a:rPr kumimoji="1" lang="en-US" altLang="ja-JP" dirty="0"/>
              <a:t>Objective-C</a:t>
            </a:r>
            <a:r>
              <a:rPr kumimoji="1" lang="ja-JP" altLang="en-US" dirty="0"/>
              <a:t>などでよく使われる、引数名の明示的指定</a:t>
            </a:r>
            <a:endParaRPr kumimoji="1" lang="en-US" altLang="ja-JP" dirty="0"/>
          </a:p>
          <a:p>
            <a:r>
              <a:rPr lang="ja-JP" altLang="en-US" dirty="0"/>
              <a:t>引数の順序を入れ替えることが出来る！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123" y="3370998"/>
            <a:ext cx="7508450" cy="319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37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C#</a:t>
            </a:r>
            <a:r>
              <a:rPr kumimoji="1" lang="en-US" altLang="ja-JP" sz="2800" dirty="0"/>
              <a:t>5.0 </a:t>
            </a:r>
            <a:r>
              <a:rPr kumimoji="1" lang="en-US" altLang="ja-JP" sz="1800" dirty="0"/>
              <a:t>2012</a:t>
            </a:r>
            <a:r>
              <a:rPr kumimoji="1" lang="ja-JP" altLang="en-US" sz="1800" dirty="0"/>
              <a:t>年公開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async</a:t>
            </a:r>
            <a:r>
              <a:rPr kumimoji="1" lang="en-US" altLang="ja-JP" dirty="0"/>
              <a:t>/await</a:t>
            </a:r>
          </a:p>
        </p:txBody>
      </p:sp>
    </p:spTree>
    <p:extLst>
      <p:ext uri="{BB962C8B-B14F-4D97-AF65-F5344CB8AC3E}">
        <p14:creationId xmlns:p14="http://schemas.microsoft.com/office/powerpoint/2010/main" val="403065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async</a:t>
            </a:r>
            <a:r>
              <a:rPr kumimoji="1" lang="en-US" altLang="ja-JP" dirty="0"/>
              <a:t>/await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非同期処理を扱いやすくするための構文</a:t>
            </a:r>
            <a:endParaRPr kumimoji="1" lang="en-US" altLang="ja-JP" dirty="0"/>
          </a:p>
          <a:p>
            <a:r>
              <a:rPr lang="ja-JP" altLang="en-US" dirty="0"/>
              <a:t>まず非同期処理について説明します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3784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C#</a:t>
            </a:r>
            <a:r>
              <a:rPr kumimoji="1" lang="ja-JP" altLang="en-US" dirty="0"/>
              <a:t>における非同期処理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99355"/>
          </a:xfrm>
        </p:spPr>
        <p:txBody>
          <a:bodyPr/>
          <a:lstStyle/>
          <a:p>
            <a:r>
              <a:rPr lang="ja-JP" altLang="en-US" dirty="0"/>
              <a:t>そもそも非同期処理とは何</a:t>
            </a:r>
            <a:r>
              <a:rPr lang="ja-JP" altLang="en-US" dirty="0" err="1"/>
              <a:t>ぞ</a:t>
            </a:r>
            <a:r>
              <a:rPr lang="ja-JP" altLang="en-US" dirty="0"/>
              <a:t>？</a:t>
            </a:r>
            <a:endParaRPr lang="en-US" altLang="ja-JP" dirty="0"/>
          </a:p>
          <a:p>
            <a:r>
              <a:rPr kumimoji="1" lang="ja-JP" altLang="en-US" dirty="0"/>
              <a:t>同期をしない処理</a:t>
            </a:r>
            <a:r>
              <a:rPr kumimoji="1" lang="en-US" altLang="ja-JP" dirty="0"/>
              <a:t>	…	</a:t>
            </a:r>
            <a:r>
              <a:rPr kumimoji="1" lang="ja-JP" altLang="en-US" dirty="0"/>
              <a:t>つまり並行処理のこと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例えば、</a:t>
            </a:r>
            <a:r>
              <a:rPr kumimoji="1" lang="en-US" altLang="ja-JP" dirty="0"/>
              <a:t>GUI</a:t>
            </a:r>
            <a:r>
              <a:rPr kumimoji="1" lang="ja-JP" altLang="en-US" dirty="0"/>
              <a:t>のアプリケーションで重たい処理をすると、画面が固まってしまう</a:t>
            </a:r>
            <a:r>
              <a:rPr kumimoji="1" lang="en-US" altLang="ja-JP" dirty="0"/>
              <a:t>(</a:t>
            </a:r>
            <a:r>
              <a:rPr kumimoji="1" lang="ja-JP" altLang="en-US" dirty="0"/>
              <a:t>所謂</a:t>
            </a:r>
            <a:r>
              <a:rPr lang="ja-JP" altLang="en-US" dirty="0"/>
              <a:t>、応答なし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pPr lvl="1"/>
            <a:r>
              <a:rPr lang="ja-JP" altLang="en-US" dirty="0"/>
              <a:t>これは、重たい処理にコンピュータが付きっきりで、画面を更新する処理が実行されていないため</a:t>
            </a:r>
            <a:endParaRPr lang="en-US" altLang="ja-JP" dirty="0"/>
          </a:p>
          <a:p>
            <a:pPr lvl="1"/>
            <a:r>
              <a:rPr kumimoji="1" lang="ja-JP" altLang="en-US" dirty="0"/>
              <a:t>解決するためには、重たい処理を行うスレッドと、画面を更新するスレッドを分割する必要がある</a:t>
            </a:r>
          </a:p>
        </p:txBody>
      </p:sp>
    </p:spTree>
    <p:extLst>
      <p:ext uri="{BB962C8B-B14F-4D97-AF65-F5344CB8AC3E}">
        <p14:creationId xmlns:p14="http://schemas.microsoft.com/office/powerpoint/2010/main" val="2552018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C#</a:t>
            </a:r>
            <a:r>
              <a:rPr kumimoji="1" lang="ja-JP" altLang="en-US" dirty="0"/>
              <a:t>における非同期処理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pic>
        <p:nvPicPr>
          <p:cNvPr id="1026" name="Picture 2" descr="同期実行によって UI スレッドがブロックされる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839" y="283404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808" y="2834040"/>
            <a:ext cx="3715268" cy="2857899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718591" y="59034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同期実行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881028" y="588745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非同期実行</a:t>
            </a:r>
          </a:p>
        </p:txBody>
      </p:sp>
    </p:spTree>
    <p:extLst>
      <p:ext uri="{BB962C8B-B14F-4D97-AF65-F5344CB8AC3E}">
        <p14:creationId xmlns:p14="http://schemas.microsoft.com/office/powerpoint/2010/main" val="2158634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ォータブル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クォータブル</Template>
  <TotalTime>3</TotalTime>
  <Words>390</Words>
  <Application>Microsoft Office PowerPoint</Application>
  <PresentationFormat>ワイド画面</PresentationFormat>
  <Paragraphs>41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ＭＳ ゴシック</vt:lpstr>
      <vt:lpstr>Century Gothic</vt:lpstr>
      <vt:lpstr>Wingdings 2</vt:lpstr>
      <vt:lpstr>クォータブル</vt:lpstr>
      <vt:lpstr>C#のバージョンと文法 4.0～5.0</vt:lpstr>
      <vt:lpstr>C#4.0 2009年公開</vt:lpstr>
      <vt:lpstr>動的型付け変数 dynamic(1)</vt:lpstr>
      <vt:lpstr>動的型付け変数 dynamic(2)</vt:lpstr>
      <vt:lpstr>名前付き引数</vt:lpstr>
      <vt:lpstr>C#5.0 2012年公開</vt:lpstr>
      <vt:lpstr>async/await</vt:lpstr>
      <vt:lpstr>C#における非同期処理(1)</vt:lpstr>
      <vt:lpstr>C#における非同期処理(2)</vt:lpstr>
      <vt:lpstr>async/await構文</vt:lpstr>
      <vt:lpstr>PowerPoint プレゼンテーション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C#のバージョンと文法 4.0～5.0</dc:title>
  <dc:creator>大塚佑助</dc:creator>
  <cp:lastModifiedBy>大塚佑助</cp:lastModifiedBy>
  <cp:revision>2</cp:revision>
  <dcterms:created xsi:type="dcterms:W3CDTF">2017-05-21T05:36:42Z</dcterms:created>
  <dcterms:modified xsi:type="dcterms:W3CDTF">2017-05-21T05:40:28Z</dcterms:modified>
</cp:coreProperties>
</file>