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ja-jp/default.aspx" TargetMode="External"/><Relationship Id="rId2" Type="http://schemas.openxmlformats.org/officeDocument/2006/relationships/hyperlink" Target="http://ufcpp.net/study/csharp/list_vers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euler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のバージョンと文法 </a:t>
            </a:r>
            <a:r>
              <a:rPr lang="en-US" altLang="ja-JP" sz="3600" dirty="0"/>
              <a:t>6</a:t>
            </a:r>
            <a:r>
              <a:rPr lang="ja-JP" altLang="en-US" sz="3600" dirty="0"/>
              <a:t>～</a:t>
            </a:r>
            <a:r>
              <a:rPr lang="en-US" altLang="ja-JP" sz="3600" dirty="0"/>
              <a:t>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C#1.0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C#7</a:t>
            </a:r>
            <a:r>
              <a:rPr lang="ja-JP" altLang="en-US" dirty="0"/>
              <a:t>の変更点を振り返りながらモダンな文法を学ぶ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965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タプル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5052699" cy="4219575"/>
          </a:xfrm>
        </p:spPr>
        <p:txBody>
          <a:bodyPr/>
          <a:lstStyle/>
          <a:p>
            <a:r>
              <a:rPr kumimoji="1" lang="ja-JP" altLang="en-US" dirty="0"/>
              <a:t>メソッドが、複数の戻り値を返せるようになった！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22287"/>
            <a:ext cx="57435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分解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5309372" cy="3636511"/>
          </a:xfrm>
        </p:spPr>
        <p:txBody>
          <a:bodyPr/>
          <a:lstStyle/>
          <a:p>
            <a:r>
              <a:rPr kumimoji="1" lang="ja-JP" altLang="en-US" dirty="0"/>
              <a:t>複数の戻り値を、直接変数に割り当てることが出来るようになった！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var</a:t>
            </a:r>
            <a:r>
              <a:rPr kumimoji="1" lang="en-US" altLang="ja-JP" dirty="0"/>
              <a:t> (count, _ ) = Total(data);</a:t>
            </a:r>
          </a:p>
          <a:p>
            <a:pPr marL="0" indent="0">
              <a:buNone/>
            </a:pPr>
            <a:r>
              <a:rPr kumimoji="1" lang="ja-JP" altLang="en-US" dirty="0"/>
              <a:t>などと書くことで、要らない値を破棄することも可能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2222287"/>
            <a:ext cx="4934953" cy="44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1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型スイッチ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61545"/>
          </a:xfrm>
        </p:spPr>
        <p:txBody>
          <a:bodyPr/>
          <a:lstStyle/>
          <a:p>
            <a:r>
              <a:rPr kumimoji="1" lang="ja-JP" altLang="en-US" dirty="0"/>
              <a:t>例えば</a:t>
            </a:r>
            <a:r>
              <a:rPr kumimoji="1" lang="en-US" altLang="ja-JP" dirty="0"/>
              <a:t>object</a:t>
            </a:r>
            <a:r>
              <a:rPr kumimoji="1" lang="ja-JP" altLang="en-US" dirty="0"/>
              <a:t>型の変数があったとき、</a:t>
            </a:r>
            <a:r>
              <a:rPr kumimoji="1" lang="en-US" altLang="ja-JP" dirty="0"/>
              <a:t>switch</a:t>
            </a:r>
            <a:r>
              <a:rPr lang="ja-JP" altLang="en-US" dirty="0"/>
              <a:t>文の条件に型を指定することが出来るようになった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32" y="2876550"/>
            <a:ext cx="5495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7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</a:t>
            </a:r>
            <a:r>
              <a:rPr kumimoji="1" lang="ja-JP" altLang="en-US" dirty="0"/>
              <a:t>演算子</a:t>
            </a:r>
            <a:r>
              <a:rPr kumimoji="1" lang="en-US" altLang="ja-JP" dirty="0"/>
              <a:t>(C#</a:t>
            </a:r>
            <a:r>
              <a:rPr kumimoji="1" lang="en-US" altLang="ja-JP" sz="2800" dirty="0"/>
              <a:t>6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とその拡張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889881"/>
          </a:xfrm>
        </p:spPr>
        <p:txBody>
          <a:bodyPr/>
          <a:lstStyle/>
          <a:p>
            <a:r>
              <a:rPr kumimoji="1" lang="ja-JP" altLang="en-US" dirty="0"/>
              <a:t>型を判定する方法として、</a:t>
            </a:r>
            <a:r>
              <a:rPr kumimoji="1" lang="en-US" altLang="ja-JP" dirty="0"/>
              <a:t>is</a:t>
            </a:r>
            <a:r>
              <a:rPr kumimoji="1" lang="ja-JP" altLang="en-US" dirty="0"/>
              <a:t>演算子がある。</a:t>
            </a:r>
            <a:r>
              <a:rPr kumimoji="1" lang="en-US" altLang="ja-JP" dirty="0"/>
              <a:t>(C#6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C#7</a:t>
            </a:r>
            <a:r>
              <a:rPr lang="ja-JP" altLang="en-US" dirty="0"/>
              <a:t>では、型の判定と同時にキャストも行うことが出来るようになった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47" y="3916817"/>
            <a:ext cx="7910559" cy="16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6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++C++; // </a:t>
            </a:r>
            <a:r>
              <a:rPr lang="ja-JP" altLang="en-US" dirty="0"/>
              <a:t>未確認飛行</a:t>
            </a:r>
            <a:r>
              <a:rPr lang="en-US" altLang="ja-JP" dirty="0"/>
              <a:t>C, </a:t>
            </a:r>
            <a:r>
              <a:rPr lang="en-US" altLang="ja-JP" dirty="0">
                <a:hlinkClick r:id="rId2"/>
              </a:rPr>
              <a:t>http://ufcpp.net/study/csharp/list_versions.html</a:t>
            </a:r>
            <a:endParaRPr lang="en-US" altLang="ja-JP" dirty="0"/>
          </a:p>
          <a:p>
            <a:r>
              <a:rPr lang="en-US" altLang="ja-JP" dirty="0"/>
              <a:t>MSDN, </a:t>
            </a:r>
            <a:r>
              <a:rPr lang="en-US" altLang="ja-JP" dirty="0">
                <a:hlinkClick r:id="rId3"/>
              </a:rPr>
              <a:t>https://msdn.microsoft.com/ja-jp/default.aspx</a:t>
            </a:r>
            <a:endParaRPr lang="en-US" altLang="ja-JP" dirty="0"/>
          </a:p>
          <a:p>
            <a:r>
              <a:rPr lang="en-US" altLang="ja-JP" dirty="0"/>
              <a:t>Project Euler, </a:t>
            </a:r>
            <a:r>
              <a:rPr lang="en-US" altLang="ja-JP" dirty="0">
                <a:hlinkClick r:id="rId4"/>
              </a:rPr>
              <a:t>https://projecteuler.net/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10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en-US" altLang="ja-JP" sz="2800" dirty="0"/>
              <a:t>6 </a:t>
            </a:r>
            <a:r>
              <a:rPr kumimoji="1" lang="en-US" altLang="ja-JP" sz="1800" dirty="0"/>
              <a:t>2015</a:t>
            </a:r>
            <a:r>
              <a:rPr kumimoji="1" lang="ja-JP" altLang="en-US" sz="1800" dirty="0"/>
              <a:t>年公開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01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自動プロパティ</a:t>
            </a:r>
            <a:r>
              <a:rPr lang="ja-JP" altLang="en-US" dirty="0"/>
              <a:t>と初期化子</a:t>
            </a:r>
            <a:endParaRPr lang="en-US" altLang="ja-JP" dirty="0"/>
          </a:p>
          <a:p>
            <a:r>
              <a:rPr lang="en-US" altLang="ja-JP" dirty="0"/>
              <a:t>Expression-bodied</a:t>
            </a:r>
          </a:p>
          <a:p>
            <a:r>
              <a:rPr lang="en-US" altLang="ja-JP" dirty="0"/>
              <a:t>Null</a:t>
            </a:r>
            <a:r>
              <a:rPr lang="ja-JP" altLang="en-US" dirty="0"/>
              <a:t>条件演算子</a:t>
            </a:r>
            <a:endParaRPr lang="en-US" altLang="ja-JP" dirty="0"/>
          </a:p>
          <a:p>
            <a:r>
              <a:rPr lang="ja-JP" altLang="en-US" dirty="0"/>
              <a:t>例外フィルタ</a:t>
            </a:r>
            <a:endParaRPr lang="en-US" altLang="ja-JP" dirty="0"/>
          </a:p>
          <a:p>
            <a:r>
              <a:rPr lang="ja-JP" altLang="en-US" dirty="0"/>
              <a:t>文字列挿入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細かな修正点が多い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58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自動プロパティ</a:t>
            </a:r>
            <a:r>
              <a:rPr kumimoji="1" lang="en-US" altLang="ja-JP" dirty="0"/>
              <a:t>(C# 3.0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と初期値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84491"/>
          </a:xfrm>
        </p:spPr>
        <p:txBody>
          <a:bodyPr/>
          <a:lstStyle/>
          <a:p>
            <a:r>
              <a:rPr kumimoji="1" lang="ja-JP" altLang="en-US" dirty="0"/>
              <a:t>通常、プロパティを実装する場合、別途</a:t>
            </a:r>
            <a:r>
              <a:rPr kumimoji="1" lang="en-US" altLang="ja-JP" dirty="0"/>
              <a:t>private</a:t>
            </a:r>
            <a:r>
              <a:rPr kumimoji="1" lang="ja-JP" altLang="en-US" dirty="0"/>
              <a:t>なメンバなどを用意する必要があった。</a:t>
            </a:r>
            <a:endParaRPr lang="en-US" altLang="ja-JP" dirty="0"/>
          </a:p>
          <a:p>
            <a:r>
              <a:rPr lang="ja-JP" altLang="en-US" dirty="0"/>
              <a:t>自動プロパティは、別途</a:t>
            </a:r>
            <a:r>
              <a:rPr lang="en-US" altLang="ja-JP" dirty="0"/>
              <a:t>private</a:t>
            </a:r>
            <a:r>
              <a:rPr lang="ja-JP" altLang="en-US" dirty="0"/>
              <a:t>なメンバの記述を省略できる機能。</a:t>
            </a:r>
            <a:endParaRPr lang="en-US" altLang="ja-JP" dirty="0"/>
          </a:p>
          <a:p>
            <a:r>
              <a:rPr kumimoji="1" lang="en-US" altLang="ja-JP" dirty="0"/>
              <a:t>C# 6</a:t>
            </a:r>
            <a:r>
              <a:rPr kumimoji="1" lang="ja-JP" altLang="en-US" dirty="0"/>
              <a:t>からは、この自動プロパティに初期値を設定できるようになった。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106778"/>
            <a:ext cx="3477627" cy="264140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48589" y="387594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Before:</a:t>
            </a:r>
            <a:endParaRPr kumimoji="1" lang="ja-JP" altLang="en-US" sz="24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96" y="4911427"/>
            <a:ext cx="4597185" cy="12179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871238" y="3882187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After: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33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Expression-bodied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62597"/>
          </a:xfrm>
        </p:spPr>
        <p:txBody>
          <a:bodyPr/>
          <a:lstStyle/>
          <a:p>
            <a:r>
              <a:rPr kumimoji="1" lang="ja-JP" altLang="en-US" dirty="0"/>
              <a:t>メソッドの内容が一行だけの場合、ラムダ式のような文法でメソッドを定義できるようになった。</a:t>
            </a:r>
            <a:endParaRPr kumimoji="1" lang="en-US" altLang="ja-JP" dirty="0"/>
          </a:p>
          <a:p>
            <a:r>
              <a:rPr lang="en-US" altLang="ja-JP" dirty="0"/>
              <a:t>Expression-bodied(</a:t>
            </a:r>
            <a:r>
              <a:rPr lang="ja-JP" altLang="en-US" dirty="0"/>
              <a:t>本体が式の</a:t>
            </a:r>
            <a:r>
              <a:rPr lang="en-US" altLang="ja-JP" dirty="0"/>
              <a:t>) function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636079"/>
            <a:ext cx="4700237" cy="26203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83" y="4338136"/>
            <a:ext cx="6000479" cy="159744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260870" y="3627556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Before: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83519" y="363379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After:</a:t>
            </a:r>
            <a:endParaRPr kumimoji="1" lang="ja-JP" altLang="en-US" sz="2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62810" y="639241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同様に、プロパティ、インデクサーも定義できる。</a:t>
            </a:r>
          </a:p>
        </p:txBody>
      </p:sp>
    </p:spTree>
    <p:extLst>
      <p:ext uri="{BB962C8B-B14F-4D97-AF65-F5344CB8AC3E}">
        <p14:creationId xmlns:p14="http://schemas.microsoft.com/office/powerpoint/2010/main" val="278179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Null</a:t>
            </a:r>
            <a:r>
              <a:rPr kumimoji="1" lang="ja-JP" altLang="en-US" dirty="0"/>
              <a:t>条件演算子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333671"/>
          </a:xfrm>
        </p:spPr>
        <p:txBody>
          <a:bodyPr/>
          <a:lstStyle/>
          <a:p>
            <a:r>
              <a:rPr kumimoji="1" lang="ja-JP" altLang="en-US" dirty="0"/>
              <a:t>めちゃくちゃ強い機能。</a:t>
            </a:r>
            <a:endParaRPr kumimoji="1" lang="en-US" altLang="ja-JP" dirty="0"/>
          </a:p>
          <a:p>
            <a:r>
              <a:rPr lang="ja-JP" altLang="en-US" dirty="0"/>
              <a:t>この頃の言語の流行として、</a:t>
            </a:r>
            <a:r>
              <a:rPr lang="en-US" altLang="ja-JP" dirty="0"/>
              <a:t>null</a:t>
            </a:r>
            <a:r>
              <a:rPr lang="ja-JP" altLang="en-US" dirty="0"/>
              <a:t>をいかに扱うか、という問題がある。</a:t>
            </a:r>
            <a:endParaRPr lang="en-US" altLang="ja-JP" dirty="0"/>
          </a:p>
          <a:p>
            <a:r>
              <a:rPr kumimoji="1" lang="en-US" altLang="ja-JP" dirty="0"/>
              <a:t>Null</a:t>
            </a:r>
            <a:r>
              <a:rPr kumimoji="1" lang="ja-JP" altLang="en-US" dirty="0"/>
              <a:t>条件演算子は、</a:t>
            </a:r>
            <a:r>
              <a:rPr kumimoji="1" lang="en-US" altLang="ja-JP" dirty="0"/>
              <a:t>null</a:t>
            </a:r>
            <a:r>
              <a:rPr lang="ja-JP" altLang="en-US" dirty="0"/>
              <a:t>と上手に付き合う上で重要な機能であり、</a:t>
            </a:r>
            <a:r>
              <a:rPr lang="en-US" altLang="ja-JP" dirty="0"/>
              <a:t>Swift</a:t>
            </a:r>
            <a:r>
              <a:rPr lang="ja-JP" altLang="en-US" dirty="0"/>
              <a:t>などでは先に取り入れられていた。</a:t>
            </a:r>
            <a:endParaRPr lang="en-US" altLang="ja-JP" dirty="0"/>
          </a:p>
          <a:p>
            <a:r>
              <a:rPr kumimoji="1" lang="ja-JP" altLang="en-US" dirty="0"/>
              <a:t>ざっくりいうと、簡単にヌルポを防げる機能。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14" y="4555958"/>
            <a:ext cx="5629963" cy="13956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4" y="4580021"/>
            <a:ext cx="5156855" cy="13728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7573" y="6111679"/>
            <a:ext cx="544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このままでは、引数</a:t>
            </a:r>
            <a:r>
              <a:rPr kumimoji="1" lang="en-US" altLang="ja-JP" sz="1400" dirty="0"/>
              <a:t>p</a:t>
            </a:r>
            <a:r>
              <a:rPr kumimoji="1" lang="ja-JP" altLang="en-US" sz="1400" dirty="0"/>
              <a:t>が</a:t>
            </a:r>
            <a:r>
              <a:rPr kumimoji="1" lang="en-US" altLang="ja-JP" sz="1400" dirty="0"/>
              <a:t>null</a:t>
            </a:r>
            <a:r>
              <a:rPr kumimoji="1" lang="ja-JP" altLang="en-US" sz="1400" dirty="0" err="1"/>
              <a:t>だった</a:t>
            </a:r>
            <a:r>
              <a:rPr kumimoji="1" lang="ja-JP" altLang="en-US" sz="1400" dirty="0"/>
              <a:t>場合、参照エラーが発生する！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5999" y="6104783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?</a:t>
            </a:r>
            <a:r>
              <a:rPr kumimoji="1" lang="ja-JP" altLang="en-US" sz="1400" dirty="0"/>
              <a:t>を付けるだけで、もし</a:t>
            </a:r>
            <a:r>
              <a:rPr kumimoji="1" lang="en-US" altLang="ja-JP" sz="1400" dirty="0"/>
              <a:t>p</a:t>
            </a:r>
            <a:r>
              <a:rPr kumimoji="1" lang="ja-JP" altLang="en-US" sz="1400" dirty="0"/>
              <a:t>が</a:t>
            </a:r>
            <a:r>
              <a:rPr kumimoji="1" lang="en-US" altLang="ja-JP" sz="1400" dirty="0"/>
              <a:t>null</a:t>
            </a:r>
            <a:r>
              <a:rPr kumimoji="1" lang="ja-JP" altLang="en-US" sz="1400" dirty="0" err="1"/>
              <a:t>だった</a:t>
            </a:r>
            <a:r>
              <a:rPr kumimoji="1" lang="ja-JP" altLang="en-US" sz="1400" dirty="0"/>
              <a:t>場合は</a:t>
            </a:r>
            <a:r>
              <a:rPr kumimoji="1" lang="en-US" altLang="ja-JP" sz="1400" dirty="0"/>
              <a:t>X</a:t>
            </a:r>
            <a:r>
              <a:rPr kumimoji="1" lang="ja-JP" altLang="en-US" sz="1400" dirty="0"/>
              <a:t>を参照せず、</a:t>
            </a:r>
            <a:r>
              <a:rPr kumimoji="1" lang="en-US" altLang="ja-JP" sz="1400" dirty="0"/>
              <a:t>null</a:t>
            </a:r>
            <a:r>
              <a:rPr kumimoji="1" lang="ja-JP" altLang="en-US" sz="1400" dirty="0"/>
              <a:t>を返す</a:t>
            </a:r>
            <a:endParaRPr kumimoji="1" lang="en-US" altLang="ja-JP" sz="1400" dirty="0"/>
          </a:p>
          <a:p>
            <a:r>
              <a:rPr kumimoji="1" lang="ja-JP" altLang="en-US" sz="1400" dirty="0"/>
              <a:t>コードとなる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62244" y="4580021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Before:</a:t>
            </a:r>
            <a:endParaRPr kumimoji="1" lang="ja-JP" altLang="en-US" sz="2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31334" y="4558171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After: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40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79" y="222598"/>
            <a:ext cx="5018673" cy="649001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0" y="276728"/>
            <a:ext cx="5514975" cy="63817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64430" y="222598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Before: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33520" y="20074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After: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703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例外フィルタ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6207" y="2222288"/>
            <a:ext cx="6175646" cy="4146428"/>
          </a:xfrm>
        </p:spPr>
        <p:txBody>
          <a:bodyPr/>
          <a:lstStyle/>
          <a:p>
            <a:r>
              <a:rPr kumimoji="1" lang="ja-JP" altLang="en-US" dirty="0"/>
              <a:t>例外処理の、</a:t>
            </a:r>
            <a:r>
              <a:rPr lang="en-US" altLang="ja-JP" dirty="0"/>
              <a:t>catch</a:t>
            </a:r>
            <a:r>
              <a:rPr lang="ja-JP" altLang="en-US" dirty="0"/>
              <a:t>構文に、条件を付けることができるように。</a:t>
            </a:r>
            <a:endParaRPr lang="en-US" altLang="ja-JP" dirty="0"/>
          </a:p>
          <a:p>
            <a:r>
              <a:rPr lang="ja-JP" altLang="en-US" dirty="0"/>
              <a:t>従来は</a:t>
            </a:r>
            <a:r>
              <a:rPr lang="en-US" altLang="ja-JP" dirty="0"/>
              <a:t>if</a:t>
            </a:r>
            <a:r>
              <a:rPr lang="ja-JP" altLang="en-US" dirty="0"/>
              <a:t>文や型名で分岐をしていたが、より直感的に記述できるように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57" y="2222288"/>
            <a:ext cx="4648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6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文字列挿入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通常の文字列リテラルに、変数の内容を挿入できるようになった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var</a:t>
            </a:r>
            <a:r>
              <a:rPr kumimoji="1" lang="en-US" altLang="ja-JP" dirty="0"/>
              <a:t> name = “P”;</a:t>
            </a:r>
          </a:p>
          <a:p>
            <a:pPr marL="0" indent="0">
              <a:buNone/>
            </a:pPr>
            <a:r>
              <a:rPr kumimoji="1" lang="en-US" altLang="ja-JP" dirty="0" err="1"/>
              <a:t>var</a:t>
            </a:r>
            <a:r>
              <a:rPr kumimoji="1" lang="en-US" altLang="ja-JP" dirty="0"/>
              <a:t> x = 100;</a:t>
            </a:r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y = 200;</a:t>
            </a:r>
          </a:p>
          <a:p>
            <a:pPr marL="0" indent="0">
              <a:buNone/>
            </a:pPr>
            <a:r>
              <a:rPr kumimoji="1" lang="en-US" altLang="ja-JP" dirty="0" err="1"/>
              <a:t>var</a:t>
            </a:r>
            <a:r>
              <a:rPr kumimoji="1" lang="en-US" altLang="ja-JP" dirty="0"/>
              <a:t> z = 300;</a:t>
            </a:r>
          </a:p>
          <a:p>
            <a:pPr marL="0" indent="0">
              <a:buNone/>
            </a:pPr>
            <a:r>
              <a:rPr kumimoji="1" lang="en-US" altLang="ja-JP" dirty="0" err="1"/>
              <a:t>var</a:t>
            </a:r>
            <a:r>
              <a:rPr kumimoji="1" lang="en-US" altLang="ja-JP" dirty="0"/>
              <a:t> text = $“{name}: {x}, {y}, {z}”; // =&gt; P: 100, 200, 300</a:t>
            </a:r>
          </a:p>
        </p:txBody>
      </p:sp>
    </p:spTree>
    <p:extLst>
      <p:ext uri="{BB962C8B-B14F-4D97-AF65-F5344CB8AC3E}">
        <p14:creationId xmlns:p14="http://schemas.microsoft.com/office/powerpoint/2010/main" val="222392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en-US" altLang="ja-JP" sz="2800" dirty="0"/>
              <a:t>7 </a:t>
            </a:r>
            <a:r>
              <a:rPr kumimoji="1" lang="en-US" altLang="ja-JP" sz="1800" dirty="0"/>
              <a:t>2017</a:t>
            </a:r>
            <a:r>
              <a:rPr kumimoji="1" lang="ja-JP" altLang="en-US" sz="1800" dirty="0"/>
              <a:t>年公開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タプル</a:t>
            </a:r>
            <a:endParaRPr kumimoji="1" lang="en-US" altLang="ja-JP" dirty="0"/>
          </a:p>
          <a:p>
            <a:r>
              <a:rPr lang="ja-JP" altLang="en-US" dirty="0"/>
              <a:t>分解</a:t>
            </a:r>
            <a:endParaRPr lang="en-US" altLang="ja-JP" dirty="0"/>
          </a:p>
          <a:p>
            <a:r>
              <a:rPr kumimoji="1" lang="ja-JP" altLang="en-US" dirty="0"/>
              <a:t>型スイッチ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VisualStudio</a:t>
            </a:r>
            <a:r>
              <a:rPr kumimoji="1" lang="en-US" altLang="ja-JP" dirty="0"/>
              <a:t> 2017</a:t>
            </a:r>
            <a:r>
              <a:rPr kumimoji="1" lang="ja-JP" altLang="en-US" dirty="0"/>
              <a:t>から使える構文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943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1</TotalTime>
  <Words>572</Words>
  <Application>Microsoft Office PowerPoint</Application>
  <PresentationFormat>ワイド画面</PresentationFormat>
  <Paragraphs>67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ＭＳ ゴシック</vt:lpstr>
      <vt:lpstr>Century Gothic</vt:lpstr>
      <vt:lpstr>Wingdings 2</vt:lpstr>
      <vt:lpstr>クォータブル</vt:lpstr>
      <vt:lpstr>C#のバージョンと文法 6～7</vt:lpstr>
      <vt:lpstr>C#6 2015年公開</vt:lpstr>
      <vt:lpstr>自動プロパティ(C# 3.0～)と初期値</vt:lpstr>
      <vt:lpstr>Expression-bodied</vt:lpstr>
      <vt:lpstr>Null条件演算子</vt:lpstr>
      <vt:lpstr>PowerPoint プレゼンテーション</vt:lpstr>
      <vt:lpstr>例外フィルタ</vt:lpstr>
      <vt:lpstr>文字列挿入</vt:lpstr>
      <vt:lpstr>C#7 2017年公開</vt:lpstr>
      <vt:lpstr>タプル</vt:lpstr>
      <vt:lpstr>分解</vt:lpstr>
      <vt:lpstr>型スイッチ</vt:lpstr>
      <vt:lpstr>is演算子(C#6～)とその拡張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C#のバージョンと文法 6～7</dc:title>
  <dc:creator>大塚佑助</dc:creator>
  <cp:lastModifiedBy>大塚佑助</cp:lastModifiedBy>
  <cp:revision>1</cp:revision>
  <dcterms:created xsi:type="dcterms:W3CDTF">2017-05-21T07:17:36Z</dcterms:created>
  <dcterms:modified xsi:type="dcterms:W3CDTF">2017-05-21T07:18:39Z</dcterms:modified>
</cp:coreProperties>
</file>