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267" r:id="rId2"/>
    <p:sldId id="258" r:id="rId3"/>
    <p:sldId id="259" r:id="rId4"/>
    <p:sldId id="260" r:id="rId5"/>
    <p:sldId id="257" r:id="rId6"/>
    <p:sldId id="263" r:id="rId7"/>
    <p:sldId id="264" r:id="rId8"/>
    <p:sldId id="265" r:id="rId9"/>
    <p:sldId id="266" r:id="rId10"/>
    <p:sldId id="261" r:id="rId11"/>
    <p:sldId id="268" r:id="rId12"/>
    <p:sldId id="269" r:id="rId13"/>
    <p:sldId id="270" r:id="rId14"/>
    <p:sldId id="271" r:id="rId15"/>
    <p:sldId id="262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723" autoAdjust="0"/>
  </p:normalViewPr>
  <p:slideViewPr>
    <p:cSldViewPr>
      <p:cViewPr varScale="1">
        <p:scale>
          <a:sx n="95" d="100"/>
          <a:sy n="95" d="100"/>
        </p:scale>
        <p:origin x="-3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05B7A-18D2-4180-A405-7CFC5897AF2A}" type="datetimeFigureOut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3BF35-1523-4C39-9FE9-AFE77E37AD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89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36146-F386-49CF-A318-809F505896DA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23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6798B-3A02-4F3F-9815-A619C1697E65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6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B6A9C-3608-4FBC-8E8B-EA53DCA34642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65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BF4D8-8033-4AB7-A5D9-663E7BE6D0FE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74828-1761-42B0-8018-759CC33CC666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834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B6B3-02C4-4948-8434-B09FA2BC50AA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57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D0E7E-37DC-41AF-B78B-1A1D27C3DCEA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305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F6B29-4D2C-403A-AA79-586BCD7EF7DF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93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B9BAE-329E-4027-9DE1-B271E8C53174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941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D63FD-3B28-489B-861A-730C98345864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7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6C077-0DCA-44E2-BDB7-B3B9F0087B23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55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36222-8A87-40AA-AE86-40EDF4C77E2D}" type="datetime1">
              <a:rPr kumimoji="1" lang="ja-JP" altLang="en-US" smtClean="0"/>
              <a:t>2017/2/28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4C7DF-4065-4DD1-9B6E-5F632B5452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25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026" name="Picture 2" descr="C:\Users\yu-hei\Dropbox\Cs講習会\haihuyou\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8067675" cy="567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0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10242" name="Picture 2" descr="C:\Users\yu-hei\Dropbox\Cs講習会\haihuyou\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" y="495300"/>
            <a:ext cx="8277226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8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11266" name="Picture 2" descr="C:\Users\yu-hei\Dropbox\Cs講習会\haihuyou\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471487"/>
            <a:ext cx="8239125" cy="591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31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12290" name="Picture 2" descr="C:\Users\yu-hei\Dropbox\Cs講習会\haihuyou\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466725"/>
            <a:ext cx="8086725" cy="592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31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13314" name="Picture 2" descr="C:\Users\yu-hei\Dropbox\Cs講習会\haihuyou\1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447675"/>
            <a:ext cx="8153400" cy="596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3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14338" name="Picture 2" descr="C:\Users\yu-hei\Dropbox\Cs講習会\haihuyou\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95300"/>
            <a:ext cx="8191501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31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15363" name="Picture 3" descr="C:\Users\yu-hei\Dropbox\Cs講習会\haihuyou\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533400"/>
            <a:ext cx="7991475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86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16386" name="Picture 2" descr="C:\Users\yu-hei\Dropbox\Cs講習会\haihuyou\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14338"/>
            <a:ext cx="8191500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31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17410" name="Picture 2" descr="C:\Users\yu-hei\Dropbox\Cs講習会\haihuyou\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95300"/>
            <a:ext cx="809625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3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18434" name="Picture 2" descr="C:\Users\yu-hei\Dropbox\Cs講習会\haihuyou\1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438150"/>
            <a:ext cx="8162925" cy="59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31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19459" name="Picture 3" descr="C:\Users\yu-hei\Dropbox\Cs講習会\haihuyou\fin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" y="681038"/>
            <a:ext cx="8239126" cy="549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43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2050" name="Picture 2" descr="C:\Users\yu-hei\Dropbox\Cs講習会\haihuyou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471488"/>
            <a:ext cx="8010525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8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3074" name="Picture 2" descr="C:\Users\yu-hei\Dropbox\Cs講習会\haihuyou\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533400"/>
            <a:ext cx="8039100" cy="57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8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4098" name="Picture 2" descr="C:\Users\yu-hei\Dropbox\Cs講習会\haihuyou\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481012"/>
            <a:ext cx="8248650" cy="589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88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122" name="Picture 2" descr="C:\Users\yu-hei\Dropbox\Cs講習会\haihuyou\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" y="500063"/>
            <a:ext cx="8029576" cy="585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75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146" name="Picture 2" descr="C:\Users\yu-hei\Dropbox\Cs講習会\haihuyou\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428625"/>
            <a:ext cx="8058151" cy="60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0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7170" name="Picture 2" descr="C:\Users\yu-hei\Dropbox\Cs講習会\haihuyou\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514350"/>
            <a:ext cx="824865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03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8194" name="Picture 2" descr="C:\Users\yu-hei\Dropbox\Cs講習会\haihuyou\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457200"/>
            <a:ext cx="8562975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0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4C7DF-4065-4DD1-9B6E-5F632B54526C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9218" name="Picture 2" descr="C:\Users\yu-hei\Dropbox\Cs講習会\haihuyou\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509587"/>
            <a:ext cx="8134351" cy="583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0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10429</TotalTime>
  <Words>19</Words>
  <Application>Microsoft Office PowerPoint</Application>
  <PresentationFormat>画面に合わせる (4:3)</PresentationFormat>
  <Paragraphs>19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C#講習会　その1</dc:title>
  <dc:creator>YT</dc:creator>
  <cp:lastModifiedBy>cinla</cp:lastModifiedBy>
  <cp:revision>44</cp:revision>
  <dcterms:created xsi:type="dcterms:W3CDTF">2017-02-16T11:27:00Z</dcterms:created>
  <dcterms:modified xsi:type="dcterms:W3CDTF">2017-02-28T04:02:34Z</dcterms:modified>
</cp:coreProperties>
</file>