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4866E-9FFC-49C4-A773-FE84414615E2}" type="datetimeFigureOut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3FC9-A2BF-4A2C-82BA-60F9BF142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22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AE7-4F4B-4FB6-9A74-1576B3F9237E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3244-9CC2-4C12-8DA2-16EF7AA79A6E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E7C7-CDB4-4D06-9B0C-705248AA4D97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4CAA-6C31-4F1F-B9AD-94EB3B48310D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0D29-EF0B-4119-8181-BDD9D17BAEE2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FA2-C9F0-4C75-8989-4D72B184B1E0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720-D581-4B18-8D6C-EFE8242D0C36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74C-6243-40DE-9A76-49C91230C64E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C9B-A8E7-4F64-B783-EB6A89F0CD3D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741A-6C8F-4CA9-80C4-9E8DF7B1AAFB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D61-2BB1-4A7E-8A18-7E43384E982A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D7A9-1B9F-4993-83CA-5A36F6C0E583}" type="datetime1">
              <a:rPr kumimoji="1" lang="ja-JP" altLang="en-US" smtClean="0"/>
              <a:t>2018/5/9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回　導入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9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この講習会の目的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言語を覚えたはいいが使い道がわからない、応用方法がわからない人</a:t>
            </a:r>
            <a:endParaRPr kumimoji="1" lang="en-US" altLang="ja-JP" dirty="0" smtClean="0"/>
          </a:p>
          <a:p>
            <a:r>
              <a:rPr lang="ja-JP" altLang="en-US" dirty="0"/>
              <a:t>自主勉強</a:t>
            </a:r>
            <a:r>
              <a:rPr lang="ja-JP" altLang="en-US" dirty="0" smtClean="0"/>
              <a:t>もしたいが何に手を付けるべきかわからない人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そもそも</a:t>
            </a:r>
            <a:r>
              <a:rPr lang="ja-JP" altLang="en-US" dirty="0"/>
              <a:t>「</a:t>
            </a:r>
            <a:r>
              <a:rPr kumimoji="1" lang="ja-JP" altLang="en-US" dirty="0" smtClean="0"/>
              <a:t>プログラミング」とは？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プログラミング言語の文法がわかること？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言語を学ぶことがプログラミングを学ぶこと？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この講習会の目的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「プログラミング」とは計算機科学</a:t>
            </a:r>
            <a:r>
              <a:rPr lang="ja-JP" altLang="en-US" dirty="0" smtClean="0"/>
              <a:t>を学び現実的</a:t>
            </a:r>
            <a:r>
              <a:rPr lang="ja-JP" altLang="en-US" dirty="0"/>
              <a:t>な問題を解決する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ノート？ルーズリーフ？ → </a:t>
            </a:r>
            <a:r>
              <a:rPr lang="en-US" altLang="ja-JP" dirty="0" err="1" smtClean="0"/>
              <a:t>VisualStudio,Eclipse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ペン？鉛筆？絵筆？ → </a:t>
            </a:r>
            <a:r>
              <a:rPr lang="en-US" altLang="ja-JP" dirty="0" smtClean="0"/>
              <a:t>C,C++,</a:t>
            </a:r>
            <a:r>
              <a:rPr lang="en-US" altLang="ja-JP" dirty="0" err="1" smtClean="0"/>
              <a:t>Java,Python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小説？絵？すごろく？ → スマホアプリ</a:t>
            </a:r>
            <a:r>
              <a:rPr lang="ja-JP" altLang="en-US" dirty="0"/>
              <a:t>、</a:t>
            </a:r>
            <a:r>
              <a:rPr lang="ja-JP" altLang="en-US" dirty="0" smtClean="0"/>
              <a:t>ゲーム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おそらくみんなが考えるのはこれら↑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ではなぜすぐに作れない？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この講習会の目的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絵を描くとすると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下書き、デッサン、透視図法、色の作り方、塗り方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○○のような絵を描くにはそれにあった方法がある</a:t>
            </a:r>
            <a:endParaRPr lang="en-US" altLang="ja-JP" dirty="0" smtClean="0"/>
          </a:p>
          <a:p>
            <a:r>
              <a:rPr lang="ja-JP" altLang="en-US" dirty="0"/>
              <a:t>同様</a:t>
            </a:r>
            <a:r>
              <a:rPr lang="ja-JP" altLang="en-US" dirty="0" smtClean="0"/>
              <a:t>にプログラミングで必要なのは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設計、木構造、再帰、ソート、オブジェクト指向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4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この講習会の目的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扱う</a:t>
            </a:r>
            <a:r>
              <a:rPr lang="ja-JP" altLang="en-US" dirty="0" smtClean="0"/>
              <a:t>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アルゴリズム（再帰、ソート、探索）</a:t>
            </a:r>
            <a:endParaRPr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構造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木構造、リスト、ハッシュ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言語</a:t>
            </a:r>
            <a:r>
              <a:rPr lang="en-US" altLang="ja-JP" dirty="0" smtClean="0"/>
              <a:t>(</a:t>
            </a:r>
            <a:r>
              <a:rPr lang="ja-JP" altLang="en-US" dirty="0" smtClean="0"/>
              <a:t>オブジェクト指向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設計</a:t>
            </a:r>
            <a:r>
              <a:rPr lang="en-US" altLang="ja-JP" dirty="0" smtClean="0"/>
              <a:t>(</a:t>
            </a:r>
            <a:r>
              <a:rPr lang="ja-JP" altLang="en-US" dirty="0" smtClean="0"/>
              <a:t>状態遷移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その他</a:t>
            </a:r>
            <a:r>
              <a:rPr lang="en-US" altLang="ja-JP" dirty="0" smtClean="0"/>
              <a:t>(IT</a:t>
            </a:r>
            <a:r>
              <a:rPr lang="ja-JP" altLang="en-US" dirty="0"/>
              <a:t>・</a:t>
            </a:r>
            <a:r>
              <a:rPr lang="ja-JP" altLang="en-US" dirty="0" smtClean="0"/>
              <a:t>プログラマ用語</a:t>
            </a:r>
            <a:r>
              <a:rPr lang="ja-JP" altLang="en-US" dirty="0"/>
              <a:t>、</a:t>
            </a:r>
            <a:r>
              <a:rPr lang="ja-JP" altLang="en-US" dirty="0" smtClean="0"/>
              <a:t>ツール、情報数学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r>
              <a:rPr lang="ja-JP" altLang="en-US" sz="2000" dirty="0"/>
              <a:t>前提</a:t>
            </a:r>
            <a:r>
              <a:rPr lang="en-US" altLang="ja-JP" sz="2000" dirty="0"/>
              <a:t>:C</a:t>
            </a:r>
            <a:r>
              <a:rPr lang="ja-JP" altLang="en-US" sz="2000" dirty="0"/>
              <a:t>言語講習会</a:t>
            </a:r>
            <a:r>
              <a:rPr lang="en-US" altLang="ja-JP" sz="2000" dirty="0"/>
              <a:t>,</a:t>
            </a:r>
            <a:r>
              <a:rPr lang="ja-JP" altLang="en-US" sz="2000" dirty="0"/>
              <a:t>数学</a:t>
            </a:r>
            <a:r>
              <a:rPr lang="en-US" altLang="ja-JP" sz="2000" dirty="0"/>
              <a:t>A~B,</a:t>
            </a:r>
            <a:r>
              <a:rPr lang="ja-JP" altLang="en-US" sz="2000" dirty="0"/>
              <a:t>プログラミング入門</a:t>
            </a:r>
            <a:r>
              <a:rPr lang="en-US" altLang="ja-JP" sz="2000" dirty="0"/>
              <a:t>I~II(</a:t>
            </a:r>
            <a:r>
              <a:rPr lang="ja-JP" altLang="en-US" sz="2000" dirty="0"/>
              <a:t>情</a:t>
            </a:r>
            <a:r>
              <a:rPr lang="en-US" altLang="ja-JP" sz="2000" dirty="0"/>
              <a:t>1)</a:t>
            </a:r>
          </a:p>
          <a:p>
            <a:r>
              <a:rPr lang="ja-JP" altLang="en-US" sz="2000" dirty="0"/>
              <a:t>参考</a:t>
            </a:r>
            <a:r>
              <a:rPr lang="en-US" altLang="ja-JP" sz="2000" dirty="0"/>
              <a:t>:</a:t>
            </a:r>
            <a:r>
              <a:rPr lang="ja-JP" altLang="en-US" sz="2000" dirty="0"/>
              <a:t>計算機システム序論</a:t>
            </a:r>
            <a:r>
              <a:rPr lang="en-US" altLang="ja-JP" sz="2000" dirty="0"/>
              <a:t>(</a:t>
            </a:r>
            <a:r>
              <a:rPr lang="ja-JP" altLang="en-US" sz="2000" dirty="0"/>
              <a:t>情</a:t>
            </a:r>
            <a:r>
              <a:rPr lang="en-US" altLang="ja-JP" sz="2000" dirty="0"/>
              <a:t>1),</a:t>
            </a:r>
            <a:r>
              <a:rPr lang="ja-JP" altLang="en-US" sz="2000" dirty="0"/>
              <a:t>データ構造とアルゴリズム</a:t>
            </a:r>
            <a:r>
              <a:rPr lang="en-US" altLang="ja-JP" sz="2000" dirty="0"/>
              <a:t>(</a:t>
            </a:r>
            <a:r>
              <a:rPr lang="ja-JP" altLang="en-US" sz="2000" dirty="0"/>
              <a:t>情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>),</a:t>
            </a:r>
            <a:r>
              <a:rPr lang="ja-JP" altLang="en-US" sz="2000" dirty="0" smtClean="0"/>
              <a:t>プログラミング</a:t>
            </a:r>
            <a:r>
              <a:rPr lang="ja-JP" altLang="en-US" sz="2000" dirty="0"/>
              <a:t>演習</a:t>
            </a:r>
            <a:r>
              <a:rPr lang="en-US" altLang="ja-JP" sz="2000" dirty="0"/>
              <a:t>I~III(</a:t>
            </a:r>
            <a:r>
              <a:rPr lang="ja-JP" altLang="en-US" sz="2000" dirty="0"/>
              <a:t>情</a:t>
            </a:r>
            <a:r>
              <a:rPr lang="en-US" altLang="ja-JP" sz="2000" dirty="0"/>
              <a:t>2,3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23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266</Words>
  <Application>Microsoft Office PowerPoint</Application>
  <PresentationFormat>画面に合わせる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第0回　導入</vt:lpstr>
      <vt:lpstr>この講習会の目的</vt:lpstr>
      <vt:lpstr>この講習会の目的</vt:lpstr>
      <vt:lpstr>この講習会の目的</vt:lpstr>
      <vt:lpstr>この講習会の目的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　再帰とアルゴリズム</dc:title>
  <dc:creator>taniguhey</dc:creator>
  <cp:lastModifiedBy>taniguhey</cp:lastModifiedBy>
  <cp:revision>8</cp:revision>
  <dcterms:created xsi:type="dcterms:W3CDTF">2018-05-09T07:49:14Z</dcterms:created>
  <dcterms:modified xsi:type="dcterms:W3CDTF">2018-05-09T08:36:45Z</dcterms:modified>
</cp:coreProperties>
</file>