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7" r:id="rId4"/>
    <p:sldId id="256" r:id="rId5"/>
    <p:sldId id="261" r:id="rId6"/>
    <p:sldId id="264" r:id="rId7"/>
    <p:sldId id="260" r:id="rId8"/>
    <p:sldId id="258" r:id="rId9"/>
    <p:sldId id="265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4" autoAdjust="0"/>
    <p:restoredTop sz="94656" autoAdjust="0"/>
  </p:normalViewPr>
  <p:slideViewPr>
    <p:cSldViewPr>
      <p:cViewPr>
        <p:scale>
          <a:sx n="99" d="100"/>
          <a:sy n="99" d="100"/>
        </p:scale>
        <p:origin x="-222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oudera.com/documentation/enterprise/6/release-notes/topics/rg_java_requirements.html" TargetMode="External"/><Relationship Id="rId3" Type="http://schemas.openxmlformats.org/officeDocument/2006/relationships/hyperlink" Target="https://www.ithome.com.tw/news/126280" TargetMode="External"/><Relationship Id="rId7" Type="http://schemas.openxmlformats.org/officeDocument/2006/relationships/hyperlink" Target="https://hortonworks.com/blog/welcome-brand-new-cloudera/" TargetMode="External"/><Relationship Id="rId2" Type="http://schemas.openxmlformats.org/officeDocument/2006/relationships/hyperlink" Target="https://kknews.cc/zh-tw/tech/nrazym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sc.gov.tw/ch/home.jsp?id=96&amp;parentpath=0,2&amp;mcustomize=news_view.jsp&amp;dataserno=201903080002&amp;aplistdn=ou=news,ou=multisite,ou=chinese,ou=ap_root,o=fsc,c=tw&amp;dtable=News" TargetMode="External"/><Relationship Id="rId11" Type="http://schemas.openxmlformats.org/officeDocument/2006/relationships/hyperlink" Target="https://www.chinatimes.com/newspapers/20190401000183-260202?chdtv" TargetMode="External"/><Relationship Id="rId5" Type="http://schemas.openxmlformats.org/officeDocument/2006/relationships/hyperlink" Target="https://www.cndba.cn/dave/article/3241" TargetMode="External"/><Relationship Id="rId10" Type="http://schemas.openxmlformats.org/officeDocument/2006/relationships/hyperlink" Target="https://www.cloudera.com/about/news-and-blogs/press-releases/2019-01-03-cloudera-and-hortonworks-complete-planned-merger.html" TargetMode="External"/><Relationship Id="rId4" Type="http://schemas.openxmlformats.org/officeDocument/2006/relationships/hyperlink" Target="https://www.ithome.com.tw/news/128066" TargetMode="External"/><Relationship Id="rId9" Type="http://schemas.openxmlformats.org/officeDocument/2006/relationships/hyperlink" Target="https://supportmatrix.hortonwork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00F7D161-842B-4147-8828-6C7A7C21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Cloudera Data Platform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371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3568" y="1417638"/>
            <a:ext cx="800323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>
                <a:hlinkClick r:id="rId2"/>
              </a:rPr>
              <a:t>https://my.oschina.net/hblt147/blog/1927145</a:t>
            </a:r>
          </a:p>
          <a:p>
            <a:endParaRPr lang="en-US" altLang="zh-TW" sz="1300" dirty="0">
              <a:hlinkClick r:id="rId2"/>
            </a:endParaRPr>
          </a:p>
          <a:p>
            <a:r>
              <a:rPr lang="en-US" altLang="zh-TW" sz="1300" dirty="0">
                <a:hlinkClick r:id="rId2"/>
              </a:rPr>
              <a:t>https://blog.csdn.net/akityou/article/details/62423003</a:t>
            </a:r>
          </a:p>
          <a:p>
            <a:endParaRPr lang="en-US" altLang="zh-TW" sz="1300" dirty="0">
              <a:hlinkClick r:id="rId2"/>
            </a:endParaRPr>
          </a:p>
          <a:p>
            <a:r>
              <a:rPr lang="en-US" altLang="zh-TW" sz="1300" dirty="0">
                <a:hlinkClick r:id="rId2"/>
              </a:rPr>
              <a:t>https://kknews.cc/zh-tw/tech/nrazym2.html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3"/>
              </a:rPr>
              <a:t>https://www.ithome.com.tw/news/126280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4"/>
              </a:rPr>
              <a:t>https://www.ithome.com.tw/news/128066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5"/>
              </a:rPr>
              <a:t>https://www.cndba.cn/dave/article/3241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6"/>
              </a:rPr>
              <a:t>https://www.fsc.gov.tw/ch/home.jsp?id=96&amp;parentpath=0,2&amp;mcustomize=news_view.jsp&amp;dataserno=201903080002&amp;aplistdn=ou=news,ou=multisite,ou=chinese,ou=ap_root,o=fsc,c=tw&amp;dtable=News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7"/>
              </a:rPr>
              <a:t>https://hortonworks.com/blog/welcome-brand-new-cloudera/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8"/>
              </a:rPr>
              <a:t>https://www.cloudera.com/documentation/enterprise/6/release-notes/topics/rg_java_requirements.html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9"/>
              </a:rPr>
              <a:t>https://supportmatrix.hortonworks.com/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10"/>
              </a:rPr>
              <a:t>https://www.cloudera.com/about/news-and-blogs/press-releases/2019-01-03-cloudera-and-hortonworks-complete-planned-merger.html</a:t>
            </a:r>
            <a:endParaRPr lang="en-US" altLang="zh-TW" sz="1300" dirty="0"/>
          </a:p>
          <a:p>
            <a:endParaRPr lang="en-US" altLang="zh-TW" sz="1300" dirty="0"/>
          </a:p>
          <a:p>
            <a:r>
              <a:rPr lang="en-US" altLang="zh-TW" sz="1300" dirty="0">
                <a:hlinkClick r:id="rId11"/>
              </a:rPr>
              <a:t>https://www.chinatimes.com/newspapers/20190401000183-260202?chdtv</a:t>
            </a:r>
            <a:endParaRPr lang="en-US" altLang="zh-TW" sz="1300" dirty="0"/>
          </a:p>
        </p:txBody>
      </p:sp>
      <p:sp>
        <p:nvSpPr>
          <p:cNvPr id="3" name="標題 1">
            <a:extLst>
              <a:ext uri="{FF2B5EF4-FFF2-40B4-BE49-F238E27FC236}">
                <a16:creationId xmlns="" xmlns:a16="http://schemas.microsoft.com/office/drawing/2014/main" id="{C560A000-7453-3644-98E7-1C6CC93749E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參考資料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82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CDP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576" y="5437093"/>
            <a:ext cx="2495876" cy="80021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CDH</a:t>
            </a:r>
            <a:r>
              <a:rPr lang="zh-TW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Cloudera</a:t>
            </a:r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Distribution </a:t>
            </a:r>
            <a:r>
              <a:rPr lang="en-US" altLang="zh-TW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endParaRPr lang="en-US" altLang="zh-TW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HDP</a:t>
            </a:r>
            <a:r>
              <a:rPr lang="zh-TW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Hortonworks</a:t>
            </a:r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Platform</a:t>
            </a:r>
          </a:p>
          <a:p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CDP</a:t>
            </a:r>
            <a:r>
              <a:rPr lang="zh-TW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Cloudera</a:t>
            </a:r>
            <a:r>
              <a:rPr lang="en-US" altLang="zh-TW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Platform</a:t>
            </a:r>
            <a:endParaRPr lang="zh-TW" altLang="en-US" sz="1000" dirty="0"/>
          </a:p>
          <a:p>
            <a:endParaRPr lang="zh-TW" altLang="en-US" sz="9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56276"/>
              </p:ext>
            </p:extLst>
          </p:nvPr>
        </p:nvGraphicFramePr>
        <p:xfrm>
          <a:off x="755576" y="2852936"/>
          <a:ext cx="4608512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Cloudera</a:t>
                      </a:r>
                      <a:r>
                        <a:rPr lang="en-US" altLang="zh-TW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CDH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Hortonworks</a:t>
                      </a:r>
                      <a:r>
                        <a:rPr lang="en-US" altLang="zh-TW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2032">
                <a:tc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 err="1">
                          <a:latin typeface="微軟正黑體" pitchFamily="34" charset="-120"/>
                          <a:ea typeface="微軟正黑體" pitchFamily="34" charset="-120"/>
                        </a:rPr>
                        <a:t>Cloudera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 Manager</a:t>
                      </a:r>
                    </a:p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HDFS</a:t>
                      </a:r>
                    </a:p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CDSW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整合至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HDP</a:t>
                      </a:r>
                    </a:p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支持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CDH5.x/6.x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至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2022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年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月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 err="1">
                          <a:latin typeface="微軟正黑體" pitchFamily="34" charset="-120"/>
                          <a:ea typeface="微軟正黑體" pitchFamily="34" charset="-120"/>
                        </a:rPr>
                        <a:t>Ambari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HDFS</a:t>
                      </a:r>
                    </a:p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HDF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集成至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CDH</a:t>
                      </a:r>
                    </a:p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支持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HDP3.x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至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2022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年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1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月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向右箭號 12"/>
          <p:cNvSpPr/>
          <p:nvPr/>
        </p:nvSpPr>
        <p:spPr>
          <a:xfrm>
            <a:off x="5570714" y="4077072"/>
            <a:ext cx="1080120" cy="29238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54875"/>
              </p:ext>
            </p:extLst>
          </p:nvPr>
        </p:nvGraphicFramePr>
        <p:xfrm>
          <a:off x="6876256" y="2852936"/>
          <a:ext cx="1562870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CDP</a:t>
                      </a:r>
                      <a:r>
                        <a:rPr lang="zh-TW" alt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TW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(1.0.0)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2032">
                <a:tc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</a:rPr>
                        <a:t>CDH6.X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endParaRPr lang="en-US" altLang="zh-TW" sz="1200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baseline="0" dirty="0">
                          <a:latin typeface="微軟正黑體" pitchFamily="34" charset="-120"/>
                          <a:ea typeface="微軟正黑體" pitchFamily="34" charset="-120"/>
                        </a:rPr>
                        <a:t>HDP3.X</a:t>
                      </a:r>
                    </a:p>
                    <a:p>
                      <a:pPr algn="ctr"/>
                      <a:endParaRPr lang="en-US" altLang="zh-TW" sz="1200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baseline="0" dirty="0">
                          <a:latin typeface="微軟正黑體" pitchFamily="34" charset="-120"/>
                          <a:ea typeface="微軟正黑體" pitchFamily="34" charset="-120"/>
                        </a:rPr>
                        <a:t>CDSW</a:t>
                      </a:r>
                    </a:p>
                    <a:p>
                      <a:pPr algn="ctr"/>
                      <a:endParaRPr lang="en-US" altLang="zh-TW" sz="1200" baseline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algn="ctr"/>
                      <a:r>
                        <a:rPr lang="en-US" altLang="zh-TW" sz="1200" baseline="0" dirty="0">
                          <a:latin typeface="微軟正黑體" pitchFamily="34" charset="-120"/>
                          <a:ea typeface="微軟正黑體" pitchFamily="34" charset="-120"/>
                        </a:rPr>
                        <a:t>HDF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D1A18040-2D17-CC48-B7BA-DCAFD79FC1EF}"/>
              </a:ext>
            </a:extLst>
          </p:cNvPr>
          <p:cNvSpPr txBox="1"/>
          <p:nvPr/>
        </p:nvSpPr>
        <p:spPr>
          <a:xfrm>
            <a:off x="755576" y="1481460"/>
            <a:ext cx="7438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Cloudera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Hortonworks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於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2019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月正式合併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CDH5.x/CDH6.x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HDP3.x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至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2022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將進行兩次迭代，第一版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CDP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包含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CDH6.x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HDP3.x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中的一系列組件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90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ttgtmedia.com/rms/onlineimages/data_management-cloudera_pla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9991" r="4713" b="11796"/>
          <a:stretch/>
        </p:blipFill>
        <p:spPr bwMode="auto">
          <a:xfrm>
            <a:off x="-107912" y="1052736"/>
            <a:ext cx="928842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2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60788"/>
              </p:ext>
            </p:extLst>
          </p:nvPr>
        </p:nvGraphicFramePr>
        <p:xfrm>
          <a:off x="1619672" y="20608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CDH(Now)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Cloudera</a:t>
                      </a:r>
                      <a:r>
                        <a:rPr lang="en-US" altLang="zh-TW" baseline="0" dirty="0"/>
                        <a:t> latest 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Hortonworks</a:t>
                      </a:r>
                      <a:r>
                        <a:rPr lang="en-US" altLang="zh-TW" dirty="0"/>
                        <a:t> latest version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Hadoop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Hive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Sqoop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1.4.6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Spark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2.3.2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JDK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&amp; 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&amp; 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5987324"/>
                  </a:ext>
                </a:extLst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現有服務版本比較</a:t>
            </a:r>
          </a:p>
        </p:txBody>
      </p:sp>
    </p:spTree>
    <p:extLst>
      <p:ext uri="{BB962C8B-B14F-4D97-AF65-F5344CB8AC3E}">
        <p14:creationId xmlns:p14="http://schemas.microsoft.com/office/powerpoint/2010/main" val="206369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現行環境程式移植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FBD397D4-CE9D-5B4E-8FF2-399FC2DC8CEB}"/>
              </a:ext>
            </a:extLst>
          </p:cNvPr>
          <p:cNvSpPr txBox="1"/>
          <p:nvPr/>
        </p:nvSpPr>
        <p:spPr>
          <a:xfrm>
            <a:off x="1543651" y="2314377"/>
            <a:ext cx="151216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DB(Oracle)</a:t>
            </a:r>
            <a:endParaRPr kumimoji="1"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65CD6AD2-1C03-DE44-BD57-F4D5DBCBD36D}"/>
              </a:ext>
            </a:extLst>
          </p:cNvPr>
          <p:cNvSpPr txBox="1"/>
          <p:nvPr/>
        </p:nvSpPr>
        <p:spPr>
          <a:xfrm>
            <a:off x="6368187" y="2332973"/>
            <a:ext cx="94011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HDFS</a:t>
            </a:r>
            <a:endParaRPr kumimoji="1" lang="zh-TW" altLang="en-US" sz="2400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="" xmlns:a16="http://schemas.microsoft.com/office/drawing/2014/main" id="{F6A03DF5-C64E-B84F-8EB3-2F17761F208F}"/>
              </a:ext>
            </a:extLst>
          </p:cNvPr>
          <p:cNvCxnSpPr>
            <a:cxnSpLocks/>
          </p:cNvCxnSpPr>
          <p:nvPr/>
        </p:nvCxnSpPr>
        <p:spPr>
          <a:xfrm>
            <a:off x="3415859" y="2561474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11307A27-860B-504A-9F0E-64DC41508736}"/>
              </a:ext>
            </a:extLst>
          </p:cNvPr>
          <p:cNvSpPr txBox="1"/>
          <p:nvPr/>
        </p:nvSpPr>
        <p:spPr>
          <a:xfrm>
            <a:off x="4280639" y="2746757"/>
            <a:ext cx="78739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Sqoop</a:t>
            </a:r>
            <a:endParaRPr kumimoji="1" lang="zh-TW" altLang="en-US" sz="16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="" xmlns:a16="http://schemas.microsoft.com/office/drawing/2014/main" id="{D0BBD992-1D3A-1641-A2F9-571F21A3CB98}"/>
              </a:ext>
            </a:extLst>
          </p:cNvPr>
          <p:cNvCxnSpPr>
            <a:cxnSpLocks/>
          </p:cNvCxnSpPr>
          <p:nvPr/>
        </p:nvCxnSpPr>
        <p:spPr>
          <a:xfrm flipH="1">
            <a:off x="4674334" y="3068960"/>
            <a:ext cx="4013" cy="7920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868BC9C7-81B5-7144-9546-6AEA1A9EF222}"/>
              </a:ext>
            </a:extLst>
          </p:cNvPr>
          <p:cNvSpPr txBox="1"/>
          <p:nvPr/>
        </p:nvSpPr>
        <p:spPr>
          <a:xfrm>
            <a:off x="4318307" y="3861048"/>
            <a:ext cx="71205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Java</a:t>
            </a:r>
            <a:endParaRPr kumimoji="1" lang="zh-TW" altLang="en-US" sz="1600" dirty="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514B7FD-F2C8-644B-BFCC-40F4525896C6}"/>
              </a:ext>
            </a:extLst>
          </p:cNvPr>
          <p:cNvSpPr txBox="1"/>
          <p:nvPr/>
        </p:nvSpPr>
        <p:spPr>
          <a:xfrm>
            <a:off x="1069435" y="4797152"/>
            <a:ext cx="5759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第一版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CDP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將包含目前最新版之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CDH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CDH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HDP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皆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JDK 8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，與現在使用之版本相符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CDP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將包含內建遮罩函數，可在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Hive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388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3B3703F4-DE95-B947-8E44-1EE717E13BE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CDP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初版樣貌推測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="" xmlns:a16="http://schemas.microsoft.com/office/drawing/2014/main" id="{1DBF793E-0244-6A4D-9274-C16CF03B2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1379"/>
              </p:ext>
            </p:extLst>
          </p:nvPr>
        </p:nvGraphicFramePr>
        <p:xfrm>
          <a:off x="1163960" y="1844824"/>
          <a:ext cx="681608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3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3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3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3216">
                  <a:extLst>
                    <a:ext uri="{9D8B030D-6E8A-4147-A177-3AD203B41FA5}">
                      <a16:colId xmlns="" xmlns:a16="http://schemas.microsoft.com/office/drawing/2014/main" val="3831133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CDH(Now)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Cloudera</a:t>
                      </a:r>
                      <a:r>
                        <a:rPr lang="en-US" altLang="zh-TW" baseline="0" dirty="0"/>
                        <a:t> latest 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Hortonworks latest version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CDP(1.0.0)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Hadoop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3.0.0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Hive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/>
                        <a:t>Sqoop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1.4.6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1.4.7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Spark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2.2.0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2.3.2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2.3.2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JDK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&amp; 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 &amp; 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2598732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99B3D751-2E66-8C42-AAAA-3AA802E7D60A}"/>
              </a:ext>
            </a:extLst>
          </p:cNvPr>
          <p:cNvSpPr txBox="1"/>
          <p:nvPr/>
        </p:nvSpPr>
        <p:spPr>
          <a:xfrm>
            <a:off x="1166452" y="5040610"/>
            <a:ext cx="3318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CDP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將可使用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CDSW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推測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UI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有大幅度調整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479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上雲相關法規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232972"/>
            <a:ext cx="516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金管會召開委外辦法修正草案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公聽會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/>
              <a:t>2019-03-08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514A734C-1FC8-6E43-B83A-E3D410FD073D}"/>
              </a:ext>
            </a:extLst>
          </p:cNvPr>
          <p:cNvSpPr txBox="1"/>
          <p:nvPr/>
        </p:nvSpPr>
        <p:spPr>
          <a:xfrm>
            <a:off x="907214" y="1844824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金融機構將作業委託他人處理涉及使用雲端服務應檢具相關書件，包括風險管理機制、資訊安全、查核機制等向主管機關提出申請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為確保作業委託雲端業者處理之品質及妥適控管相關風險，金融機構應能落實監督，維護客戶權益之保障，並維持金融機構健全穩健經營。爰明定金融機構應遵循事項如下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金融機構委託雲端業者處理，仍應負有最終監督義務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金融機構應具有專業技術及資源監督雲端服務業者執行受託作業，並有妥適之風險評估及管理機制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基於雲端服務之特性，金融機構對作業委託雲端之客戶資料傳輸、儲存等應具資訊安全控管及保護機制，對於涉及境外處理應審慎評估外國法律、政治等風險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金融機構及主管機關對受託機構保有資訊取得及查核權力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buFont typeface="Wingdings" pitchFamily="2" charset="2"/>
              <a:buAutoNum type="circleNumWdWhitePlain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金融機構應訂定緊急應變計畫及退場機制等。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58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上雲相關法規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514A734C-1FC8-6E43-B83A-E3D410FD073D}"/>
              </a:ext>
            </a:extLst>
          </p:cNvPr>
          <p:cNvSpPr txBox="1"/>
          <p:nvPr/>
        </p:nvSpPr>
        <p:spPr>
          <a:xfrm>
            <a:off x="907214" y="2132856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該雲端若放在國外，也必須要讓所在地的監理機關，必須要開放金管會有前往實地查核的權力。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控制存取的權力不能放在雲端。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雲端服務一旦退場，也要訂定「退場要件」，一旦不使用該雲端時，上面的資料也必須刪除以作到資訊防護。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32972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雲端開放 金管會提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原則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smtClean="0"/>
              <a:t>2019-04-01)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71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結語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514A734C-1FC8-6E43-B83A-E3D410FD073D}"/>
              </a:ext>
            </a:extLst>
          </p:cNvPr>
          <p:cNvSpPr txBox="1"/>
          <p:nvPr/>
        </p:nvSpPr>
        <p:spPr>
          <a:xfrm>
            <a:off x="971600" y="1618922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會有新的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UI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介面，類似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Cloudera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Manager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</a:t>
            </a:r>
            <a:r>
              <a:rPr lang="en-US" altLang="zh-TW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Ambari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系統仍然會是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HDFS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Hive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會有較大轉變，因現有版本本來就比較舊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支持各大雲服務業者，若要上雲，應該為私有雲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為配合金管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會上雲規範，雲應該在自己機房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程式移植的問題，轉變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CDP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後，最大轉變可能為權限管理方式、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 UI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操作、</a:t>
            </a: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Hive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</a:t>
            </a: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CDSW</a:t>
            </a:r>
            <a:r>
              <a:rPr lang="zh-TW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仍可繼續使用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36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1810</TotalTime>
  <Words>644</Words>
  <Application>Microsoft Office PowerPoint</Application>
  <PresentationFormat>如螢幕大小 (4:3)</PresentationFormat>
  <Paragraphs>154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Cloudera Data Platform</vt:lpstr>
      <vt:lpstr>CDP介紹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施丞優</dc:creator>
  <cp:lastModifiedBy>施丞優</cp:lastModifiedBy>
  <cp:revision>39</cp:revision>
  <dcterms:created xsi:type="dcterms:W3CDTF">2019-05-27T01:13:59Z</dcterms:created>
  <dcterms:modified xsi:type="dcterms:W3CDTF">2019-05-31T02:20:05Z</dcterms:modified>
</cp:coreProperties>
</file>