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37"/>
    <p:restoredTop sz="94608"/>
  </p:normalViewPr>
  <p:slideViewPr>
    <p:cSldViewPr snapToGrid="0">
      <p:cViewPr>
        <p:scale>
          <a:sx n="172" d="100"/>
          <a:sy n="172" d="100"/>
        </p:scale>
        <p:origin x="-3400" y="-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00F3-10C2-ACE5-D0D7-38CB13065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E9F74-BA78-D5FF-1A0D-DE9D750A3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3DB2B-FEA8-D300-3822-E7739B1C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2025/4/16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28DD-3775-E03A-4E31-E61E45CB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04DD-7BA2-736D-7E4E-D6FAAEE4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9090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3DC3-59CE-D578-A778-74773BAD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71BAC-B145-58C7-00B5-5226904A1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3B797-B1B0-F372-3B9A-15719BCF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2025/4/16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7BBDC-93BE-46C2-5A22-6911B735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16A14-C3AA-4D1C-269E-BFFAB7F9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9281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7AFA3-ED0C-7D07-B059-57583FC8A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F7D01-A465-5671-2703-A3E60E442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0580-2B87-B2BA-4AA0-C096490D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2025/4/16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1B9DF-865A-15BC-D0B8-EB8A3977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79DDB-BAE4-BE51-883C-FDB2A2D0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111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B15A-651C-C9D5-AC9F-7D590DB3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12122-7A5F-E149-7723-DA37FA60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C24C-50DF-A05B-F50A-DFE50854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2025/4/16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81E15-C431-AE08-A003-96DECD0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2E73F-5757-F9BE-55F2-967FFCEA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862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8A58-8E15-8BA9-1E1C-7000555A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04322-5E5F-2377-FA2E-4B2E6DE5D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8D8A0-3E2B-21CC-A1B5-EDAE7AF7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2025/4/16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DCEC8-FB2E-F8BE-6E48-B479A927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7CD9D-6690-03AA-62D5-2BA6A974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2434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F3E6-C45A-3E46-D7B4-E3AF8265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39C3-389F-A052-32D3-1F9B7C05C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451BF-C2AB-5910-ABD2-2FC43EC4A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85983-7B04-17BF-A7BA-0E122E00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2025/4/16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FB774-C843-E83A-EF44-155F501F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77F34-6842-F937-E7F1-A883CA7B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7684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8145-3607-6D54-D3D2-23FC98A8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4CE65-C0E8-965F-4B26-EEE1B592A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27ABA-AEA1-A9E0-58F1-265A2221C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2DBC3-D80E-3012-12FA-59E4D9C03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D3DB6-3F36-FB73-5320-09962806A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89AA9-C181-A7F9-7650-A111B22D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2025/4/16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030B7-F2C5-673B-2157-A3AB3060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ACE4A-41A5-0AF8-C37F-00862D17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543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32A3-516B-9582-DB2A-B56227E0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7B642-FCB5-0DA3-DE0F-B0F8815A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2025/4/16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6D0CF-8424-9181-F55E-67B098E2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7DD99-FE00-34CE-A560-65F3B5E0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232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F2B66-1755-114A-FE29-ECC6CF4A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2025/4/16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E31B0-8EC6-1185-C3FB-5AFE7953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BF8E4-E980-B5D4-3E02-061574CD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632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4578-60DC-1FCB-7935-5653D7DF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0CA0-D1F2-9BB5-32F9-A855C696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9CFE6-87FD-FF76-2B58-C3BDF48BD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C599-D207-A1CA-92F2-321B89CF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2025/4/16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8EBF1-2A00-E16E-5652-2878E65B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F7D29-44EB-6FE5-B11F-ED9AFE81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0566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6077-6B87-E630-AE32-9213F0B9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1E36D-B048-0ABE-B899-4A294D298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5EE4A-55F9-3C5B-0A52-F4EF7F22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8512B-8F72-66BA-6373-1DBC0AD6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2025/4/16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A1D0C-E948-A85C-1C1B-EAE8E046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35DA-62CB-721C-3F99-672208D8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1569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C5B77-9AB8-09C1-76E1-741006A1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C1844-7D1C-C44E-0392-50BEF7F78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33128-8A3E-744F-00E3-D05210136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09FA50-6BCE-8E4A-AA15-910E3F46FCCB}" type="datetimeFigureOut">
              <a:rPr lang="en-TW" smtClean="0"/>
              <a:t>2025/4/16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A05C2-299A-A414-CB67-FCC93FA70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F2E8-8D2E-24DD-4AEB-D3BD38A2B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6692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4">
            <a:extLst>
              <a:ext uri="{FF2B5EF4-FFF2-40B4-BE49-F238E27FC236}">
                <a16:creationId xmlns:a16="http://schemas.microsoft.com/office/drawing/2014/main" id="{D3F830A8-5231-40C9-71D1-CF92EF847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1348" y1="26270" x2="31348" y2="26270"/>
                        <a14:foregroundMark x1="25977" y1="24512" x2="29199" y2="40332"/>
                        <a14:foregroundMark x1="29199" y1="40332" x2="44238" y2="51660"/>
                        <a14:foregroundMark x1="44238" y1="51660" x2="47168" y2="61328"/>
                        <a14:foregroundMark x1="47168" y1="61328" x2="51270" y2="60547"/>
                        <a14:foregroundMark x1="28516" y1="20410" x2="22461" y2="25195"/>
                        <a14:foregroundMark x1="22461" y1="25195" x2="20215" y2="41504"/>
                        <a14:foregroundMark x1="20215" y1="41504" x2="24023" y2="76953"/>
                        <a14:foregroundMark x1="24023" y1="76953" x2="39160" y2="79688"/>
                        <a14:foregroundMark x1="39160" y1="79688" x2="53711" y2="79883"/>
                        <a14:foregroundMark x1="53711" y1="79883" x2="61230" y2="79492"/>
                        <a14:foregroundMark x1="61230" y1="79492" x2="68359" y2="79492"/>
                        <a14:foregroundMark x1="68359" y1="79492" x2="75098" y2="77441"/>
                        <a14:foregroundMark x1="75098" y1="77441" x2="79297" y2="61328"/>
                        <a14:foregroundMark x1="79297" y1="61328" x2="79004" y2="30762"/>
                        <a14:foregroundMark x1="79004" y1="30762" x2="77344" y2="23926"/>
                        <a14:foregroundMark x1="77344" y1="23926" x2="71680" y2="19531"/>
                        <a14:foregroundMark x1="71680" y1="19531" x2="34961" y2="18750"/>
                        <a14:foregroundMark x1="34961" y1="18750" x2="28125" y2="20117"/>
                        <a14:foregroundMark x1="28125" y1="20117" x2="27734" y2="20313"/>
                        <a14:foregroundMark x1="22852" y1="28711" x2="21191" y2="43750"/>
                        <a14:foregroundMark x1="21191" y1="43750" x2="25098" y2="50293"/>
                        <a14:foregroundMark x1="25098" y1="50293" x2="35352" y2="49707"/>
                        <a14:foregroundMark x1="35352" y1="49707" x2="41211" y2="44043"/>
                        <a14:foregroundMark x1="41211" y1="44043" x2="41211" y2="35645"/>
                        <a14:foregroundMark x1="41211" y1="35645" x2="35449" y2="29883"/>
                        <a14:foregroundMark x1="35449" y1="29883" x2="22852" y2="28809"/>
                        <a14:foregroundMark x1="29102" y1="36719" x2="23730" y2="44043"/>
                        <a14:foregroundMark x1="23730" y1="44043" x2="23730" y2="52344"/>
                        <a14:foregroundMark x1="23730" y1="52344" x2="30762" y2="54590"/>
                        <a14:foregroundMark x1="30762" y1="54590" x2="35840" y2="47266"/>
                        <a14:foregroundMark x1="35840" y1="47266" x2="33008" y2="39063"/>
                        <a14:foregroundMark x1="33008" y1="39063" x2="23145" y2="35547"/>
                        <a14:foregroundMark x1="25195" y1="39355" x2="24512" y2="47754"/>
                        <a14:foregroundMark x1="24512" y1="47754" x2="29199" y2="42383"/>
                        <a14:foregroundMark x1="29199" y1="42383" x2="25586" y2="39160"/>
                        <a14:foregroundMark x1="32617" y1="50195" x2="31543" y2="57227"/>
                        <a14:foregroundMark x1="31543" y1="57227" x2="39160" y2="59473"/>
                        <a14:foregroundMark x1="39160" y1="59473" x2="43652" y2="52441"/>
                        <a14:foregroundMark x1="43652" y1="52441" x2="40137" y2="45020"/>
                        <a14:foregroundMark x1="40137" y1="45020" x2="31055" y2="47852"/>
                        <a14:foregroundMark x1="31055" y1="47852" x2="28516" y2="52344"/>
                        <a14:foregroundMark x1="31348" y1="64746" x2="36621" y2="73047"/>
                        <a14:foregroundMark x1="36621" y1="73047" x2="47461" y2="70508"/>
                        <a14:foregroundMark x1="47461" y1="70508" x2="46289" y2="63086"/>
                        <a14:foregroundMark x1="46289" y1="63086" x2="29004" y2="61621"/>
                        <a14:foregroundMark x1="29004" y1="61621" x2="25293" y2="62598"/>
                        <a14:foregroundMark x1="51270" y1="41895" x2="44824" y2="50488"/>
                        <a14:foregroundMark x1="44824" y1="50488" x2="51855" y2="56543"/>
                        <a14:foregroundMark x1="51855" y1="56543" x2="58984" y2="55762"/>
                        <a14:foregroundMark x1="58984" y1="55762" x2="62500" y2="48828"/>
                        <a14:foregroundMark x1="62500" y1="48828" x2="51855" y2="42773"/>
                        <a14:foregroundMark x1="51855" y1="42773" x2="45410" y2="44141"/>
                        <a14:foregroundMark x1="62207" y1="28906" x2="64551" y2="36523"/>
                        <a14:foregroundMark x1="64551" y1="36523" x2="71387" y2="33691"/>
                        <a14:foregroundMark x1="71387" y1="33691" x2="71484" y2="25977"/>
                        <a14:foregroundMark x1="71484" y1="25977" x2="62988" y2="28320"/>
                        <a14:foregroundMark x1="62988" y1="28320" x2="59766" y2="31250"/>
                        <a14:foregroundMark x1="37988" y1="26758" x2="36328" y2="36230"/>
                        <a14:foregroundMark x1="36328" y1="36230" x2="42578" y2="41504"/>
                        <a14:foregroundMark x1="42578" y1="41504" x2="49805" y2="38574"/>
                        <a14:foregroundMark x1="49805" y1="38574" x2="50000" y2="31543"/>
                        <a14:foregroundMark x1="50000" y1="31543" x2="43066" y2="27441"/>
                        <a14:foregroundMark x1="43066" y1="27441" x2="38867" y2="27051"/>
                        <a14:foregroundMark x1="36914" y1="20605" x2="37402" y2="27930"/>
                        <a14:foregroundMark x1="37402" y1="27930" x2="46484" y2="30566"/>
                        <a14:foregroundMark x1="46484" y1="30566" x2="53613" y2="29004"/>
                        <a14:foregroundMark x1="53613" y1="29004" x2="54297" y2="21875"/>
                        <a14:foregroundMark x1="54297" y1="21875" x2="36523" y2="20020"/>
                        <a14:foregroundMark x1="64941" y1="45117" x2="66016" y2="53125"/>
                        <a14:foregroundMark x1="66016" y1="53125" x2="72266" y2="49609"/>
                        <a14:foregroundMark x1="72266" y1="49609" x2="66797" y2="46973"/>
                        <a14:foregroundMark x1="60840" y1="66504" x2="62891" y2="65430"/>
                        <a14:foregroundMark x1="55078" y1="66895" x2="63086" y2="72949"/>
                        <a14:foregroundMark x1="63086" y1="72949" x2="68945" y2="68066"/>
                        <a14:foregroundMark x1="68945" y1="68066" x2="64648" y2="60938"/>
                        <a14:foregroundMark x1="64648" y1="60938" x2="52832" y2="65430"/>
                        <a14:foregroundMark x1="52832" y1="65430" x2="51563" y2="68262"/>
                        <a14:foregroundMark x1="41699" y1="55859" x2="40527" y2="63379"/>
                        <a14:foregroundMark x1="40527" y1="63379" x2="48926" y2="58008"/>
                        <a14:foregroundMark x1="48926" y1="58008" x2="44238" y2="52832"/>
                        <a14:foregroundMark x1="44238" y1="52832" x2="41211" y2="53711"/>
                      </a14:backgroundRemoval>
                    </a14:imgEffect>
                  </a14:imgLayer>
                </a14:imgProps>
              </a:ext>
            </a:extLst>
          </a:blip>
          <a:srcRect l="18350" t="17359" r="18350" b="17321"/>
          <a:stretch/>
        </p:blipFill>
        <p:spPr>
          <a:xfrm>
            <a:off x="3925455" y="1283856"/>
            <a:ext cx="4341090" cy="4479636"/>
          </a:xfrm>
          <a:custGeom>
            <a:avLst/>
            <a:gdLst>
              <a:gd name="connsiteX0" fmla="*/ 0 w 6857948"/>
              <a:gd name="connsiteY0" fmla="*/ 0 h 6858053"/>
              <a:gd name="connsiteX1" fmla="*/ 6857949 w 6857948"/>
              <a:gd name="connsiteY1" fmla="*/ 0 h 6858053"/>
              <a:gd name="connsiteX2" fmla="*/ 6857949 w 6857948"/>
              <a:gd name="connsiteY2" fmla="*/ 6858054 h 6858053"/>
              <a:gd name="connsiteX3" fmla="*/ 0 w 6857948"/>
              <a:gd name="connsiteY3" fmla="*/ 6858054 h 685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48" h="6858053">
                <a:moveTo>
                  <a:pt x="0" y="0"/>
                </a:moveTo>
                <a:lnTo>
                  <a:pt x="6857949" y="0"/>
                </a:lnTo>
                <a:lnTo>
                  <a:pt x="6857949" y="6858054"/>
                </a:lnTo>
                <a:lnTo>
                  <a:pt x="0" y="68580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431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and black logo&#10;&#10;Description automatically generated">
            <a:extLst>
              <a:ext uri="{FF2B5EF4-FFF2-40B4-BE49-F238E27FC236}">
                <a16:creationId xmlns:a16="http://schemas.microsoft.com/office/drawing/2014/main" id="{C584C8DD-E789-19D1-57F4-BE49664AE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482" y="134569"/>
            <a:ext cx="4343400" cy="4483100"/>
          </a:xfrm>
          <a:prstGeom prst="rect">
            <a:avLst/>
          </a:prstGeom>
        </p:spPr>
      </p:pic>
      <p:pic>
        <p:nvPicPr>
          <p:cNvPr id="6" name="Picture 5" descr="A white and black logo&#10;&#10;Description automatically generated">
            <a:extLst>
              <a:ext uri="{FF2B5EF4-FFF2-40B4-BE49-F238E27FC236}">
                <a16:creationId xmlns:a16="http://schemas.microsoft.com/office/drawing/2014/main" id="{92F7623C-6AB7-CDDA-1F3B-E877AF43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7" y="4483808"/>
            <a:ext cx="1395845" cy="14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B1522E6-30CE-A847-6BFC-8CB4E2E325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718" b="75395" l="23928" r="76411">
                        <a14:foregroundMark x1="26637" y1="25395" x2="26637" y2="25395"/>
                        <a14:foregroundMark x1="26637" y1="24718" x2="23928" y2="30813"/>
                        <a14:foregroundMark x1="23702" y1="31490" x2="26975" y2="38262"/>
                        <a14:foregroundMark x1="26975" y1="38262" x2="33296" y2="41196"/>
                        <a14:foregroundMark x1="33296" y1="41196" x2="52032" y2="65463"/>
                        <a14:foregroundMark x1="52032" y1="65463" x2="64221" y2="72799"/>
                        <a14:foregroundMark x1="64221" y1="72799" x2="69752" y2="74266"/>
                        <a14:foregroundMark x1="27991" y1="24831" x2="35102" y2="25508"/>
                        <a14:foregroundMark x1="35102" y1="25508" x2="38939" y2="25395"/>
                        <a14:foregroundMark x1="35440" y1="30474" x2="37923" y2="39391"/>
                        <a14:foregroundMark x1="37923" y1="39391" x2="45260" y2="33634"/>
                        <a14:foregroundMark x1="45260" y1="33634" x2="36230" y2="40632"/>
                        <a14:foregroundMark x1="36230" y1="40632" x2="43905" y2="48984"/>
                        <a14:foregroundMark x1="43905" y1="48984" x2="51693" y2="43341"/>
                        <a14:foregroundMark x1="51693" y1="43341" x2="40971" y2="52596"/>
                        <a14:foregroundMark x1="40971" y1="52596" x2="46388" y2="60609"/>
                        <a14:foregroundMark x1="46388" y1="60609" x2="52822" y2="54176"/>
                        <a14:foregroundMark x1="52822" y1="54176" x2="39503" y2="53160"/>
                        <a14:foregroundMark x1="39503" y1="53160" x2="27765" y2="65688"/>
                        <a14:foregroundMark x1="27765" y1="65688" x2="32957" y2="70316"/>
                        <a14:foregroundMark x1="32957" y1="70316" x2="40745" y2="72235"/>
                        <a14:foregroundMark x1="40745" y1="72235" x2="48646" y2="70316"/>
                        <a14:foregroundMark x1="48646" y1="70316" x2="63657" y2="72235"/>
                        <a14:foregroundMark x1="63657" y1="72235" x2="70767" y2="71670"/>
                        <a14:foregroundMark x1="70767" y1="71670" x2="74379" y2="35553"/>
                        <a14:foregroundMark x1="74379" y1="35553" x2="76072" y2="38826"/>
                        <a14:foregroundMark x1="33409" y1="31377" x2="25959" y2="29233"/>
                        <a14:foregroundMark x1="25959" y1="29233" x2="32280" y2="32167"/>
                        <a14:foregroundMark x1="32280" y1="32167" x2="46840" y2="26749"/>
                        <a14:foregroundMark x1="46840" y1="26749" x2="55869" y2="29007"/>
                        <a14:foregroundMark x1="55869" y1="29007" x2="54063" y2="36117"/>
                        <a14:foregroundMark x1="54063" y1="36117" x2="61287" y2="31941"/>
                        <a14:foregroundMark x1="61287" y1="31941" x2="67720" y2="34650"/>
                        <a14:foregroundMark x1="67720" y1="34650" x2="74153" y2="31490"/>
                        <a14:foregroundMark x1="74153" y1="31490" x2="67946" y2="26637"/>
                        <a14:foregroundMark x1="67946" y1="26637" x2="59707" y2="27314"/>
                        <a14:foregroundMark x1="59707" y1="27314" x2="54063" y2="31490"/>
                        <a14:foregroundMark x1="54063" y1="31490" x2="28894" y2="36230"/>
                        <a14:foregroundMark x1="28894" y1="36230" x2="26298" y2="29571"/>
                        <a14:foregroundMark x1="26298" y1="29571" x2="26411" y2="36795"/>
                        <a14:foregroundMark x1="26411" y1="36795" x2="24379" y2="44131"/>
                        <a14:foregroundMark x1="24379" y1="44131" x2="30023" y2="49774"/>
                        <a14:foregroundMark x1="30023" y1="49774" x2="28555" y2="42777"/>
                        <a14:foregroundMark x1="28555" y1="42777" x2="34312" y2="47968"/>
                        <a14:foregroundMark x1="34312" y1="47968" x2="31377" y2="55418"/>
                        <a14:foregroundMark x1="31377" y1="55418" x2="37133" y2="50790"/>
                        <a14:foregroundMark x1="37133" y1="50790" x2="52822" y2="47630"/>
                        <a14:foregroundMark x1="52822" y1="47630" x2="59932" y2="48533"/>
                        <a14:foregroundMark x1="59932" y1="48533" x2="67494" y2="44582"/>
                        <a14:foregroundMark x1="67494" y1="44582" x2="68510" y2="51467"/>
                        <a14:foregroundMark x1="68510" y1="51467" x2="68059" y2="42325"/>
                        <a14:foregroundMark x1="68059" y1="42325" x2="53047" y2="35666"/>
                        <a14:foregroundMark x1="53047" y1="35666" x2="60045" y2="49887"/>
                        <a14:foregroundMark x1="60045" y1="49887" x2="57449" y2="57562"/>
                        <a14:foregroundMark x1="57449" y1="57562" x2="51242" y2="61964"/>
                        <a14:foregroundMark x1="51242" y1="61964" x2="55869" y2="55756"/>
                        <a14:foregroundMark x1="55869" y1="55756" x2="64447" y2="59594"/>
                        <a14:foregroundMark x1="64447" y1="59594" x2="55756" y2="54515"/>
                        <a14:foregroundMark x1="55756" y1="54515" x2="47968" y2="60271"/>
                        <a14:foregroundMark x1="47968" y1="60271" x2="45485" y2="53160"/>
                        <a14:foregroundMark x1="45485" y1="53160" x2="39503" y2="59932"/>
                        <a14:foregroundMark x1="39503" y1="59932" x2="33296" y2="53837"/>
                        <a14:foregroundMark x1="33296" y1="53837" x2="31941" y2="62980"/>
                        <a14:foregroundMark x1="31941" y1="62980" x2="30023" y2="55643"/>
                        <a14:foregroundMark x1="30023" y1="55643" x2="28668" y2="63205"/>
                        <a14:foregroundMark x1="28668" y1="63205" x2="29797" y2="54628"/>
                        <a14:foregroundMark x1="29797" y1="54628" x2="25621" y2="47968"/>
                        <a14:foregroundMark x1="25621" y1="47968" x2="24379" y2="55418"/>
                        <a14:foregroundMark x1="24379" y1="55418" x2="24944" y2="61174"/>
                        <a14:foregroundMark x1="27201" y1="28668" x2="34312" y2="26524"/>
                        <a14:foregroundMark x1="34312" y1="26524" x2="41309" y2="27427"/>
                        <a14:foregroundMark x1="41309" y1="27427" x2="40745" y2="27201"/>
                        <a14:foregroundMark x1="59594" y1="32619" x2="66366" y2="30474"/>
                        <a14:foregroundMark x1="66366" y1="30474" x2="70767" y2="36117"/>
                        <a14:foregroundMark x1="70767" y1="36117" x2="63995" y2="37923"/>
                        <a14:foregroundMark x1="63995" y1="37923" x2="57675" y2="34876"/>
                        <a14:foregroundMark x1="57675" y1="34876" x2="58014" y2="39052"/>
                        <a14:foregroundMark x1="61625" y1="34650" x2="66366" y2="34312"/>
                        <a14:foregroundMark x1="61625" y1="44921" x2="60835" y2="51806"/>
                        <a14:foregroundMark x1="60835" y1="51806" x2="64334" y2="45824"/>
                        <a14:foregroundMark x1="64334" y1="45824" x2="64334" y2="44244"/>
                        <a14:foregroundMark x1="62980" y1="53725" x2="65011" y2="49549"/>
                        <a14:foregroundMark x1="64673" y1="57675" x2="65124" y2="58126"/>
                        <a14:foregroundMark x1="73251" y1="56772" x2="74605" y2="58916"/>
                        <a14:foregroundMark x1="75847" y1="47856" x2="76411" y2="51693"/>
                        <a14:foregroundMark x1="31038" y1="64334" x2="37698" y2="66930"/>
                        <a14:foregroundMark x1="37698" y1="66930" x2="44921" y2="67156"/>
                        <a14:foregroundMark x1="44921" y1="67156" x2="51919" y2="67043"/>
                        <a14:foregroundMark x1="51919" y1="67043" x2="52822" y2="69639"/>
                        <a14:foregroundMark x1="48758" y1="67720" x2="33747" y2="69413"/>
                        <a14:foregroundMark x1="33747" y1="69413" x2="42325" y2="68849"/>
                        <a14:foregroundMark x1="42325" y1="68849" x2="43567" y2="69074"/>
                        <a14:foregroundMark x1="75282" y1="55192" x2="75169" y2="58465"/>
                        <a14:foregroundMark x1="73476" y1="74266" x2="56998" y2="75056"/>
                        <a14:foregroundMark x1="29345" y1="75395" x2="51467" y2="74492"/>
                        <a14:foregroundMark x1="51467" y1="74492" x2="50113" y2="70655"/>
                        <a14:foregroundMark x1="35214" y1="58352" x2="29910" y2="65463"/>
                        <a14:foregroundMark x1="29910" y1="65463" x2="27991" y2="73476"/>
                      </a14:backgroundRemoval>
                    </a14:imgEffect>
                  </a14:imgLayer>
                </a14:imgProps>
              </a:ext>
            </a:extLst>
          </a:blip>
          <a:srcRect l="22037" t="22776" r="22037" b="22916"/>
          <a:stretch/>
        </p:blipFill>
        <p:spPr>
          <a:xfrm>
            <a:off x="4178300" y="1562100"/>
            <a:ext cx="2884140" cy="28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9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丞優 施</dc:creator>
  <cp:lastModifiedBy>丞優 施</cp:lastModifiedBy>
  <cp:revision>2</cp:revision>
  <dcterms:created xsi:type="dcterms:W3CDTF">2025-03-28T12:34:46Z</dcterms:created>
  <dcterms:modified xsi:type="dcterms:W3CDTF">2025-04-16T07:08:25Z</dcterms:modified>
</cp:coreProperties>
</file>