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64"/>
    <p:restoredTop sz="94652"/>
  </p:normalViewPr>
  <p:slideViewPr>
    <p:cSldViewPr snapToGrid="0">
      <p:cViewPr>
        <p:scale>
          <a:sx n="138" d="100"/>
          <a:sy n="138" d="100"/>
        </p:scale>
        <p:origin x="14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00F3-10C2-ACE5-D0D7-38CB13065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AE9F74-BA78-D5FF-1A0D-DE9D750A3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3DB2B-FEA8-D300-3822-E7739B1C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28DD-3775-E03A-4E31-E61E45CB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04DD-7BA2-736D-7E4E-D6FAAEE4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9090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A3DC3-59CE-D578-A778-74773BADA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71BAC-B145-58C7-00B5-5226904A1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3B797-B1B0-F372-3B9A-15719BCF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7BBDC-93BE-46C2-5A22-6911B735F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16A14-C3AA-4D1C-269E-BFFAB7F9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92812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7AFA3-ED0C-7D07-B059-57583FC8AE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F7D01-A465-5671-2703-A3E60E442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00580-2B87-B2BA-4AA0-C096490DB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1B9DF-865A-15BC-D0B8-EB8A39778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9DDB-BAE4-BE51-883C-FDB2A2D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111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DB15A-651C-C9D5-AC9F-7D590DB3E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12122-7A5F-E149-7723-DA37FA609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EC24C-50DF-A05B-F50A-DFE50854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81E15-C431-AE08-A003-96DECD0B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2E73F-5757-F9BE-55F2-967FFCEAE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8628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B8A58-8E15-8BA9-1E1C-7000555A0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04322-5E5F-2377-FA2E-4B2E6DE5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8D8A0-3E2B-21CC-A1B5-EDAE7AF72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DCEC8-FB2E-F8BE-6E48-B479A927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7CD9D-6690-03AA-62D5-2BA6A974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4345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F3E6-C45A-3E46-D7B4-E3AF8265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439C3-389F-A052-32D3-1F9B7C05C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451BF-C2AB-5910-ABD2-2FC43EC4A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5983-7B04-17BF-A7BA-0E122E004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FB774-C843-E83A-EF44-155F501F0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77F34-6842-F937-E7F1-A883CA7B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768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8145-3607-6D54-D3D2-23FC98A8E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4CE65-C0E8-965F-4B26-EEE1B592A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7ABA-AEA1-A9E0-58F1-265A2221C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32DBC3-D80E-3012-12FA-59E4D9C03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D3DB6-3F36-FB73-5320-09962806A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C89AA9-C181-A7F9-7650-A111B22D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030B7-F2C5-673B-2157-A3AB3060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ACE4A-41A5-0AF8-C37F-00862D17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543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132A3-516B-9582-DB2A-B56227E04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07B642-FCB5-0DA3-DE0F-B0F8815A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86D0CF-8424-9181-F55E-67B098E2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7DD99-FE00-34CE-A560-65F3B5E0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32322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F2B66-1755-114A-FE29-ECC6CF4A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E31B0-8EC6-1185-C3FB-5AFE7953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BF8E4-E980-B5D4-3E02-061574CD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632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4578-60DC-1FCB-7935-5653D7DF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70CA0-D1F2-9BB5-32F9-A855C696B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9CFE6-87FD-FF76-2B58-C3BDF48BD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3C599-D207-A1CA-92F2-321B89CF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EBF1-2A00-E16E-5652-2878E65B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7D29-44EB-6FE5-B11F-ED9AFE816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5668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6077-6B87-E630-AE32-9213F0B9D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1E36D-B048-0ABE-B899-4A294D298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5EE4A-55F9-3C5B-0A52-F4EF7F225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8512B-8F72-66BA-6373-1DBC0AD6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1D0C-E948-A85C-1C1B-EAE8E046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35DA-62CB-721C-3F99-672208D8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15699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C5B77-9AB8-09C1-76E1-741006A1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C1844-7D1C-C44E-0392-50BEF7F78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3128-8A3E-744F-00E3-D05210136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09FA50-6BCE-8E4A-AA15-910E3F46FCCB}" type="datetimeFigureOut">
              <a:rPr lang="en-TW" smtClean="0"/>
              <a:t>2025/3/28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A05C2-299A-A414-CB67-FCC93FA70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F2E8-8D2E-24DD-4AEB-D3BD38A2B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3EBF8-AA62-2942-BEDC-FA5566BAB917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66925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4">
            <a:extLst>
              <a:ext uri="{FF2B5EF4-FFF2-40B4-BE49-F238E27FC236}">
                <a16:creationId xmlns:a16="http://schemas.microsoft.com/office/drawing/2014/main" id="{D3F830A8-5231-40C9-71D1-CF92EF847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1348" y1="26270" x2="31348" y2="26270"/>
                        <a14:foregroundMark x1="25977" y1="24512" x2="29199" y2="40332"/>
                        <a14:foregroundMark x1="29199" y1="40332" x2="44238" y2="51660"/>
                        <a14:foregroundMark x1="44238" y1="51660" x2="47168" y2="61328"/>
                        <a14:foregroundMark x1="47168" y1="61328" x2="51270" y2="60547"/>
                        <a14:foregroundMark x1="28516" y1="20410" x2="22461" y2="25195"/>
                        <a14:foregroundMark x1="22461" y1="25195" x2="20215" y2="41504"/>
                        <a14:foregroundMark x1="20215" y1="41504" x2="24023" y2="76953"/>
                        <a14:foregroundMark x1="24023" y1="76953" x2="39160" y2="79688"/>
                        <a14:foregroundMark x1="39160" y1="79688" x2="53711" y2="79883"/>
                        <a14:foregroundMark x1="53711" y1="79883" x2="61230" y2="79492"/>
                        <a14:foregroundMark x1="61230" y1="79492" x2="68359" y2="79492"/>
                        <a14:foregroundMark x1="68359" y1="79492" x2="75098" y2="77441"/>
                        <a14:foregroundMark x1="75098" y1="77441" x2="79297" y2="61328"/>
                        <a14:foregroundMark x1="79297" y1="61328" x2="79004" y2="30762"/>
                        <a14:foregroundMark x1="79004" y1="30762" x2="77344" y2="23926"/>
                        <a14:foregroundMark x1="77344" y1="23926" x2="71680" y2="19531"/>
                        <a14:foregroundMark x1="71680" y1="19531" x2="34961" y2="18750"/>
                        <a14:foregroundMark x1="34961" y1="18750" x2="28125" y2="20117"/>
                        <a14:foregroundMark x1="28125" y1="20117" x2="27734" y2="20313"/>
                        <a14:foregroundMark x1="22852" y1="28711" x2="21191" y2="43750"/>
                        <a14:foregroundMark x1="21191" y1="43750" x2="25098" y2="50293"/>
                        <a14:foregroundMark x1="25098" y1="50293" x2="35352" y2="49707"/>
                        <a14:foregroundMark x1="35352" y1="49707" x2="41211" y2="44043"/>
                        <a14:foregroundMark x1="41211" y1="44043" x2="41211" y2="35645"/>
                        <a14:foregroundMark x1="41211" y1="35645" x2="35449" y2="29883"/>
                        <a14:foregroundMark x1="35449" y1="29883" x2="22852" y2="28809"/>
                        <a14:foregroundMark x1="29102" y1="36719" x2="23730" y2="44043"/>
                        <a14:foregroundMark x1="23730" y1="44043" x2="23730" y2="52344"/>
                        <a14:foregroundMark x1="23730" y1="52344" x2="30762" y2="54590"/>
                        <a14:foregroundMark x1="30762" y1="54590" x2="35840" y2="47266"/>
                        <a14:foregroundMark x1="35840" y1="47266" x2="33008" y2="39063"/>
                        <a14:foregroundMark x1="33008" y1="39063" x2="23145" y2="35547"/>
                        <a14:foregroundMark x1="25195" y1="39355" x2="24512" y2="47754"/>
                        <a14:foregroundMark x1="24512" y1="47754" x2="29199" y2="42383"/>
                        <a14:foregroundMark x1="29199" y1="42383" x2="25586" y2="39160"/>
                        <a14:foregroundMark x1="32617" y1="50195" x2="31543" y2="57227"/>
                        <a14:foregroundMark x1="31543" y1="57227" x2="39160" y2="59473"/>
                        <a14:foregroundMark x1="39160" y1="59473" x2="43652" y2="52441"/>
                        <a14:foregroundMark x1="43652" y1="52441" x2="40137" y2="45020"/>
                        <a14:foregroundMark x1="40137" y1="45020" x2="31055" y2="47852"/>
                        <a14:foregroundMark x1="31055" y1="47852" x2="28516" y2="52344"/>
                        <a14:foregroundMark x1="31348" y1="64746" x2="36621" y2="73047"/>
                        <a14:foregroundMark x1="36621" y1="73047" x2="47461" y2="70508"/>
                        <a14:foregroundMark x1="47461" y1="70508" x2="46289" y2="63086"/>
                        <a14:foregroundMark x1="46289" y1="63086" x2="29004" y2="61621"/>
                        <a14:foregroundMark x1="29004" y1="61621" x2="25293" y2="62598"/>
                        <a14:foregroundMark x1="51270" y1="41895" x2="44824" y2="50488"/>
                        <a14:foregroundMark x1="44824" y1="50488" x2="51855" y2="56543"/>
                        <a14:foregroundMark x1="51855" y1="56543" x2="58984" y2="55762"/>
                        <a14:foregroundMark x1="58984" y1="55762" x2="62500" y2="48828"/>
                        <a14:foregroundMark x1="62500" y1="48828" x2="51855" y2="42773"/>
                        <a14:foregroundMark x1="51855" y1="42773" x2="45410" y2="44141"/>
                        <a14:foregroundMark x1="62207" y1="28906" x2="64551" y2="36523"/>
                        <a14:foregroundMark x1="64551" y1="36523" x2="71387" y2="33691"/>
                        <a14:foregroundMark x1="71387" y1="33691" x2="71484" y2="25977"/>
                        <a14:foregroundMark x1="71484" y1="25977" x2="62988" y2="28320"/>
                        <a14:foregroundMark x1="62988" y1="28320" x2="59766" y2="31250"/>
                        <a14:foregroundMark x1="37988" y1="26758" x2="36328" y2="36230"/>
                        <a14:foregroundMark x1="36328" y1="36230" x2="42578" y2="41504"/>
                        <a14:foregroundMark x1="42578" y1="41504" x2="49805" y2="38574"/>
                        <a14:foregroundMark x1="49805" y1="38574" x2="50000" y2="31543"/>
                        <a14:foregroundMark x1="50000" y1="31543" x2="43066" y2="27441"/>
                        <a14:foregroundMark x1="43066" y1="27441" x2="38867" y2="27051"/>
                        <a14:foregroundMark x1="36914" y1="20605" x2="37402" y2="27930"/>
                        <a14:foregroundMark x1="37402" y1="27930" x2="46484" y2="30566"/>
                        <a14:foregroundMark x1="46484" y1="30566" x2="53613" y2="29004"/>
                        <a14:foregroundMark x1="53613" y1="29004" x2="54297" y2="21875"/>
                        <a14:foregroundMark x1="54297" y1="21875" x2="36523" y2="20020"/>
                        <a14:foregroundMark x1="64941" y1="45117" x2="66016" y2="53125"/>
                        <a14:foregroundMark x1="66016" y1="53125" x2="72266" y2="49609"/>
                        <a14:foregroundMark x1="72266" y1="49609" x2="66797" y2="46973"/>
                        <a14:foregroundMark x1="60840" y1="66504" x2="62891" y2="65430"/>
                        <a14:foregroundMark x1="55078" y1="66895" x2="63086" y2="72949"/>
                        <a14:foregroundMark x1="63086" y1="72949" x2="68945" y2="68066"/>
                        <a14:foregroundMark x1="68945" y1="68066" x2="64648" y2="60938"/>
                        <a14:foregroundMark x1="64648" y1="60938" x2="52832" y2="65430"/>
                        <a14:foregroundMark x1="52832" y1="65430" x2="51563" y2="68262"/>
                        <a14:foregroundMark x1="41699" y1="55859" x2="40527" y2="63379"/>
                        <a14:foregroundMark x1="40527" y1="63379" x2="48926" y2="58008"/>
                        <a14:foregroundMark x1="48926" y1="58008" x2="44238" y2="52832"/>
                        <a14:foregroundMark x1="44238" y1="52832" x2="41211" y2="53711"/>
                      </a14:backgroundRemoval>
                    </a14:imgEffect>
                  </a14:imgLayer>
                </a14:imgProps>
              </a:ext>
            </a:extLst>
          </a:blip>
          <a:srcRect l="18350" t="17359" r="18350" b="17321"/>
          <a:stretch/>
        </p:blipFill>
        <p:spPr>
          <a:xfrm>
            <a:off x="3925455" y="1283856"/>
            <a:ext cx="4341090" cy="4479636"/>
          </a:xfrm>
          <a:custGeom>
            <a:avLst/>
            <a:gdLst>
              <a:gd name="connsiteX0" fmla="*/ 0 w 6857948"/>
              <a:gd name="connsiteY0" fmla="*/ 0 h 6858053"/>
              <a:gd name="connsiteX1" fmla="*/ 6857949 w 6857948"/>
              <a:gd name="connsiteY1" fmla="*/ 0 h 6858053"/>
              <a:gd name="connsiteX2" fmla="*/ 6857949 w 6857948"/>
              <a:gd name="connsiteY2" fmla="*/ 6858054 h 6858053"/>
              <a:gd name="connsiteX3" fmla="*/ 0 w 6857948"/>
              <a:gd name="connsiteY3" fmla="*/ 6858054 h 6858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7948" h="6858053">
                <a:moveTo>
                  <a:pt x="0" y="0"/>
                </a:moveTo>
                <a:lnTo>
                  <a:pt x="6857949" y="0"/>
                </a:lnTo>
                <a:lnTo>
                  <a:pt x="6857949" y="6858054"/>
                </a:lnTo>
                <a:lnTo>
                  <a:pt x="0" y="68580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8431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and black logo&#10;&#10;Description automatically generated">
            <a:extLst>
              <a:ext uri="{FF2B5EF4-FFF2-40B4-BE49-F238E27FC236}">
                <a16:creationId xmlns:a16="http://schemas.microsoft.com/office/drawing/2014/main" id="{C584C8DD-E789-19D1-57F4-BE49664AE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8482" y="-77932"/>
            <a:ext cx="4343400" cy="4483100"/>
          </a:xfrm>
          <a:prstGeom prst="rect">
            <a:avLst/>
          </a:prstGeom>
        </p:spPr>
      </p:pic>
      <p:pic>
        <p:nvPicPr>
          <p:cNvPr id="6" name="Picture 5" descr="A white and black logo&#10;&#10;Description automatically generated">
            <a:extLst>
              <a:ext uri="{FF2B5EF4-FFF2-40B4-BE49-F238E27FC236}">
                <a16:creationId xmlns:a16="http://schemas.microsoft.com/office/drawing/2014/main" id="{92F7623C-6AB7-CDDA-1F3B-E877AF433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7" y="4483808"/>
            <a:ext cx="1395845" cy="14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33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2177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丞優 施</dc:creator>
  <cp:lastModifiedBy>丞優 施</cp:lastModifiedBy>
  <cp:revision>1</cp:revision>
  <dcterms:created xsi:type="dcterms:W3CDTF">2025-03-28T12:34:46Z</dcterms:created>
  <dcterms:modified xsi:type="dcterms:W3CDTF">2025-03-30T00:52:36Z</dcterms:modified>
</cp:coreProperties>
</file>