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87" r:id="rId4"/>
    <p:sldId id="257" r:id="rId5"/>
    <p:sldId id="258" r:id="rId6"/>
    <p:sldId id="259" r:id="rId7"/>
    <p:sldId id="260" r:id="rId8"/>
    <p:sldId id="261" r:id="rId9"/>
    <p:sldId id="282" r:id="rId10"/>
    <p:sldId id="283" r:id="rId11"/>
    <p:sldId id="262" r:id="rId12"/>
    <p:sldId id="288" r:id="rId13"/>
    <p:sldId id="263" r:id="rId14"/>
    <p:sldId id="271" r:id="rId15"/>
    <p:sldId id="264" r:id="rId16"/>
    <p:sldId id="265" r:id="rId17"/>
    <p:sldId id="284" r:id="rId18"/>
    <p:sldId id="266" r:id="rId19"/>
    <p:sldId id="267" r:id="rId20"/>
    <p:sldId id="268" r:id="rId21"/>
    <p:sldId id="269" r:id="rId22"/>
    <p:sldId id="285" r:id="rId23"/>
    <p:sldId id="281" r:id="rId24"/>
    <p:sldId id="270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7B4ECF-3CE7-44E4-BE8A-1B92B3B99BA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44BF92-5014-4AF3-873B-4880A13825AA}">
      <dgm:prSet phldrT="[Text]"/>
      <dgm:spPr/>
      <dgm:t>
        <a:bodyPr/>
        <a:lstStyle/>
        <a:p>
          <a:r>
            <a:rPr lang="en-US" dirty="0"/>
            <a:t>file</a:t>
          </a:r>
        </a:p>
      </dgm:t>
    </dgm:pt>
    <dgm:pt modelId="{C2BFDFE9-AD68-4B8A-89B5-FDF0AF744336}" type="parTrans" cxnId="{73BFD463-A130-4CC0-8D92-338898949F93}">
      <dgm:prSet/>
      <dgm:spPr/>
      <dgm:t>
        <a:bodyPr/>
        <a:lstStyle/>
        <a:p>
          <a:endParaRPr lang="en-US"/>
        </a:p>
      </dgm:t>
    </dgm:pt>
    <dgm:pt modelId="{732BD4A0-D824-48CC-9DC5-DB25532F449C}" type="sibTrans" cxnId="{73BFD463-A130-4CC0-8D92-338898949F93}">
      <dgm:prSet/>
      <dgm:spPr/>
      <dgm:t>
        <a:bodyPr/>
        <a:lstStyle/>
        <a:p>
          <a:endParaRPr lang="en-US"/>
        </a:p>
      </dgm:t>
    </dgm:pt>
    <dgm:pt modelId="{A5A1B78D-2599-4E47-A260-CF817A9872D6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PHP interpreter</a:t>
          </a:r>
        </a:p>
      </dgm:t>
    </dgm:pt>
    <dgm:pt modelId="{D1B25961-9AEC-4123-9F41-5980FC61763F}" type="parTrans" cxnId="{5E57D137-CB9C-4A72-A704-899050FBFE03}">
      <dgm:prSet/>
      <dgm:spPr/>
      <dgm:t>
        <a:bodyPr/>
        <a:lstStyle/>
        <a:p>
          <a:endParaRPr lang="en-US"/>
        </a:p>
      </dgm:t>
    </dgm:pt>
    <dgm:pt modelId="{FA4FCAC6-EC5F-4FAA-B489-C4CD2008342F}" type="sibTrans" cxnId="{5E57D137-CB9C-4A72-A704-899050FBFE03}">
      <dgm:prSet/>
      <dgm:spPr/>
      <dgm:t>
        <a:bodyPr/>
        <a:lstStyle/>
        <a:p>
          <a:endParaRPr lang="en-US"/>
        </a:p>
      </dgm:t>
    </dgm:pt>
    <dgm:pt modelId="{29AB507E-AFE8-405E-8680-769AA569D640}">
      <dgm:prSet phldrT="[Text]"/>
      <dgm:spPr/>
      <dgm:t>
        <a:bodyPr/>
        <a:lstStyle/>
        <a:p>
          <a:r>
            <a:rPr lang="en-US" dirty="0"/>
            <a:t>modified file</a:t>
          </a:r>
        </a:p>
      </dgm:t>
    </dgm:pt>
    <dgm:pt modelId="{2256E261-1BBA-488B-B905-B406DCC42671}" type="parTrans" cxnId="{1F45F2D0-26AF-4193-976C-FD6D72E71F41}">
      <dgm:prSet/>
      <dgm:spPr/>
      <dgm:t>
        <a:bodyPr/>
        <a:lstStyle/>
        <a:p>
          <a:endParaRPr lang="en-US"/>
        </a:p>
      </dgm:t>
    </dgm:pt>
    <dgm:pt modelId="{CED4159B-1A28-476C-BE99-E5D26E8282FA}" type="sibTrans" cxnId="{1F45F2D0-26AF-4193-976C-FD6D72E71F41}">
      <dgm:prSet/>
      <dgm:spPr/>
      <dgm:t>
        <a:bodyPr/>
        <a:lstStyle/>
        <a:p>
          <a:endParaRPr lang="en-US"/>
        </a:p>
      </dgm:t>
    </dgm:pt>
    <dgm:pt modelId="{FF9595CB-8E55-495C-9409-CFA5FD8A1228}" type="pres">
      <dgm:prSet presAssocID="{937B4ECF-3CE7-44E4-BE8A-1B92B3B99BA2}" presName="Name0" presStyleCnt="0">
        <dgm:presLayoutVars>
          <dgm:dir/>
          <dgm:resizeHandles val="exact"/>
        </dgm:presLayoutVars>
      </dgm:prSet>
      <dgm:spPr/>
    </dgm:pt>
    <dgm:pt modelId="{0262B52E-7088-46D2-A6CF-3A6B9471E458}" type="pres">
      <dgm:prSet presAssocID="{5344BF92-5014-4AF3-873B-4880A13825A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AEA3F6C-FF50-4114-8D61-0814B57DD4DB}" type="pres">
      <dgm:prSet presAssocID="{732BD4A0-D824-48CC-9DC5-DB25532F449C}" presName="sibTrans" presStyleLbl="sibTrans2D1" presStyleIdx="0" presStyleCnt="2"/>
      <dgm:spPr/>
      <dgm:t>
        <a:bodyPr/>
        <a:lstStyle/>
        <a:p>
          <a:endParaRPr lang="en-CA"/>
        </a:p>
      </dgm:t>
    </dgm:pt>
    <dgm:pt modelId="{8DE7548F-3DFB-400B-A20E-DC476A96F090}" type="pres">
      <dgm:prSet presAssocID="{732BD4A0-D824-48CC-9DC5-DB25532F449C}" presName="connectorText" presStyleLbl="sibTrans2D1" presStyleIdx="0" presStyleCnt="2"/>
      <dgm:spPr/>
      <dgm:t>
        <a:bodyPr/>
        <a:lstStyle/>
        <a:p>
          <a:endParaRPr lang="en-CA"/>
        </a:p>
      </dgm:t>
    </dgm:pt>
    <dgm:pt modelId="{7AB3E954-93BF-448A-ACE3-53F3F165B1FC}" type="pres">
      <dgm:prSet presAssocID="{A5A1B78D-2599-4E47-A260-CF817A9872D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6DF08D0-335B-4298-9C47-2B44F39A5EC8}" type="pres">
      <dgm:prSet presAssocID="{FA4FCAC6-EC5F-4FAA-B489-C4CD2008342F}" presName="sibTrans" presStyleLbl="sibTrans2D1" presStyleIdx="1" presStyleCnt="2"/>
      <dgm:spPr/>
      <dgm:t>
        <a:bodyPr/>
        <a:lstStyle/>
        <a:p>
          <a:endParaRPr lang="en-CA"/>
        </a:p>
      </dgm:t>
    </dgm:pt>
    <dgm:pt modelId="{EEF2ECC6-B662-45D3-8E6B-9D05E564743B}" type="pres">
      <dgm:prSet presAssocID="{FA4FCAC6-EC5F-4FAA-B489-C4CD2008342F}" presName="connectorText" presStyleLbl="sibTrans2D1" presStyleIdx="1" presStyleCnt="2"/>
      <dgm:spPr/>
      <dgm:t>
        <a:bodyPr/>
        <a:lstStyle/>
        <a:p>
          <a:endParaRPr lang="en-CA"/>
        </a:p>
      </dgm:t>
    </dgm:pt>
    <dgm:pt modelId="{D1BBCEC5-4A43-4AE4-B873-08F282997DD0}" type="pres">
      <dgm:prSet presAssocID="{29AB507E-AFE8-405E-8680-769AA569D64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2DF680EA-E525-49EC-94E1-D52F16717420}" type="presOf" srcId="{732BD4A0-D824-48CC-9DC5-DB25532F449C}" destId="{8DE7548F-3DFB-400B-A20E-DC476A96F090}" srcOrd="1" destOrd="0" presId="urn:microsoft.com/office/officeart/2005/8/layout/process1"/>
    <dgm:cxn modelId="{F43286AF-141B-4C2E-8EAB-395B09CE4DFA}" type="presOf" srcId="{FA4FCAC6-EC5F-4FAA-B489-C4CD2008342F}" destId="{16DF08D0-335B-4298-9C47-2B44F39A5EC8}" srcOrd="0" destOrd="0" presId="urn:microsoft.com/office/officeart/2005/8/layout/process1"/>
    <dgm:cxn modelId="{5E57D137-CB9C-4A72-A704-899050FBFE03}" srcId="{937B4ECF-3CE7-44E4-BE8A-1B92B3B99BA2}" destId="{A5A1B78D-2599-4E47-A260-CF817A9872D6}" srcOrd="1" destOrd="0" parTransId="{D1B25961-9AEC-4123-9F41-5980FC61763F}" sibTransId="{FA4FCAC6-EC5F-4FAA-B489-C4CD2008342F}"/>
    <dgm:cxn modelId="{A3E85528-6FD6-450E-A5DE-D72040B18773}" type="presOf" srcId="{A5A1B78D-2599-4E47-A260-CF817A9872D6}" destId="{7AB3E954-93BF-448A-ACE3-53F3F165B1FC}" srcOrd="0" destOrd="0" presId="urn:microsoft.com/office/officeart/2005/8/layout/process1"/>
    <dgm:cxn modelId="{1F45F2D0-26AF-4193-976C-FD6D72E71F41}" srcId="{937B4ECF-3CE7-44E4-BE8A-1B92B3B99BA2}" destId="{29AB507E-AFE8-405E-8680-769AA569D640}" srcOrd="2" destOrd="0" parTransId="{2256E261-1BBA-488B-B905-B406DCC42671}" sibTransId="{CED4159B-1A28-476C-BE99-E5D26E8282FA}"/>
    <dgm:cxn modelId="{947AFD15-3FF4-4A54-A02E-00A9A853BEA0}" type="presOf" srcId="{5344BF92-5014-4AF3-873B-4880A13825AA}" destId="{0262B52E-7088-46D2-A6CF-3A6B9471E458}" srcOrd="0" destOrd="0" presId="urn:microsoft.com/office/officeart/2005/8/layout/process1"/>
    <dgm:cxn modelId="{CF120647-12EE-4EBE-8AAA-DDBCB543A281}" type="presOf" srcId="{FA4FCAC6-EC5F-4FAA-B489-C4CD2008342F}" destId="{EEF2ECC6-B662-45D3-8E6B-9D05E564743B}" srcOrd="1" destOrd="0" presId="urn:microsoft.com/office/officeart/2005/8/layout/process1"/>
    <dgm:cxn modelId="{1F924A65-650F-4265-B753-617A6B5B4435}" type="presOf" srcId="{29AB507E-AFE8-405E-8680-769AA569D640}" destId="{D1BBCEC5-4A43-4AE4-B873-08F282997DD0}" srcOrd="0" destOrd="0" presId="urn:microsoft.com/office/officeart/2005/8/layout/process1"/>
    <dgm:cxn modelId="{73BFD463-A130-4CC0-8D92-338898949F93}" srcId="{937B4ECF-3CE7-44E4-BE8A-1B92B3B99BA2}" destId="{5344BF92-5014-4AF3-873B-4880A13825AA}" srcOrd="0" destOrd="0" parTransId="{C2BFDFE9-AD68-4B8A-89B5-FDF0AF744336}" sibTransId="{732BD4A0-D824-48CC-9DC5-DB25532F449C}"/>
    <dgm:cxn modelId="{B52B4BAB-E4A8-4748-950F-41AE6CB7059F}" type="presOf" srcId="{937B4ECF-3CE7-44E4-BE8A-1B92B3B99BA2}" destId="{FF9595CB-8E55-495C-9409-CFA5FD8A1228}" srcOrd="0" destOrd="0" presId="urn:microsoft.com/office/officeart/2005/8/layout/process1"/>
    <dgm:cxn modelId="{9200C965-06D1-471B-9A72-5F3CBCB91167}" type="presOf" srcId="{732BD4A0-D824-48CC-9DC5-DB25532F449C}" destId="{FAEA3F6C-FF50-4114-8D61-0814B57DD4DB}" srcOrd="0" destOrd="0" presId="urn:microsoft.com/office/officeart/2005/8/layout/process1"/>
    <dgm:cxn modelId="{C285B976-CF15-4C1F-B52A-F35989FF6593}" type="presParOf" srcId="{FF9595CB-8E55-495C-9409-CFA5FD8A1228}" destId="{0262B52E-7088-46D2-A6CF-3A6B9471E458}" srcOrd="0" destOrd="0" presId="urn:microsoft.com/office/officeart/2005/8/layout/process1"/>
    <dgm:cxn modelId="{B885FBA5-9AF7-4E83-B716-65D0E23F8C68}" type="presParOf" srcId="{FF9595CB-8E55-495C-9409-CFA5FD8A1228}" destId="{FAEA3F6C-FF50-4114-8D61-0814B57DD4DB}" srcOrd="1" destOrd="0" presId="urn:microsoft.com/office/officeart/2005/8/layout/process1"/>
    <dgm:cxn modelId="{DACF9FD0-5B1A-44C5-8AF7-3F616E782020}" type="presParOf" srcId="{FAEA3F6C-FF50-4114-8D61-0814B57DD4DB}" destId="{8DE7548F-3DFB-400B-A20E-DC476A96F090}" srcOrd="0" destOrd="0" presId="urn:microsoft.com/office/officeart/2005/8/layout/process1"/>
    <dgm:cxn modelId="{EBC2469A-A2B8-4BE2-91A3-E508CEE08FD5}" type="presParOf" srcId="{FF9595CB-8E55-495C-9409-CFA5FD8A1228}" destId="{7AB3E954-93BF-448A-ACE3-53F3F165B1FC}" srcOrd="2" destOrd="0" presId="urn:microsoft.com/office/officeart/2005/8/layout/process1"/>
    <dgm:cxn modelId="{3D7F57F7-4B8F-4958-A3B5-1A6B9D72C6B7}" type="presParOf" srcId="{FF9595CB-8E55-495C-9409-CFA5FD8A1228}" destId="{16DF08D0-335B-4298-9C47-2B44F39A5EC8}" srcOrd="3" destOrd="0" presId="urn:microsoft.com/office/officeart/2005/8/layout/process1"/>
    <dgm:cxn modelId="{1D02A7B1-11D7-4F95-B108-E6E86213DFE6}" type="presParOf" srcId="{16DF08D0-335B-4298-9C47-2B44F39A5EC8}" destId="{EEF2ECC6-B662-45D3-8E6B-9D05E564743B}" srcOrd="0" destOrd="0" presId="urn:microsoft.com/office/officeart/2005/8/layout/process1"/>
    <dgm:cxn modelId="{14C3A554-2F43-4A2F-9427-B24E20CC6AD3}" type="presParOf" srcId="{FF9595CB-8E55-495C-9409-CFA5FD8A1228}" destId="{D1BBCEC5-4A43-4AE4-B873-08F282997DD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3EC0C0-C502-46D8-A6C2-D61186B5318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6246D6B-7EEF-4E33-87F6-E0DCAE80A027}">
      <dgm:prSet phldrT="[Text]"/>
      <dgm:spPr/>
      <dgm:t>
        <a:bodyPr/>
        <a:lstStyle/>
        <a:p>
          <a:r>
            <a:rPr lang="en-US" dirty="0"/>
            <a:t>Open SQL connection</a:t>
          </a:r>
        </a:p>
      </dgm:t>
    </dgm:pt>
    <dgm:pt modelId="{E29EB3AA-4484-4600-8ED7-5E03C39B7FAD}" type="parTrans" cxnId="{486A1C78-F659-48AA-B582-CEDD3FB3364F}">
      <dgm:prSet/>
      <dgm:spPr/>
      <dgm:t>
        <a:bodyPr/>
        <a:lstStyle/>
        <a:p>
          <a:endParaRPr lang="en-US"/>
        </a:p>
      </dgm:t>
    </dgm:pt>
    <dgm:pt modelId="{1D0796C8-37A8-4DA5-A11F-DF012620079A}" type="sibTrans" cxnId="{486A1C78-F659-48AA-B582-CEDD3FB3364F}">
      <dgm:prSet/>
      <dgm:spPr/>
      <dgm:t>
        <a:bodyPr/>
        <a:lstStyle/>
        <a:p>
          <a:endParaRPr lang="en-US"/>
        </a:p>
      </dgm:t>
    </dgm:pt>
    <dgm:pt modelId="{7C96C90C-EE43-4487-9C38-FDD70DC6E157}">
      <dgm:prSet phldrT="[Text]"/>
      <dgm:spPr/>
      <dgm:t>
        <a:bodyPr/>
        <a:lstStyle/>
        <a:p>
          <a:r>
            <a:rPr lang="en-US" dirty="0"/>
            <a:t>Run Query</a:t>
          </a:r>
        </a:p>
      </dgm:t>
    </dgm:pt>
    <dgm:pt modelId="{FBFA5FA2-9823-4C21-BCA1-EEE8D6C67AE6}" type="parTrans" cxnId="{A639A172-2995-4324-A505-96B813658CC2}">
      <dgm:prSet/>
      <dgm:spPr/>
      <dgm:t>
        <a:bodyPr/>
        <a:lstStyle/>
        <a:p>
          <a:endParaRPr lang="en-US"/>
        </a:p>
      </dgm:t>
    </dgm:pt>
    <dgm:pt modelId="{AE50A9E8-AC66-4810-9010-8C10FDC7121A}" type="sibTrans" cxnId="{A639A172-2995-4324-A505-96B813658CC2}">
      <dgm:prSet/>
      <dgm:spPr/>
      <dgm:t>
        <a:bodyPr/>
        <a:lstStyle/>
        <a:p>
          <a:endParaRPr lang="en-US"/>
        </a:p>
      </dgm:t>
    </dgm:pt>
    <dgm:pt modelId="{27DB3585-3AB5-4CA5-87FA-A40B080E2F33}">
      <dgm:prSet phldrT="[Text]"/>
      <dgm:spPr/>
      <dgm:t>
        <a:bodyPr/>
        <a:lstStyle/>
        <a:p>
          <a:r>
            <a:rPr lang="en-US" dirty="0"/>
            <a:t>Close connection</a:t>
          </a:r>
        </a:p>
      </dgm:t>
    </dgm:pt>
    <dgm:pt modelId="{D2358188-8F52-488A-BA9D-C05325E2C8F7}" type="parTrans" cxnId="{49E529F8-2A12-4E05-842E-380846550B24}">
      <dgm:prSet/>
      <dgm:spPr/>
      <dgm:t>
        <a:bodyPr/>
        <a:lstStyle/>
        <a:p>
          <a:endParaRPr lang="en-US"/>
        </a:p>
      </dgm:t>
    </dgm:pt>
    <dgm:pt modelId="{BA6D46AD-EA00-4B94-AFA4-35FB02C0ECC0}" type="sibTrans" cxnId="{49E529F8-2A12-4E05-842E-380846550B24}">
      <dgm:prSet/>
      <dgm:spPr/>
      <dgm:t>
        <a:bodyPr/>
        <a:lstStyle/>
        <a:p>
          <a:endParaRPr lang="en-US"/>
        </a:p>
      </dgm:t>
    </dgm:pt>
    <dgm:pt modelId="{55608EBB-868A-4C4C-B174-AC9A71C06EFA}">
      <dgm:prSet phldrT="[Text]"/>
      <dgm:spPr/>
      <dgm:t>
        <a:bodyPr/>
        <a:lstStyle/>
        <a:p>
          <a:r>
            <a:rPr lang="en-US" dirty="0"/>
            <a:t>Generate Text	</a:t>
          </a:r>
        </a:p>
      </dgm:t>
    </dgm:pt>
    <dgm:pt modelId="{08678579-1F34-4FE3-89B5-E67B0891BBFA}" type="parTrans" cxnId="{3B6EF31E-FFF6-47C4-B55B-FF5E95A86D48}">
      <dgm:prSet/>
      <dgm:spPr/>
      <dgm:t>
        <a:bodyPr/>
        <a:lstStyle/>
        <a:p>
          <a:endParaRPr lang="en-US"/>
        </a:p>
      </dgm:t>
    </dgm:pt>
    <dgm:pt modelId="{00CD403D-DBB8-4248-8A47-A572BA6AAC64}" type="sibTrans" cxnId="{3B6EF31E-FFF6-47C4-B55B-FF5E95A86D48}">
      <dgm:prSet/>
      <dgm:spPr/>
      <dgm:t>
        <a:bodyPr/>
        <a:lstStyle/>
        <a:p>
          <a:endParaRPr lang="en-US"/>
        </a:p>
      </dgm:t>
    </dgm:pt>
    <dgm:pt modelId="{8FF45EE1-C91F-4C6A-9CAA-4E9FF7C0AFB9}" type="pres">
      <dgm:prSet presAssocID="{C03EC0C0-C502-46D8-A6C2-D61186B5318E}" presName="Name0" presStyleCnt="0">
        <dgm:presLayoutVars>
          <dgm:dir/>
          <dgm:resizeHandles val="exact"/>
        </dgm:presLayoutVars>
      </dgm:prSet>
      <dgm:spPr/>
    </dgm:pt>
    <dgm:pt modelId="{D2131C59-8159-436A-9B16-7C3DF69CF855}" type="pres">
      <dgm:prSet presAssocID="{96246D6B-7EEF-4E33-87F6-E0DCAE80A02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D64BC69-0C0F-49EB-A777-68145231D521}" type="pres">
      <dgm:prSet presAssocID="{1D0796C8-37A8-4DA5-A11F-DF012620079A}" presName="sibTrans" presStyleLbl="sibTrans2D1" presStyleIdx="0" presStyleCnt="3"/>
      <dgm:spPr/>
      <dgm:t>
        <a:bodyPr/>
        <a:lstStyle/>
        <a:p>
          <a:endParaRPr lang="en-CA"/>
        </a:p>
      </dgm:t>
    </dgm:pt>
    <dgm:pt modelId="{C1C33E45-1884-48E3-80FC-C857AE3E2AB5}" type="pres">
      <dgm:prSet presAssocID="{1D0796C8-37A8-4DA5-A11F-DF012620079A}" presName="connectorText" presStyleLbl="sibTrans2D1" presStyleIdx="0" presStyleCnt="3"/>
      <dgm:spPr/>
      <dgm:t>
        <a:bodyPr/>
        <a:lstStyle/>
        <a:p>
          <a:endParaRPr lang="en-CA"/>
        </a:p>
      </dgm:t>
    </dgm:pt>
    <dgm:pt modelId="{6FF071E7-FC1D-40B1-83B8-F47C2D8EF47D}" type="pres">
      <dgm:prSet presAssocID="{7C96C90C-EE43-4487-9C38-FDD70DC6E15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0E18ED-3772-480D-9AF2-2763D3FEF544}" type="pres">
      <dgm:prSet presAssocID="{AE50A9E8-AC66-4810-9010-8C10FDC7121A}" presName="sibTrans" presStyleLbl="sibTrans2D1" presStyleIdx="1" presStyleCnt="3"/>
      <dgm:spPr/>
      <dgm:t>
        <a:bodyPr/>
        <a:lstStyle/>
        <a:p>
          <a:endParaRPr lang="en-CA"/>
        </a:p>
      </dgm:t>
    </dgm:pt>
    <dgm:pt modelId="{C84FBAE5-0BA3-4E27-81BA-39FAA4D5CFB9}" type="pres">
      <dgm:prSet presAssocID="{AE50A9E8-AC66-4810-9010-8C10FDC7121A}" presName="connectorText" presStyleLbl="sibTrans2D1" presStyleIdx="1" presStyleCnt="3"/>
      <dgm:spPr/>
      <dgm:t>
        <a:bodyPr/>
        <a:lstStyle/>
        <a:p>
          <a:endParaRPr lang="en-CA"/>
        </a:p>
      </dgm:t>
    </dgm:pt>
    <dgm:pt modelId="{E1984B37-A3A3-4188-AAE3-7343F5C54435}" type="pres">
      <dgm:prSet presAssocID="{27DB3585-3AB5-4CA5-87FA-A40B080E2F3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04DF606-B793-4CBE-AE1E-D5379D796ABB}" type="pres">
      <dgm:prSet presAssocID="{BA6D46AD-EA00-4B94-AFA4-35FB02C0ECC0}" presName="sibTrans" presStyleLbl="sibTrans2D1" presStyleIdx="2" presStyleCnt="3"/>
      <dgm:spPr/>
      <dgm:t>
        <a:bodyPr/>
        <a:lstStyle/>
        <a:p>
          <a:endParaRPr lang="en-CA"/>
        </a:p>
      </dgm:t>
    </dgm:pt>
    <dgm:pt modelId="{5F76A0E0-2851-41CE-B0B0-2C341DB9F959}" type="pres">
      <dgm:prSet presAssocID="{BA6D46AD-EA00-4B94-AFA4-35FB02C0ECC0}" presName="connectorText" presStyleLbl="sibTrans2D1" presStyleIdx="2" presStyleCnt="3"/>
      <dgm:spPr/>
      <dgm:t>
        <a:bodyPr/>
        <a:lstStyle/>
        <a:p>
          <a:endParaRPr lang="en-CA"/>
        </a:p>
      </dgm:t>
    </dgm:pt>
    <dgm:pt modelId="{C85D0084-9C64-47BB-BD89-1C7A9237227B}" type="pres">
      <dgm:prSet presAssocID="{55608EBB-868A-4C4C-B174-AC9A71C06E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F7556B2D-E668-413C-B331-4A7C199DE6EF}" type="presOf" srcId="{55608EBB-868A-4C4C-B174-AC9A71C06EFA}" destId="{C85D0084-9C64-47BB-BD89-1C7A9237227B}" srcOrd="0" destOrd="0" presId="urn:microsoft.com/office/officeart/2005/8/layout/process1"/>
    <dgm:cxn modelId="{809BBC39-2F2D-4A6C-88DD-111C89B3C854}" type="presOf" srcId="{1D0796C8-37A8-4DA5-A11F-DF012620079A}" destId="{C1C33E45-1884-48E3-80FC-C857AE3E2AB5}" srcOrd="1" destOrd="0" presId="urn:microsoft.com/office/officeart/2005/8/layout/process1"/>
    <dgm:cxn modelId="{850CF3B4-C898-4765-824A-7EF58C034466}" type="presOf" srcId="{1D0796C8-37A8-4DA5-A11F-DF012620079A}" destId="{DD64BC69-0C0F-49EB-A777-68145231D521}" srcOrd="0" destOrd="0" presId="urn:microsoft.com/office/officeart/2005/8/layout/process1"/>
    <dgm:cxn modelId="{19950DC9-F4FB-4BE0-A8D1-98AFE44D8A55}" type="presOf" srcId="{96246D6B-7EEF-4E33-87F6-E0DCAE80A027}" destId="{D2131C59-8159-436A-9B16-7C3DF69CF855}" srcOrd="0" destOrd="0" presId="urn:microsoft.com/office/officeart/2005/8/layout/process1"/>
    <dgm:cxn modelId="{0AE9C2F0-EA6D-4497-ADDE-4B2EC3CE994A}" type="presOf" srcId="{AE50A9E8-AC66-4810-9010-8C10FDC7121A}" destId="{310E18ED-3772-480D-9AF2-2763D3FEF544}" srcOrd="0" destOrd="0" presId="urn:microsoft.com/office/officeart/2005/8/layout/process1"/>
    <dgm:cxn modelId="{98944E98-4BDE-4078-95C5-E56DCFA7D245}" type="presOf" srcId="{AE50A9E8-AC66-4810-9010-8C10FDC7121A}" destId="{C84FBAE5-0BA3-4E27-81BA-39FAA4D5CFB9}" srcOrd="1" destOrd="0" presId="urn:microsoft.com/office/officeart/2005/8/layout/process1"/>
    <dgm:cxn modelId="{4C3C58D9-9F1B-450B-9AD9-AB6BE7D93043}" type="presOf" srcId="{7C96C90C-EE43-4487-9C38-FDD70DC6E157}" destId="{6FF071E7-FC1D-40B1-83B8-F47C2D8EF47D}" srcOrd="0" destOrd="0" presId="urn:microsoft.com/office/officeart/2005/8/layout/process1"/>
    <dgm:cxn modelId="{0A326F4D-F151-4619-9DC2-C521E9011062}" type="presOf" srcId="{27DB3585-3AB5-4CA5-87FA-A40B080E2F33}" destId="{E1984B37-A3A3-4188-AAE3-7343F5C54435}" srcOrd="0" destOrd="0" presId="urn:microsoft.com/office/officeart/2005/8/layout/process1"/>
    <dgm:cxn modelId="{A639A172-2995-4324-A505-96B813658CC2}" srcId="{C03EC0C0-C502-46D8-A6C2-D61186B5318E}" destId="{7C96C90C-EE43-4487-9C38-FDD70DC6E157}" srcOrd="1" destOrd="0" parTransId="{FBFA5FA2-9823-4C21-BCA1-EEE8D6C67AE6}" sibTransId="{AE50A9E8-AC66-4810-9010-8C10FDC7121A}"/>
    <dgm:cxn modelId="{49E529F8-2A12-4E05-842E-380846550B24}" srcId="{C03EC0C0-C502-46D8-A6C2-D61186B5318E}" destId="{27DB3585-3AB5-4CA5-87FA-A40B080E2F33}" srcOrd="2" destOrd="0" parTransId="{D2358188-8F52-488A-BA9D-C05325E2C8F7}" sibTransId="{BA6D46AD-EA00-4B94-AFA4-35FB02C0ECC0}"/>
    <dgm:cxn modelId="{91653069-FEFE-474C-9BC9-438512F2643F}" type="presOf" srcId="{BA6D46AD-EA00-4B94-AFA4-35FB02C0ECC0}" destId="{5F76A0E0-2851-41CE-B0B0-2C341DB9F959}" srcOrd="1" destOrd="0" presId="urn:microsoft.com/office/officeart/2005/8/layout/process1"/>
    <dgm:cxn modelId="{BBCBBA89-6598-427D-BD1C-ACB9E4939849}" type="presOf" srcId="{C03EC0C0-C502-46D8-A6C2-D61186B5318E}" destId="{8FF45EE1-C91F-4C6A-9CAA-4E9FF7C0AFB9}" srcOrd="0" destOrd="0" presId="urn:microsoft.com/office/officeart/2005/8/layout/process1"/>
    <dgm:cxn modelId="{3B6EF31E-FFF6-47C4-B55B-FF5E95A86D48}" srcId="{C03EC0C0-C502-46D8-A6C2-D61186B5318E}" destId="{55608EBB-868A-4C4C-B174-AC9A71C06EFA}" srcOrd="3" destOrd="0" parTransId="{08678579-1F34-4FE3-89B5-E67B0891BBFA}" sibTransId="{00CD403D-DBB8-4248-8A47-A572BA6AAC64}"/>
    <dgm:cxn modelId="{7243B385-FAB7-4EBA-BE4E-08622E300D06}" type="presOf" srcId="{BA6D46AD-EA00-4B94-AFA4-35FB02C0ECC0}" destId="{B04DF606-B793-4CBE-AE1E-D5379D796ABB}" srcOrd="0" destOrd="0" presId="urn:microsoft.com/office/officeart/2005/8/layout/process1"/>
    <dgm:cxn modelId="{486A1C78-F659-48AA-B582-CEDD3FB3364F}" srcId="{C03EC0C0-C502-46D8-A6C2-D61186B5318E}" destId="{96246D6B-7EEF-4E33-87F6-E0DCAE80A027}" srcOrd="0" destOrd="0" parTransId="{E29EB3AA-4484-4600-8ED7-5E03C39B7FAD}" sibTransId="{1D0796C8-37A8-4DA5-A11F-DF012620079A}"/>
    <dgm:cxn modelId="{6E664A00-CECD-47DC-8510-F638F8842D79}" type="presParOf" srcId="{8FF45EE1-C91F-4C6A-9CAA-4E9FF7C0AFB9}" destId="{D2131C59-8159-436A-9B16-7C3DF69CF855}" srcOrd="0" destOrd="0" presId="urn:microsoft.com/office/officeart/2005/8/layout/process1"/>
    <dgm:cxn modelId="{43A44646-B35F-4920-A74E-7A7302C6F03A}" type="presParOf" srcId="{8FF45EE1-C91F-4C6A-9CAA-4E9FF7C0AFB9}" destId="{DD64BC69-0C0F-49EB-A777-68145231D521}" srcOrd="1" destOrd="0" presId="urn:microsoft.com/office/officeart/2005/8/layout/process1"/>
    <dgm:cxn modelId="{794C21AC-A128-4609-84EF-C47D7EE3D7F4}" type="presParOf" srcId="{DD64BC69-0C0F-49EB-A777-68145231D521}" destId="{C1C33E45-1884-48E3-80FC-C857AE3E2AB5}" srcOrd="0" destOrd="0" presId="urn:microsoft.com/office/officeart/2005/8/layout/process1"/>
    <dgm:cxn modelId="{59187886-263D-4531-ADFC-F125A72AD842}" type="presParOf" srcId="{8FF45EE1-C91F-4C6A-9CAA-4E9FF7C0AFB9}" destId="{6FF071E7-FC1D-40B1-83B8-F47C2D8EF47D}" srcOrd="2" destOrd="0" presId="urn:microsoft.com/office/officeart/2005/8/layout/process1"/>
    <dgm:cxn modelId="{40FABB82-AC4D-40D6-AED2-A0B249DC50D2}" type="presParOf" srcId="{8FF45EE1-C91F-4C6A-9CAA-4E9FF7C0AFB9}" destId="{310E18ED-3772-480D-9AF2-2763D3FEF544}" srcOrd="3" destOrd="0" presId="urn:microsoft.com/office/officeart/2005/8/layout/process1"/>
    <dgm:cxn modelId="{DEDDF7E7-D3C4-4466-AF73-48BFB9A2DF23}" type="presParOf" srcId="{310E18ED-3772-480D-9AF2-2763D3FEF544}" destId="{C84FBAE5-0BA3-4E27-81BA-39FAA4D5CFB9}" srcOrd="0" destOrd="0" presId="urn:microsoft.com/office/officeart/2005/8/layout/process1"/>
    <dgm:cxn modelId="{CE2A9286-840A-4FC8-8DB7-94EA8648946B}" type="presParOf" srcId="{8FF45EE1-C91F-4C6A-9CAA-4E9FF7C0AFB9}" destId="{E1984B37-A3A3-4188-AAE3-7343F5C54435}" srcOrd="4" destOrd="0" presId="urn:microsoft.com/office/officeart/2005/8/layout/process1"/>
    <dgm:cxn modelId="{7D39953B-12EF-493E-9D3D-0478CF460B5D}" type="presParOf" srcId="{8FF45EE1-C91F-4C6A-9CAA-4E9FF7C0AFB9}" destId="{B04DF606-B793-4CBE-AE1E-D5379D796ABB}" srcOrd="5" destOrd="0" presId="urn:microsoft.com/office/officeart/2005/8/layout/process1"/>
    <dgm:cxn modelId="{8C1183D5-9658-4CFB-8EE3-BC978DBBFF74}" type="presParOf" srcId="{B04DF606-B793-4CBE-AE1E-D5379D796ABB}" destId="{5F76A0E0-2851-41CE-B0B0-2C341DB9F959}" srcOrd="0" destOrd="0" presId="urn:microsoft.com/office/officeart/2005/8/layout/process1"/>
    <dgm:cxn modelId="{DD556606-7862-47A2-86D9-21A6479FC527}" type="presParOf" srcId="{8FF45EE1-C91F-4C6A-9CAA-4E9FF7C0AFB9}" destId="{C85D0084-9C64-47BB-BD89-1C7A9237227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2B52E-7088-46D2-A6CF-3A6B9471E458}">
      <dsp:nvSpPr>
        <dsp:cNvPr id="0" name=""/>
        <dsp:cNvSpPr/>
      </dsp:nvSpPr>
      <dsp:spPr>
        <a:xfrm>
          <a:off x="7143" y="75221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file</a:t>
          </a:r>
        </a:p>
      </dsp:txBody>
      <dsp:txXfrm>
        <a:off x="44665" y="789732"/>
        <a:ext cx="2060143" cy="1206068"/>
      </dsp:txXfrm>
    </dsp:sp>
    <dsp:sp modelId="{FAEA3F6C-FF50-4114-8D61-0814B57DD4DB}">
      <dsp:nvSpPr>
        <dsp:cNvPr id="0" name=""/>
        <dsp:cNvSpPr/>
      </dsp:nvSpPr>
      <dsp:spPr>
        <a:xfrm>
          <a:off x="2355850" y="112800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55850" y="1233908"/>
        <a:ext cx="316861" cy="317716"/>
      </dsp:txXfrm>
    </dsp:sp>
    <dsp:sp modelId="{7AB3E954-93BF-448A-ACE3-53F3F165B1FC}">
      <dsp:nvSpPr>
        <dsp:cNvPr id="0" name=""/>
        <dsp:cNvSpPr/>
      </dsp:nvSpPr>
      <dsp:spPr>
        <a:xfrm>
          <a:off x="2996406" y="752210"/>
          <a:ext cx="2135187" cy="1281112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PHP interpreter</a:t>
          </a:r>
        </a:p>
      </dsp:txBody>
      <dsp:txXfrm>
        <a:off x="3033928" y="789732"/>
        <a:ext cx="2060143" cy="1206068"/>
      </dsp:txXfrm>
    </dsp:sp>
    <dsp:sp modelId="{16DF08D0-335B-4298-9C47-2B44F39A5EC8}">
      <dsp:nvSpPr>
        <dsp:cNvPr id="0" name=""/>
        <dsp:cNvSpPr/>
      </dsp:nvSpPr>
      <dsp:spPr>
        <a:xfrm>
          <a:off x="5345112" y="112800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345112" y="1233908"/>
        <a:ext cx="316861" cy="317716"/>
      </dsp:txXfrm>
    </dsp:sp>
    <dsp:sp modelId="{D1BBCEC5-4A43-4AE4-B873-08F282997DD0}">
      <dsp:nvSpPr>
        <dsp:cNvPr id="0" name=""/>
        <dsp:cNvSpPr/>
      </dsp:nvSpPr>
      <dsp:spPr>
        <a:xfrm>
          <a:off x="5985668" y="75221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modified file</a:t>
          </a:r>
        </a:p>
      </dsp:txBody>
      <dsp:txXfrm>
        <a:off x="6023190" y="78973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require-once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mysqli-result.fetch-fields.php" TargetMode="External"/><Relationship Id="rId2" Type="http://schemas.openxmlformats.org/officeDocument/2006/relationships/hyperlink" Target="http://php.net/manual/en/class.mysqli-result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p.net/manual/en/mysqli-result.fetch-assoc.php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2BAB1-6166-4F43-902C-1BF967D1E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With SQL!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FA2BC8E-F578-4B9C-98BF-00490EA62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2030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31A2E8-5957-4094-A7D6-6E43BB3F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</a:t>
            </a:r>
            <a:r>
              <a:rPr lang="en-US" dirty="0" err="1"/>
              <a:t>php</a:t>
            </a:r>
            <a:r>
              <a:rPr lang="en-US" dirty="0"/>
              <a:t> library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3EBC916-5481-47D5-959B-5267BAD30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Put your re-usable functions in a file, </a:t>
            </a:r>
            <a:r>
              <a:rPr lang="en-US" dirty="0" err="1"/>
              <a:t>eg</a:t>
            </a:r>
            <a:r>
              <a:rPr lang="en-US" dirty="0"/>
              <a:t>.. </a:t>
            </a:r>
            <a:r>
              <a:rPr lang="en-US" dirty="0" err="1"/>
              <a:t>example.php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in the files you want use these function have the line:</a:t>
            </a:r>
          </a:p>
          <a:p>
            <a:pPr lvl="1"/>
            <a:r>
              <a:rPr lang="en-US" dirty="0" err="1"/>
              <a:t>require_once</a:t>
            </a:r>
            <a:r>
              <a:rPr lang="en-US" dirty="0"/>
              <a:t> (“</a:t>
            </a:r>
            <a:r>
              <a:rPr lang="en-US" dirty="0" err="1"/>
              <a:t>example.php</a:t>
            </a:r>
            <a:r>
              <a:rPr lang="en-US" dirty="0"/>
              <a:t>”);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 re-using your functions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For reference: </a:t>
            </a:r>
            <a:r>
              <a:rPr lang="en-US" dirty="0">
                <a:hlinkClick r:id="rId2"/>
              </a:rPr>
              <a:t>http://php.net/manual/en/function.require-once.php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There is also require</a:t>
            </a:r>
          </a:p>
          <a:p>
            <a:pPr lvl="1"/>
            <a:r>
              <a:rPr lang="en-US" dirty="0" err="1"/>
              <a:t>require_once</a:t>
            </a:r>
            <a:r>
              <a:rPr lang="en-US" dirty="0"/>
              <a:t> will check if the file has been previously included, which might happen with nest dependencies.</a:t>
            </a:r>
          </a:p>
          <a:p>
            <a:pPr lvl="1"/>
            <a:r>
              <a:rPr lang="en-US" dirty="0"/>
              <a:t>For our use case, it doesn’t really matter which you use</a:t>
            </a:r>
          </a:p>
          <a:p>
            <a:pPr>
              <a:buFont typeface="+mj-lt"/>
              <a:buAutoNum type="arabicPeriod"/>
            </a:pPr>
            <a:r>
              <a:rPr lang="en-US" dirty="0"/>
              <a:t>require and include are almost the same but:</a:t>
            </a:r>
          </a:p>
          <a:p>
            <a:pPr lvl="1"/>
            <a:r>
              <a:rPr lang="en-US" dirty="0"/>
              <a:t>require will stop the script if there is an error</a:t>
            </a:r>
          </a:p>
          <a:p>
            <a:pPr lvl="1"/>
            <a:r>
              <a:rPr lang="en-US" dirty="0"/>
              <a:t>include will give a warning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4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1DCB3F-624B-4A18-92A3-04A312B9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E066D5-A883-4BC6-997C-B9DFB43A3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 variables start with '$'</a:t>
            </a:r>
          </a:p>
          <a:p>
            <a:r>
              <a:rPr lang="en-CA" dirty="0"/>
              <a:t>$car = "Toyota";</a:t>
            </a:r>
          </a:p>
          <a:p>
            <a:r>
              <a:rPr lang="en-CA" dirty="0"/>
              <a:t>Variables last only for a single pass of the script</a:t>
            </a:r>
          </a:p>
          <a:p>
            <a:r>
              <a:rPr lang="en-CA" dirty="0"/>
              <a:t>They are destroyed/freed afterwards</a:t>
            </a:r>
          </a:p>
          <a:p>
            <a:r>
              <a:rPr lang="en-CA" dirty="0"/>
              <a:t>If you variables needs to last more than one script execution consider session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1F0BFD-FECA-4C3A-AF99-EB6A0ED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Output, writing to the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E33126-668F-4834-A8C6-DB4A6B81D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write to the output use the </a:t>
            </a:r>
            <a:r>
              <a:rPr lang="en-US" b="1" dirty="0"/>
              <a:t>echo</a:t>
            </a:r>
            <a:r>
              <a:rPr lang="en-US" dirty="0"/>
              <a:t> command</a:t>
            </a:r>
          </a:p>
          <a:p>
            <a:r>
              <a:rPr lang="en-US" dirty="0"/>
              <a:t>echo “The information I want to put on the page”</a:t>
            </a:r>
          </a:p>
          <a:p>
            <a:endParaRPr lang="en-US" dirty="0"/>
          </a:p>
          <a:p>
            <a:r>
              <a:rPr lang="en-US" dirty="0"/>
              <a:t>The echo inserts text where the &lt;?PHP?&gt; is in the html page</a:t>
            </a:r>
          </a:p>
          <a:p>
            <a:r>
              <a:rPr lang="en-US" dirty="0"/>
              <a:t>We can have more than one echo</a:t>
            </a:r>
          </a:p>
          <a:p>
            <a:r>
              <a:rPr lang="en-US" dirty="0"/>
              <a:t>we can put echo in loops</a:t>
            </a:r>
          </a:p>
        </p:txBody>
      </p:sp>
    </p:spTree>
    <p:extLst>
      <p:ext uri="{BB962C8B-B14F-4D97-AF65-F5344CB8AC3E}">
        <p14:creationId xmlns:p14="http://schemas.microsoft.com/office/powerpoint/2010/main" val="413953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A577A9-19E6-42F1-A56F-B2FBA3F2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8E9615-4019-4EB7-9E2E-441A8377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quoted strings</a:t>
            </a:r>
          </a:p>
          <a:p>
            <a:r>
              <a:rPr lang="en-US" dirty="0"/>
              <a:t>Single quote are literal strings, they are interpreted as is</a:t>
            </a:r>
          </a:p>
          <a:p>
            <a:r>
              <a:rPr lang="en-US" dirty="0"/>
              <a:t>‘This is a $count String’, will appear exactly like that </a:t>
            </a:r>
          </a:p>
          <a:p>
            <a:endParaRPr lang="en-US" dirty="0"/>
          </a:p>
          <a:p>
            <a:r>
              <a:rPr lang="en-US" dirty="0"/>
              <a:t>Double quoted strings</a:t>
            </a:r>
          </a:p>
          <a:p>
            <a:r>
              <a:rPr lang="en-US" dirty="0"/>
              <a:t>Double quoted strings, will have any variables within it replaced with the variable value.</a:t>
            </a:r>
          </a:p>
          <a:p>
            <a:r>
              <a:rPr lang="en-US" dirty="0"/>
              <a:t>Assuming $count = 5</a:t>
            </a:r>
          </a:p>
          <a:p>
            <a:r>
              <a:rPr lang="en-US" dirty="0"/>
              <a:t>“This is </a:t>
            </a:r>
            <a:r>
              <a:rPr lang="en-US"/>
              <a:t>a </a:t>
            </a:r>
            <a:r>
              <a:rPr lang="en-US" smtClean="0"/>
              <a:t>$count </a:t>
            </a:r>
            <a:r>
              <a:rPr lang="en-US" dirty="0"/>
              <a:t>String” will be</a:t>
            </a:r>
          </a:p>
          <a:p>
            <a:r>
              <a:rPr lang="en-US" dirty="0"/>
              <a:t>This is a 5 string</a:t>
            </a:r>
          </a:p>
        </p:txBody>
      </p:sp>
    </p:spTree>
    <p:extLst>
      <p:ext uri="{BB962C8B-B14F-4D97-AF65-F5344CB8AC3E}">
        <p14:creationId xmlns:p14="http://schemas.microsoft.com/office/powerpoint/2010/main" val="39809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AD2C77-837A-4AF7-9D8C-D8FFA50A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. (dot) to concatenate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AFD81E-BC79-447E-8BE2-E0BA65FB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 is the concatenation operator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“string1”.”string2”</a:t>
            </a:r>
          </a:p>
        </p:txBody>
      </p:sp>
    </p:spTree>
    <p:extLst>
      <p:ext uri="{BB962C8B-B14F-4D97-AF65-F5344CB8AC3E}">
        <p14:creationId xmlns:p14="http://schemas.microsoft.com/office/powerpoint/2010/main" val="19220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BBFD1F-03B2-4D4D-8E9B-2CF2961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31024A-0F6C-4C26-A48D-B1660380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arrays to store list of things</a:t>
            </a:r>
          </a:p>
          <a:p>
            <a:r>
              <a:rPr lang="en-US" dirty="0"/>
              <a:t>$cars = array("Volvo", "BMW", "Toyota");</a:t>
            </a:r>
          </a:p>
          <a:p>
            <a:r>
              <a:rPr lang="en-US" dirty="0"/>
              <a:t>User the array key word to create an array</a:t>
            </a:r>
          </a:p>
          <a:p>
            <a:r>
              <a:rPr lang="en-US" dirty="0"/>
              <a:t>User Square brackets and index to access an array</a:t>
            </a:r>
          </a:p>
          <a:p>
            <a:r>
              <a:rPr lang="en-US" dirty="0"/>
              <a:t>echo "I like " . $cars[0] . ", " . $cars[1] . " and " . $cars[2] . ".";</a:t>
            </a:r>
          </a:p>
        </p:txBody>
      </p:sp>
    </p:spTree>
    <p:extLst>
      <p:ext uri="{BB962C8B-B14F-4D97-AF65-F5344CB8AC3E}">
        <p14:creationId xmlns:p14="http://schemas.microsoft.com/office/powerpoint/2010/main" val="27158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89F0DF-925B-409C-A84F-59F15C98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22A6CC-6EE4-4E38-B4D7-9BFBE274E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the count function to get the length of an array</a:t>
            </a:r>
          </a:p>
          <a:p>
            <a:r>
              <a:rPr lang="en-US" dirty="0"/>
              <a:t>count($cars)</a:t>
            </a:r>
          </a:p>
          <a:p>
            <a:r>
              <a:rPr lang="en-US" dirty="0"/>
              <a:t>This is so old school!!!</a:t>
            </a:r>
          </a:p>
          <a:p>
            <a:r>
              <a:rPr lang="en-US" dirty="0" err="1"/>
              <a:t>array_push</a:t>
            </a:r>
            <a:r>
              <a:rPr lang="en-US" dirty="0"/>
              <a:t>($</a:t>
            </a:r>
            <a:r>
              <a:rPr lang="en-US" dirty="0" err="1"/>
              <a:t>cars,”Nissan</a:t>
            </a:r>
            <a:r>
              <a:rPr lang="en-US" dirty="0"/>
              <a:t>”, “Datsun”);</a:t>
            </a:r>
          </a:p>
          <a:p>
            <a:r>
              <a:rPr lang="en-US" dirty="0"/>
              <a:t>Use </a:t>
            </a:r>
            <a:r>
              <a:rPr lang="en-US" dirty="0" err="1"/>
              <a:t>array_push</a:t>
            </a:r>
            <a:r>
              <a:rPr lang="en-US" dirty="0"/>
              <a:t> to add to the end of an array</a:t>
            </a:r>
          </a:p>
          <a:p>
            <a:r>
              <a:rPr lang="en-US" dirty="0"/>
              <a:t>Full list of array functions can be found here:</a:t>
            </a:r>
          </a:p>
        </p:txBody>
      </p:sp>
    </p:spTree>
    <p:extLst>
      <p:ext uri="{BB962C8B-B14F-4D97-AF65-F5344CB8AC3E}">
        <p14:creationId xmlns:p14="http://schemas.microsoft.com/office/powerpoint/2010/main" val="32297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193974-36B7-47E9-8DE5-2F35A77B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7781A4-0BA6-4486-94C1-CB5B8B714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Associative arrays allows you to access elements via a name instead of an index</a:t>
            </a:r>
          </a:p>
          <a:p>
            <a:r>
              <a:rPr lang="en-US" dirty="0"/>
              <a:t>This is useful, since we can use the </a:t>
            </a:r>
            <a:r>
              <a:rPr lang="en-US" dirty="0" err="1"/>
              <a:t>sql</a:t>
            </a:r>
            <a:r>
              <a:rPr lang="en-US" dirty="0"/>
              <a:t> column names</a:t>
            </a:r>
          </a:p>
          <a:p>
            <a:r>
              <a:rPr lang="en-US" dirty="0"/>
              <a:t>$age = array("Peter"=&gt;"35", "Ben"=&gt;"37", "Joe"=&gt;"43");</a:t>
            </a:r>
          </a:p>
          <a:p>
            <a:r>
              <a:rPr lang="en-US" dirty="0"/>
              <a:t>$age['Peter'] = "35";</a:t>
            </a:r>
            <a:br>
              <a:rPr lang="en-US" dirty="0"/>
            </a:br>
            <a:r>
              <a:rPr lang="en-US" dirty="0"/>
              <a:t>$age['Ben'] = "37";</a:t>
            </a:r>
            <a:br>
              <a:rPr lang="en-US" dirty="0"/>
            </a:br>
            <a:r>
              <a:rPr lang="en-US" dirty="0"/>
              <a:t>$age['Joe'] = "43";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DA1BC9-9A12-458E-A30C-B76B8DB9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CC81F3-7F33-46A7-BC23-A50392E5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for loop in any other language</a:t>
            </a:r>
          </a:p>
          <a:p>
            <a:r>
              <a:rPr lang="en-US" dirty="0"/>
              <a:t>If you know one for loop, you know them all</a:t>
            </a:r>
          </a:p>
          <a:p>
            <a:r>
              <a:rPr lang="en-US" dirty="0"/>
              <a:t>for (</a:t>
            </a:r>
            <a:r>
              <a:rPr lang="en-US" i="1" dirty="0" err="1"/>
              <a:t>init</a:t>
            </a:r>
            <a:r>
              <a:rPr lang="en-US" i="1" dirty="0"/>
              <a:t> counter; test counter; increment counter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  code to be executed;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for ($x = 0; $x &lt;= 10; $x++) {</a:t>
            </a:r>
            <a:br>
              <a:rPr lang="en-US" dirty="0"/>
            </a:br>
            <a:r>
              <a:rPr lang="en-US" dirty="0"/>
              <a:t>    echo 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 </a:t>
            </a:r>
            <a:br>
              <a:rPr lang="en-US" dirty="0"/>
            </a:br>
            <a:r>
              <a:rPr lang="en-US" dirty="0"/>
              <a:t>?&gt;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EFE0FA-B3CB-4D39-9A57-8D0CFC72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26B618-647C-4001-A478-29AD682D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Just like if statements in other language</a:t>
            </a:r>
          </a:p>
          <a:p>
            <a:r>
              <a:rPr lang="en-US" dirty="0"/>
              <a:t>if (</a:t>
            </a:r>
            <a:r>
              <a:rPr lang="en-US" i="1" dirty="0"/>
              <a:t>condition</a:t>
            </a:r>
            <a:r>
              <a:rPr lang="en-US" dirty="0"/>
              <a:t>) {</a:t>
            </a:r>
            <a:br>
              <a:rPr lang="en-US" dirty="0"/>
            </a:br>
            <a:r>
              <a:rPr lang="en-US" dirty="0"/>
              <a:t>    </a:t>
            </a:r>
            <a:r>
              <a:rPr lang="en-US" i="1" dirty="0"/>
              <a:t>code to be executed if condition is true;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 else 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  code to be executed if condition is false;</a:t>
            </a:r>
            <a:br>
              <a:rPr lang="en-US" i="1" dirty="0"/>
            </a:br>
            <a:r>
              <a:rPr lang="en-US" dirty="0"/>
              <a:t>}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 = date("H");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 ($t &lt; "20") {</a:t>
            </a:r>
            <a:br>
              <a:rPr lang="en-US" dirty="0"/>
            </a:br>
            <a:r>
              <a:rPr lang="en-US" dirty="0"/>
              <a:t>    echo "Have a good day!";</a:t>
            </a:r>
            <a:br>
              <a:rPr lang="en-US" dirty="0"/>
            </a:br>
            <a:r>
              <a:rPr lang="en-US" dirty="0"/>
              <a:t>} else {</a:t>
            </a:r>
            <a:br>
              <a:rPr lang="en-US" dirty="0"/>
            </a:br>
            <a:r>
              <a:rPr lang="en-US" dirty="0"/>
              <a:t>    echo "Have a good night!";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6122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CA34BA-EA02-44DB-A27D-BA3779DE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stored procedures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6631C1-3A21-4C6D-8455-E7EE11EEE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Temporarily changing the Delimiter.</a:t>
            </a:r>
          </a:p>
          <a:p>
            <a:r>
              <a:rPr lang="en-US" dirty="0"/>
              <a:t>Normally, a semicolon is used to separate multiple SQL statements.</a:t>
            </a:r>
          </a:p>
          <a:p>
            <a:r>
              <a:rPr lang="en-US" dirty="0"/>
              <a:t>However when writing a script to create a procedure, we need to use the semicolon as part of the SQL.</a:t>
            </a:r>
          </a:p>
          <a:p>
            <a:r>
              <a:rPr lang="en-US" dirty="0"/>
              <a:t>We use the DELIMETER command to change it</a:t>
            </a:r>
          </a:p>
          <a:p>
            <a:r>
              <a:rPr lang="en-US" dirty="0"/>
              <a:t>DELIMETER //</a:t>
            </a:r>
          </a:p>
          <a:p>
            <a:pPr lvl="1"/>
            <a:r>
              <a:rPr lang="en-US" dirty="0"/>
              <a:t>Changes it to //</a:t>
            </a:r>
          </a:p>
          <a:p>
            <a:r>
              <a:rPr lang="en-US" dirty="0"/>
              <a:t>DELIMTER</a:t>
            </a:r>
          </a:p>
          <a:p>
            <a:pPr lvl="1"/>
            <a:r>
              <a:rPr lang="en-US" dirty="0"/>
              <a:t>changes it back to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5BE153-74A2-4D95-9226-83EF1988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AA790A-0077-4D20-93D8-29404022C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Float (floating point numbers - also called double)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Resource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4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D71266-D2B3-4167-A783-649E0E4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0C08D-7532-40DD-BD90-905677CB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is smart, there are some special predefined global </a:t>
            </a:r>
            <a:r>
              <a:rPr lang="en-US" dirty="0" err="1"/>
              <a:t>variablesa</a:t>
            </a:r>
            <a:endParaRPr lang="en-US" dirty="0"/>
          </a:p>
          <a:p>
            <a:r>
              <a:rPr lang="en-US" dirty="0"/>
              <a:t>$_SESSION</a:t>
            </a:r>
          </a:p>
          <a:p>
            <a:r>
              <a:rPr lang="en-US" dirty="0"/>
              <a:t>used in conjunction with </a:t>
            </a:r>
            <a:r>
              <a:rPr lang="en-US" dirty="0" err="1"/>
              <a:t>session_start</a:t>
            </a:r>
            <a:endParaRPr lang="en-US" dirty="0"/>
          </a:p>
          <a:p>
            <a:r>
              <a:rPr lang="en-US" dirty="0"/>
              <a:t>used to store information across multiple pages for the same user.</a:t>
            </a:r>
          </a:p>
          <a:p>
            <a:r>
              <a:rPr lang="en-US" dirty="0"/>
              <a:t>When you call </a:t>
            </a:r>
            <a:r>
              <a:rPr lang="en-US" dirty="0" err="1"/>
              <a:t>session_start</a:t>
            </a:r>
            <a:r>
              <a:rPr lang="en-US" dirty="0"/>
              <a:t>, magic happens in the background with session cookies</a:t>
            </a:r>
          </a:p>
          <a:p>
            <a:r>
              <a:rPr lang="en-US" dirty="0"/>
              <a:t>And the server will know that you are the same person visiting different part of the site</a:t>
            </a:r>
          </a:p>
          <a:p>
            <a:r>
              <a:rPr lang="en-US" dirty="0"/>
              <a:t>You can store and retrieve information with $_session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7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A7F793-4785-4D60-9784-E7BCAFBA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$_GET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DF3DCD-BF95-40B2-894C-6399DB966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allows us to access the parameters in the query string.</a:t>
            </a:r>
          </a:p>
          <a:p>
            <a:r>
              <a:rPr lang="en-US" dirty="0"/>
              <a:t>Query strings is one way to communicate information from one page to another page.</a:t>
            </a:r>
          </a:p>
          <a:p>
            <a:r>
              <a:rPr lang="en-US" dirty="0"/>
              <a:t>It stores this information as a key value pair in the URL</a:t>
            </a:r>
          </a:p>
        </p:txBody>
      </p:sp>
    </p:spTree>
    <p:extLst>
      <p:ext uri="{BB962C8B-B14F-4D97-AF65-F5344CB8AC3E}">
        <p14:creationId xmlns:p14="http://schemas.microsoft.com/office/powerpoint/2010/main" val="29831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F351EB-6904-43BD-B663-9D00A758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Manually creating query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2C1A20-7576-4054-B6EF-D759B59A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http://testsite.ca/endpoint.php?data1=343232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CA" dirty="0"/>
              <a:t>data2=goat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2DF833C-B24B-4E32-9BCE-3EFBB07FD5E5}"/>
              </a:ext>
            </a:extLst>
          </p:cNvPr>
          <p:cNvSpPr/>
          <p:nvPr/>
        </p:nvSpPr>
        <p:spPr>
          <a:xfrm>
            <a:off x="1134647" y="4200679"/>
            <a:ext cx="2003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URL and filename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="" xmlns:a16="http://schemas.microsoft.com/office/drawing/2014/main" id="{B0644B69-311C-41F3-89A5-124E4D41D314}"/>
              </a:ext>
            </a:extLst>
          </p:cNvPr>
          <p:cNvSpPr txBox="1"/>
          <p:nvPr/>
        </p:nvSpPr>
        <p:spPr>
          <a:xfrm>
            <a:off x="2046504" y="4880977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question mark indicate start of query string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="" xmlns:a16="http://schemas.microsoft.com/office/drawing/2014/main" id="{785D21BA-6B95-4FA5-91B8-2FA1152AB76F}"/>
              </a:ext>
            </a:extLst>
          </p:cNvPr>
          <p:cNvSpPr txBox="1"/>
          <p:nvPr/>
        </p:nvSpPr>
        <p:spPr>
          <a:xfrm>
            <a:off x="4577636" y="4215252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Parameter called data1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="" xmlns:a16="http://schemas.microsoft.com/office/drawing/2014/main" id="{EA97B0FE-3E49-4E89-8F57-BFDAC84E6476}"/>
              </a:ext>
            </a:extLst>
          </p:cNvPr>
          <p:cNvSpPr txBox="1"/>
          <p:nvPr/>
        </p:nvSpPr>
        <p:spPr>
          <a:xfrm>
            <a:off x="5163043" y="3710584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has value 343232</a:t>
            </a:r>
          </a:p>
        </p:txBody>
      </p:sp>
      <p:sp>
        <p:nvSpPr>
          <p:cNvPr id="8" name="TextBox 19">
            <a:extLst>
              <a:ext uri="{FF2B5EF4-FFF2-40B4-BE49-F238E27FC236}">
                <a16:creationId xmlns="" xmlns:a16="http://schemas.microsoft.com/office/drawing/2014/main" id="{6CB92052-43CA-4FC2-9C7F-98687307EDFE}"/>
              </a:ext>
            </a:extLst>
          </p:cNvPr>
          <p:cNvSpPr txBox="1"/>
          <p:nvPr/>
        </p:nvSpPr>
        <p:spPr>
          <a:xfrm>
            <a:off x="5940979" y="3295729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add more parameters with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33DE600C-7A03-47BF-A8B3-DF0DBCFC0CD1}"/>
              </a:ext>
            </a:extLst>
          </p:cNvPr>
          <p:cNvCxnSpPr/>
          <p:nvPr/>
        </p:nvCxnSpPr>
        <p:spPr>
          <a:xfrm flipV="1">
            <a:off x="2347949" y="2579156"/>
            <a:ext cx="0" cy="143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EB6A2F1-06D0-4BCE-8FBE-8F67FF0CD789}"/>
              </a:ext>
            </a:extLst>
          </p:cNvPr>
          <p:cNvCxnSpPr>
            <a:cxnSpLocks/>
          </p:cNvCxnSpPr>
          <p:nvPr/>
        </p:nvCxnSpPr>
        <p:spPr>
          <a:xfrm flipV="1">
            <a:off x="3972995" y="2579156"/>
            <a:ext cx="0" cy="240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B5902D89-5773-404E-816A-E8EFDF22BF64}"/>
              </a:ext>
            </a:extLst>
          </p:cNvPr>
          <p:cNvCxnSpPr/>
          <p:nvPr/>
        </p:nvCxnSpPr>
        <p:spPr>
          <a:xfrm flipV="1">
            <a:off x="4719372" y="2494999"/>
            <a:ext cx="0" cy="189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442F11BF-F11F-4638-A2CC-0E7DCBF84DA0}"/>
              </a:ext>
            </a:extLst>
          </p:cNvPr>
          <p:cNvCxnSpPr>
            <a:cxnSpLocks/>
          </p:cNvCxnSpPr>
          <p:nvPr/>
        </p:nvCxnSpPr>
        <p:spPr>
          <a:xfrm flipV="1">
            <a:off x="5405576" y="2412853"/>
            <a:ext cx="0" cy="129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1D96057B-7F50-4E8D-BB57-D24C6C3E34E2}"/>
              </a:ext>
            </a:extLst>
          </p:cNvPr>
          <p:cNvCxnSpPr/>
          <p:nvPr/>
        </p:nvCxnSpPr>
        <p:spPr>
          <a:xfrm flipV="1">
            <a:off x="6020499" y="2494999"/>
            <a:ext cx="0" cy="88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97DC61-C366-4407-8269-FDAA79D3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SQL From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DCCEAF-167D-4A87-9D70-0BCE5FE0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By itself PHP isn’t useful</a:t>
            </a:r>
          </a:p>
          <a:p>
            <a:r>
              <a:rPr lang="en-US" dirty="0"/>
              <a:t>The ability to read from a database increases it’s usefulness</a:t>
            </a:r>
          </a:p>
          <a:p>
            <a:r>
              <a:rPr lang="en-US" dirty="0"/>
              <a:t>We can generate information from the user information</a:t>
            </a:r>
          </a:p>
          <a:p>
            <a:r>
              <a:rPr lang="en-US" dirty="0"/>
              <a:t>https://www.w3schools.com/php/php_mysql_connect.asp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 "localhost";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$username = "username";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$password = "password";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connection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$conn = new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$username, $password);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Check connection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 ($conn-&gt;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connect_error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die("Connection failed: " . $conn-&gt;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connect_error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 "Connected successfully";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4DFD83-9D12-4846-9F94-1006F1A5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information from SQ	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70E44E35-EB3F-4891-9D9F-9F1E196E95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7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DA717E-1C12-4BB9-A0C4-B19C7C30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B838B3-F8DC-4A6A-B2EF-6E0EDB04F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</a:t>
            </a:r>
            <a:r>
              <a:rPr lang="en-US" dirty="0" err="1"/>
              <a:t>mysqli</a:t>
            </a:r>
            <a:r>
              <a:rPr lang="en-US" dirty="0"/>
              <a:t> interface to create a connection to our database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$conn = new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$username, $password);</a:t>
            </a:r>
          </a:p>
          <a:p>
            <a:r>
              <a:rPr lang="en-US" dirty="0">
                <a:cs typeface="Courier New" panose="02070309020205020404" pitchFamily="49" charset="0"/>
              </a:rPr>
              <a:t>Note that, </a:t>
            </a:r>
            <a:r>
              <a:rPr lang="en-US" dirty="0" err="1">
                <a:cs typeface="Courier New" panose="02070309020205020404" pitchFamily="49" charset="0"/>
              </a:rPr>
              <a:t>mysqli</a:t>
            </a:r>
            <a:r>
              <a:rPr lang="en-US" dirty="0">
                <a:cs typeface="Courier New" panose="02070309020205020404" pitchFamily="49" charset="0"/>
              </a:rPr>
              <a:t> is class, in which we use the keyword </a:t>
            </a:r>
            <a:r>
              <a:rPr lang="en-US" b="1" dirty="0">
                <a:cs typeface="Courier New" panose="02070309020205020404" pitchFamily="49" charset="0"/>
              </a:rPr>
              <a:t>new</a:t>
            </a:r>
            <a:r>
              <a:rPr lang="en-US" dirty="0">
                <a:cs typeface="Courier New" panose="02070309020205020404" pitchFamily="49" charset="0"/>
              </a:rPr>
              <a:t> to create an instance of the object.</a:t>
            </a:r>
          </a:p>
          <a:p>
            <a:r>
              <a:rPr lang="en-US" dirty="0">
                <a:cs typeface="Courier New" panose="02070309020205020404" pitchFamily="49" charset="0"/>
              </a:rPr>
              <a:t>Library already built in to PHP</a:t>
            </a:r>
          </a:p>
          <a:p>
            <a:r>
              <a:rPr lang="en-US" dirty="0">
                <a:cs typeface="Courier New" panose="02070309020205020404" pitchFamily="49" charset="0"/>
              </a:rPr>
              <a:t>$conn is the connection object</a:t>
            </a:r>
          </a:p>
          <a:p>
            <a:r>
              <a:rPr lang="en-US" dirty="0">
                <a:cs typeface="Courier New" panose="02070309020205020404" pitchFamily="49" charset="0"/>
              </a:rPr>
              <a:t>If you want connect to different databases you use a different connector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327AF0-6B94-4C15-920E-BB7E01E4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D5E346-B219-4FC6-9122-F4287DF08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connection object ($conn) there is a method called query, in which we can run SQL queries.</a:t>
            </a:r>
          </a:p>
          <a:p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 "SELECT 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 FROM </a:t>
            </a:r>
            <a:r>
              <a:rPr lang="en-US" dirty="0" err="1"/>
              <a:t>MyGuests</a:t>
            </a:r>
            <a:r>
              <a:rPr lang="en-US" dirty="0"/>
              <a:t>";</a:t>
            </a:r>
            <a:br>
              <a:rPr lang="en-US" dirty="0"/>
            </a:br>
            <a:r>
              <a:rPr lang="en-US" dirty="0"/>
              <a:t>$result = $conn-&gt;query($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The above example runs SQL, but we shouldn’t do that</a:t>
            </a:r>
          </a:p>
          <a:p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 “CALL </a:t>
            </a:r>
            <a:r>
              <a:rPr lang="en-US" dirty="0" err="1"/>
              <a:t>getIdx</a:t>
            </a:r>
            <a:r>
              <a:rPr lang="en-US" dirty="0"/>
              <a:t>()";</a:t>
            </a:r>
            <a:br>
              <a:rPr lang="en-US" dirty="0"/>
            </a:br>
            <a:r>
              <a:rPr lang="en-US" dirty="0"/>
              <a:t>$result = $conn-&gt;query($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We should use our stored procedures</a:t>
            </a:r>
          </a:p>
          <a:p>
            <a:pPr lvl="1"/>
            <a:r>
              <a:rPr lang="en-US" dirty="0"/>
              <a:t>works the same as having a select statement in the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1B7D1F-699A-4E45-AFC3-53680DB0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msqli_result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51E3E4-53CC-4D5F-8191-29D74D391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http://php.net/manual/en/class.mysqli-result.php</a:t>
            </a:r>
            <a:endParaRPr lang="en-US" dirty="0"/>
          </a:p>
          <a:p>
            <a:r>
              <a:rPr lang="en-US" dirty="0"/>
              <a:t>The object is a Traversable/</a:t>
            </a:r>
            <a:r>
              <a:rPr lang="en-US" dirty="0" err="1"/>
              <a:t>iterable</a:t>
            </a:r>
            <a:r>
              <a:rPr lang="en-US" dirty="0"/>
              <a:t> container.</a:t>
            </a:r>
          </a:p>
          <a:p>
            <a:r>
              <a:rPr lang="en-US" dirty="0"/>
              <a:t>array </a:t>
            </a:r>
            <a:r>
              <a:rPr lang="en-US" dirty="0" err="1">
                <a:hlinkClick r:id="rId3"/>
              </a:rPr>
              <a:t>fetch_fields</a:t>
            </a:r>
            <a:r>
              <a:rPr lang="en-US" dirty="0"/>
              <a:t> ( void )</a:t>
            </a:r>
          </a:p>
          <a:p>
            <a:pPr lvl="1"/>
            <a:r>
              <a:rPr lang="en-US" dirty="0"/>
              <a:t>Get an array of all the column names, if you don’t know them already</a:t>
            </a:r>
          </a:p>
          <a:p>
            <a:pPr lvl="1"/>
            <a:r>
              <a:rPr lang="en-US" dirty="0"/>
              <a:t>return an array of field objects</a:t>
            </a:r>
          </a:p>
          <a:p>
            <a:r>
              <a:rPr lang="en-US" dirty="0"/>
              <a:t>array </a:t>
            </a:r>
            <a:r>
              <a:rPr lang="en-US" dirty="0" err="1">
                <a:hlinkClick r:id="rId4"/>
              </a:rPr>
              <a:t>fetch_assoc</a:t>
            </a:r>
            <a:r>
              <a:rPr lang="en-US" dirty="0"/>
              <a:t> ( void )</a:t>
            </a:r>
          </a:p>
          <a:p>
            <a:pPr lvl="1"/>
            <a:r>
              <a:rPr lang="en-US" dirty="0"/>
              <a:t>Get the current row as an associative array, where you can use the column name to access the values.</a:t>
            </a:r>
          </a:p>
          <a:p>
            <a:pPr lvl="1"/>
            <a:r>
              <a:rPr lang="en-US" dirty="0"/>
              <a:t>Advances the internal pointer to the next 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F96585-8742-4145-9C99-56707647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msqli_result</a:t>
            </a:r>
            <a:r>
              <a:rPr lang="en-US" dirty="0"/>
              <a:t> class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B3C8D8-51E6-4946-B499-8D0BA58D5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 </a:t>
            </a:r>
            <a:r>
              <a:rPr lang="en-US" dirty="0" err="1"/>
              <a:t>data_seek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$offset)</a:t>
            </a:r>
          </a:p>
          <a:p>
            <a:pPr lvl="1"/>
            <a:r>
              <a:rPr lang="en-US" dirty="0"/>
              <a:t>Changes where the internal pointer points to</a:t>
            </a:r>
          </a:p>
          <a:p>
            <a:pPr lvl="1"/>
            <a:r>
              <a:rPr lang="en-US" dirty="0"/>
              <a:t>can be used to reset the object back to the top position with </a:t>
            </a:r>
            <a:r>
              <a:rPr lang="en-US" dirty="0" err="1"/>
              <a:t>data_seek</a:t>
            </a:r>
            <a:r>
              <a:rPr lang="en-US" dirty="0"/>
              <a:t>(0)</a:t>
            </a:r>
          </a:p>
          <a:p>
            <a:r>
              <a:rPr lang="en-US" dirty="0"/>
              <a:t>mixed </a:t>
            </a:r>
            <a:r>
              <a:rPr lang="en-US" dirty="0" err="1"/>
              <a:t>fetch_all</a:t>
            </a:r>
            <a:r>
              <a:rPr lang="en-US" dirty="0"/>
              <a:t>( [ </a:t>
            </a:r>
            <a:r>
              <a:rPr lang="en-US" dirty="0" err="1"/>
              <a:t>int</a:t>
            </a:r>
            <a:r>
              <a:rPr lang="en-US" dirty="0"/>
              <a:t> $</a:t>
            </a:r>
            <a:r>
              <a:rPr lang="en-US" dirty="0" err="1"/>
              <a:t>resultype</a:t>
            </a:r>
            <a:r>
              <a:rPr lang="en-US" dirty="0"/>
              <a:t> = MYSQLI_NUM])</a:t>
            </a:r>
          </a:p>
          <a:p>
            <a:pPr lvl="1"/>
            <a:r>
              <a:rPr lang="en-US" dirty="0"/>
              <a:t>get all the rows</a:t>
            </a:r>
          </a:p>
          <a:p>
            <a:pPr lvl="1"/>
            <a:r>
              <a:rPr lang="en-US" dirty="0"/>
              <a:t>Valid parameters are MYSQLI_NUM, MYSQLI_ASSOC, or MYSQLI_BOTH</a:t>
            </a:r>
          </a:p>
          <a:p>
            <a:r>
              <a:rPr lang="en-US" dirty="0"/>
              <a:t>There are more methods go look at the manual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B9F9E8-02C2-4709-8F2F-2A441A36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8A7EFF-9DA6-4CBF-B73A-60F66CC78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create procedure command to create a procedure. </a:t>
            </a:r>
          </a:p>
          <a:p>
            <a:r>
              <a:rPr lang="en-US" dirty="0"/>
              <a:t>We precede it with a DELIMTER command</a:t>
            </a:r>
          </a:p>
          <a:p>
            <a:r>
              <a:rPr lang="en-US" dirty="0"/>
              <a:t>And follow it with a DELIMTER command</a:t>
            </a:r>
          </a:p>
          <a:p>
            <a:pPr marL="0" indent="0">
              <a:buNone/>
            </a:pPr>
            <a:r>
              <a:rPr lang="en-US" dirty="0"/>
              <a:t>DELIMTER //</a:t>
            </a:r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myProc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SELECT * from table;</a:t>
            </a:r>
          </a:p>
          <a:p>
            <a:pPr marL="0" indent="0">
              <a:buNone/>
            </a:pPr>
            <a:r>
              <a:rPr lang="en-US" dirty="0"/>
              <a:t>END //</a:t>
            </a:r>
          </a:p>
          <a:p>
            <a:pPr marL="0" indent="0">
              <a:buNone/>
            </a:pPr>
            <a:r>
              <a:rPr lang="en-US" dirty="0"/>
              <a:t>DELIMTER ;</a:t>
            </a:r>
          </a:p>
        </p:txBody>
      </p:sp>
    </p:spTree>
    <p:extLst>
      <p:ext uri="{BB962C8B-B14F-4D97-AF65-F5344CB8AC3E}">
        <p14:creationId xmlns:p14="http://schemas.microsoft.com/office/powerpoint/2010/main" val="34260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A19507-D336-4B52-BE45-45FD685A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fetch_fields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12736B-E1EC-48C4-909F-2CF4375F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http://php.net/manual/en/mysqli-result.fetch-field.php</a:t>
            </a:r>
          </a:p>
          <a:p>
            <a:r>
              <a:rPr lang="en-US" dirty="0" err="1"/>
              <a:t>fetch_feilds</a:t>
            </a:r>
            <a:r>
              <a:rPr lang="en-US" dirty="0"/>
              <a:t> returns an array of objects that contains information about the </a:t>
            </a:r>
            <a:r>
              <a:rPr lang="en-US" dirty="0" err="1"/>
              <a:t>colum</a:t>
            </a:r>
            <a:endParaRPr lang="en-US" dirty="0"/>
          </a:p>
          <a:p>
            <a:r>
              <a:rPr lang="en-US" dirty="0"/>
              <a:t>properties include:</a:t>
            </a:r>
          </a:p>
          <a:p>
            <a:endParaRPr lang="en-US" dirty="0"/>
          </a:p>
        </p:txBody>
      </p:sp>
      <p:pic>
        <p:nvPicPr>
          <p:cNvPr id="4" name="table">
            <a:extLst>
              <a:ext uri="{FF2B5EF4-FFF2-40B4-BE49-F238E27FC236}">
                <a16:creationId xmlns="" xmlns:a16="http://schemas.microsoft.com/office/drawing/2014/main" id="{E3024875-3B98-43F7-899C-F2B80D9A0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91" y="3114794"/>
            <a:ext cx="3576006" cy="34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10DC5F-8684-46AD-921D-16998CD4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EE5D5E-53B6-4A32-BAEB-82C0D36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15451" cy="388077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First we must get comfortable with string manipulation.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Then we can construct custom SQL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with these queries we can generate HTML pages, XML pages, JSON pages, or even CSS pages.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Hopefully string manipulation is something you mastered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Or at least want to master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Or you will end up like the picture on the right some days</a:t>
            </a:r>
          </a:p>
          <a:p>
            <a:endParaRPr lang="en-US" dirty="0"/>
          </a:p>
        </p:txBody>
      </p:sp>
      <p:pic>
        <p:nvPicPr>
          <p:cNvPr id="4" name="Picture 3" descr="Image result for person curled up">
            <a:extLst>
              <a:ext uri="{FF2B5EF4-FFF2-40B4-BE49-F238E27FC236}">
                <a16:creationId xmlns="" xmlns:a16="http://schemas.microsoft.com/office/drawing/2014/main" id="{FACA4A25-6661-46B1-8E50-215C6BB69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592" y="4267108"/>
            <a:ext cx="5144760" cy="229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4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017B59-9BC4-4A85-BDDE-82CFA0F2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custom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CF6C05-1EE0-48F8-8933-D498DD481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to generate the html necessary for the component</a:t>
            </a:r>
          </a:p>
          <a:p>
            <a:pPr lvl="1"/>
            <a:r>
              <a:rPr lang="en-US" dirty="0"/>
              <a:t>headers, footers, tables, menus, specialized presentation</a:t>
            </a:r>
          </a:p>
          <a:p>
            <a:pPr lvl="1"/>
            <a:r>
              <a:rPr lang="en-US" dirty="0"/>
              <a:t>Create a template once, use many times</a:t>
            </a:r>
          </a:p>
          <a:p>
            <a:pPr lvl="1"/>
            <a:r>
              <a:rPr lang="en-US" dirty="0"/>
              <a:t>Same can be accomplished on the client side with JavaScript</a:t>
            </a:r>
          </a:p>
          <a:p>
            <a:r>
              <a:rPr lang="en-US" dirty="0"/>
              <a:t>Query the database for the necessary information</a:t>
            </a:r>
          </a:p>
          <a:p>
            <a:r>
              <a:rPr lang="en-US" dirty="0"/>
              <a:t>use the function and data from the SQL to generate the component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538CDE-4D33-43E7-93CE-6DADAD78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EB0458-85D4-4697-BECD-7255CCB6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generate a table</a:t>
            </a:r>
          </a:p>
          <a:p>
            <a:r>
              <a:rPr lang="en-US" dirty="0"/>
              <a:t>You loop through all the rows, and produce the respective td elements</a:t>
            </a:r>
          </a:p>
          <a:p>
            <a:r>
              <a:rPr lang="en-US" dirty="0"/>
              <a:t>Basically use PHP to write the equivalent HTML code, using information from the database to fill in the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D484E2-7A1E-4E92-A1BB-7AD1F4CD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PHP, what is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92938A-8BA2-4831-AAD5-C9CD82F5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Basic uses</a:t>
            </a:r>
          </a:p>
          <a:p>
            <a:pPr lvl="1"/>
            <a:r>
              <a:rPr lang="en-US" dirty="0"/>
              <a:t>Generating static content that would be annoying to manually create</a:t>
            </a:r>
          </a:p>
          <a:p>
            <a:pPr lvl="2"/>
            <a:r>
              <a:rPr lang="en-US" dirty="0"/>
              <a:t>Makes it more maintainable</a:t>
            </a:r>
          </a:p>
          <a:p>
            <a:pPr lvl="1"/>
            <a:r>
              <a:rPr lang="en-US" dirty="0"/>
              <a:t>Generating Dynamic content</a:t>
            </a:r>
          </a:p>
          <a:p>
            <a:pPr lvl="2"/>
            <a:r>
              <a:rPr lang="en-US" dirty="0"/>
              <a:t>Content that is pulled from a database or other sink</a:t>
            </a:r>
          </a:p>
          <a:p>
            <a:pPr lvl="2"/>
            <a:r>
              <a:rPr lang="en-US" dirty="0"/>
              <a:t>Content that is dependent input to the page such as the query string</a:t>
            </a:r>
          </a:p>
          <a:p>
            <a:pPr lvl="2"/>
            <a:r>
              <a:rPr lang="en-US" dirty="0"/>
              <a:t>Some of it can be accomplished with JavaScript as well</a:t>
            </a:r>
          </a:p>
        </p:txBody>
      </p:sp>
    </p:spTree>
    <p:extLst>
      <p:ext uri="{BB962C8B-B14F-4D97-AF65-F5344CB8AC3E}">
        <p14:creationId xmlns:p14="http://schemas.microsoft.com/office/powerpoint/2010/main" val="8991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3339B2-1EF8-4D1D-8EC8-013E787D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server side scripting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A50247-337C-421B-823C-BF4C3964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Browser makes a request for the PHP page</a:t>
            </a:r>
          </a:p>
          <a:p>
            <a:r>
              <a:rPr lang="en-US" dirty="0"/>
              <a:t>The server loads the PHP page and sends it to the PHP interpreter</a:t>
            </a:r>
          </a:p>
          <a:p>
            <a:r>
              <a:rPr lang="en-US" dirty="0"/>
              <a:t>Runs the PHP code and generate the output</a:t>
            </a:r>
          </a:p>
          <a:p>
            <a:r>
              <a:rPr lang="en-US" dirty="0"/>
              <a:t>The </a:t>
            </a:r>
            <a:r>
              <a:rPr lang="en-US" u="sng" dirty="0"/>
              <a:t>modified </a:t>
            </a:r>
            <a:r>
              <a:rPr lang="en-US" dirty="0"/>
              <a:t>file is then sent to the user</a:t>
            </a:r>
          </a:p>
          <a:p>
            <a:r>
              <a:rPr lang="en-US" dirty="0"/>
              <a:t>So you don’t get the Original PHP page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C5B2BD9F-339C-4B18-839D-BE514797B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982063"/>
              </p:ext>
            </p:extLst>
          </p:nvPr>
        </p:nvGraphicFramePr>
        <p:xfrm>
          <a:off x="1038578" y="4100975"/>
          <a:ext cx="8128000" cy="2785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0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33D52-15AD-4705-A15B-3AC76CC9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C6FE79-FA9D-414A-8BBB-34C4C57D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&lt;?</a:t>
            </a:r>
            <a:r>
              <a:rPr lang="en-CA" dirty="0" err="1"/>
              <a:t>php</a:t>
            </a:r>
            <a:r>
              <a:rPr lang="en-CA" dirty="0"/>
              <a:t> ?&gt;</a:t>
            </a:r>
          </a:p>
          <a:p>
            <a:r>
              <a:rPr lang="en-CA" dirty="0"/>
              <a:t>PHP scripts are usually partially, or entirely embedded in HTML files using</a:t>
            </a:r>
          </a:p>
          <a:p>
            <a:r>
              <a:rPr lang="en-CA" dirty="0"/>
              <a:t>&lt;?</a:t>
            </a:r>
            <a:r>
              <a:rPr lang="en-CA" dirty="0" err="1"/>
              <a:t>php</a:t>
            </a:r>
            <a:endParaRPr lang="en-CA" dirty="0"/>
          </a:p>
          <a:p>
            <a:r>
              <a:rPr lang="en-CA" dirty="0"/>
              <a:t>code</a:t>
            </a:r>
          </a:p>
          <a:p>
            <a:r>
              <a:rPr lang="en-CA" dirty="0"/>
              <a:t>?&gt;</a:t>
            </a:r>
          </a:p>
          <a:p>
            <a:r>
              <a:rPr lang="en-CA" dirty="0"/>
              <a:t>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0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F2B5FC-0309-4FC3-887C-CBFA826E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9E6DB2-D338-458A-8D80-44C33987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two commands to send create output is either echo or print.</a:t>
            </a:r>
          </a:p>
          <a:p>
            <a:r>
              <a:rPr lang="en-CA" dirty="0"/>
              <a:t>They are more or less the same, with print returning 1(one)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&lt;h1&gt;My first PHP page&lt;/h1&gt;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&lt;?</a:t>
            </a:r>
            <a:r>
              <a:rPr lang="en-CA" dirty="0" err="1"/>
              <a:t>php</a:t>
            </a: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echo "Hello World!";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 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2D0C5-E88C-4695-85F5-FE0454D6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30100A-4586-49EB-893B-7CEBEF73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dirty="0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&lt;h1&gt;My first PHP page&lt;/h1&gt;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 Hello World!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0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F821D7-32F4-47F3-94DA-CD18F9A0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12BC6A24-8CF1-400A-9019-F6033DFFC5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REuse</a:t>
            </a:r>
            <a:r>
              <a:rPr lang="en-US" dirty="0">
                <a:solidFill>
                  <a:schemeClr val="tx1"/>
                </a:solidFill>
              </a:rPr>
              <a:t> your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REduce</a:t>
            </a:r>
            <a:r>
              <a:rPr lang="en-US" dirty="0">
                <a:solidFill>
                  <a:schemeClr val="tx1"/>
                </a:solidFill>
              </a:rPr>
              <a:t> the amount of work you do and your code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REcycle</a:t>
            </a:r>
            <a:r>
              <a:rPr lang="en-US" dirty="0">
                <a:solidFill>
                  <a:schemeClr val="tx1"/>
                </a:solidFill>
              </a:rPr>
              <a:t> your ideas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26A140C0-C7BD-4ACB-B794-A0F544551D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can put code in </a:t>
            </a:r>
            <a:r>
              <a:rPr lang="en-US" b="1" dirty="0"/>
              <a:t>functions</a:t>
            </a:r>
          </a:p>
          <a:p>
            <a:pPr lvl="1"/>
            <a:r>
              <a:rPr lang="en-US" dirty="0"/>
              <a:t>This is the first step to re-use</a:t>
            </a:r>
          </a:p>
          <a:p>
            <a:r>
              <a:rPr lang="en-US" dirty="0"/>
              <a:t>We can put these function in modules</a:t>
            </a:r>
          </a:p>
          <a:p>
            <a:pPr lvl="1"/>
            <a:r>
              <a:rPr lang="en-US" dirty="0"/>
              <a:t>This is the second step to re-use</a:t>
            </a:r>
          </a:p>
          <a:p>
            <a:r>
              <a:rPr lang="en-US" dirty="0"/>
              <a:t>We can then include these modules in our </a:t>
            </a:r>
            <a:r>
              <a:rPr lang="en-US" dirty="0" err="1"/>
              <a:t>php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We can reuse function across files.</a:t>
            </a:r>
          </a:p>
          <a:p>
            <a:endParaRPr lang="en-US" dirty="0"/>
          </a:p>
        </p:txBody>
      </p:sp>
      <p:pic>
        <p:nvPicPr>
          <p:cNvPr id="11" name="Picture 10" descr="Image result for recycling">
            <a:extLst>
              <a:ext uri="{FF2B5EF4-FFF2-40B4-BE49-F238E27FC236}">
                <a16:creationId xmlns="" xmlns:a16="http://schemas.microsoft.com/office/drawing/2014/main" id="{CAEAF7CC-E884-42A8-A40D-0FB54B1B5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903328"/>
            <a:ext cx="3808601" cy="163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4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1381</Words>
  <Application>Microsoft Office PowerPoint</Application>
  <PresentationFormat>Widescreen</PresentationFormat>
  <Paragraphs>235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Courier New</vt:lpstr>
      <vt:lpstr>Trebuchet MS</vt:lpstr>
      <vt:lpstr>Wingdings 3</vt:lpstr>
      <vt:lpstr>Facet</vt:lpstr>
      <vt:lpstr>PHP With SQL!</vt:lpstr>
      <vt:lpstr>Creating stored procedures in SQL</vt:lpstr>
      <vt:lpstr>CREATE PROCEDURE</vt:lpstr>
      <vt:lpstr>Why PHP, what is it good for?</vt:lpstr>
      <vt:lpstr>What does server side scripting mean</vt:lpstr>
      <vt:lpstr>Basics</vt:lpstr>
      <vt:lpstr>Simple example</vt:lpstr>
      <vt:lpstr>Resulting page</vt:lpstr>
      <vt:lpstr>Functions</vt:lpstr>
      <vt:lpstr>How to create a php library</vt:lpstr>
      <vt:lpstr>Defining Variables</vt:lpstr>
      <vt:lpstr>The Output, writing to the page</vt:lpstr>
      <vt:lpstr>Two types of strings</vt:lpstr>
      <vt:lpstr>use . (dot) to concatenate strings</vt:lpstr>
      <vt:lpstr>Arrays</vt:lpstr>
      <vt:lpstr>Arrays part 2</vt:lpstr>
      <vt:lpstr>Associative arrays</vt:lpstr>
      <vt:lpstr>For Loops</vt:lpstr>
      <vt:lpstr>If statements</vt:lpstr>
      <vt:lpstr>Types</vt:lpstr>
      <vt:lpstr>Special variables</vt:lpstr>
      <vt:lpstr>$_GET</vt:lpstr>
      <vt:lpstr>Manually creating query strings</vt:lpstr>
      <vt:lpstr>Accessing SQL From PHP</vt:lpstr>
      <vt:lpstr>Getting information from SQ L</vt:lpstr>
      <vt:lpstr>Connecting to the database</vt:lpstr>
      <vt:lpstr>Running queries</vt:lpstr>
      <vt:lpstr>the msqli_result class</vt:lpstr>
      <vt:lpstr>the msqli_result class continued</vt:lpstr>
      <vt:lpstr>fetch_fields</vt:lpstr>
      <vt:lpstr>Things we can do</vt:lpstr>
      <vt:lpstr>Generating a custom component</vt:lpstr>
      <vt:lpstr>Generating tables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With SQL!</dc:title>
  <dc:creator>Kim</dc:creator>
  <cp:lastModifiedBy>kimlam</cp:lastModifiedBy>
  <cp:revision>18</cp:revision>
  <dcterms:created xsi:type="dcterms:W3CDTF">2017-10-07T01:49:19Z</dcterms:created>
  <dcterms:modified xsi:type="dcterms:W3CDTF">2017-10-10T17:48:19Z</dcterms:modified>
</cp:coreProperties>
</file>