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85" r:id="rId3"/>
    <p:sldId id="295" r:id="rId4"/>
    <p:sldId id="298" r:id="rId5"/>
    <p:sldId id="299" r:id="rId6"/>
    <p:sldId id="304" r:id="rId7"/>
    <p:sldId id="300" r:id="rId8"/>
    <p:sldId id="301" r:id="rId9"/>
    <p:sldId id="302" r:id="rId10"/>
    <p:sldId id="30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99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3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57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054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95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86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22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799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5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1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30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52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27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70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81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61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3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AEA2A-5AFB-40B8-BE1B-30EF9B407C9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ADBA-8DA4-4752-849F-10C1F124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79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6F18-1C2C-D479-ECA8-7C25FE5C6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999" y="1282528"/>
            <a:ext cx="8791575" cy="23876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Title of the project:</a:t>
            </a: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dirty="0"/>
              <a:t> 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9BDC9-6FC8-2222-6FAD-45D63D131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938" y="2763295"/>
            <a:ext cx="7012933" cy="766983"/>
          </a:xfr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i="1" dirty="0"/>
              <a:t>Soil moisture content analysis</a:t>
            </a:r>
            <a:endParaRPr lang="en-IN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CB874-1E76-2341-5734-2659791D7490}"/>
              </a:ext>
            </a:extLst>
          </p:cNvPr>
          <p:cNvSpPr/>
          <p:nvPr/>
        </p:nvSpPr>
        <p:spPr>
          <a:xfrm>
            <a:off x="9572744" y="73515"/>
            <a:ext cx="2514600" cy="46863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Skill Development-III</a:t>
            </a:r>
            <a:endParaRPr lang="en-IN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6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773B-460D-70DD-8CB4-89E501C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9025"/>
          </a:xfrm>
        </p:spPr>
        <p:txBody>
          <a:bodyPr/>
          <a:lstStyle/>
          <a:p>
            <a:r>
              <a:rPr lang="en-US" b="1" u="sng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FUTURE SCOPE:</a:t>
            </a:r>
            <a:endParaRPr lang="en-IN" b="1" u="sng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9F92-6B38-A58F-D9E3-151C2218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657"/>
            <a:ext cx="9905999" cy="41075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CE84F-5C39-D44A-E4F4-0A68CDDA022D}"/>
              </a:ext>
            </a:extLst>
          </p:cNvPr>
          <p:cNvSpPr/>
          <p:nvPr/>
        </p:nvSpPr>
        <p:spPr>
          <a:xfrm>
            <a:off x="8842070" y="6306243"/>
            <a:ext cx="2514600" cy="4686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Skill Development-III</a:t>
            </a:r>
            <a:endParaRPr lang="en-IN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4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A33556-B36C-8DE0-DA89-4129CACE53A7}"/>
              </a:ext>
            </a:extLst>
          </p:cNvPr>
          <p:cNvSpPr/>
          <p:nvPr/>
        </p:nvSpPr>
        <p:spPr>
          <a:xfrm>
            <a:off x="3258943" y="2319453"/>
            <a:ext cx="5674113" cy="15165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i="1" dirty="0">
                <a:latin typeface="Verdana" panose="020B0604030504040204" pitchFamily="34" charset="0"/>
                <a:ea typeface="Verdana" panose="020B0604030504040204" pitchFamily="34" charset="0"/>
              </a:rPr>
              <a:t>THANK YOU…</a:t>
            </a:r>
            <a:endParaRPr lang="en-IN" sz="54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6B9D0-A07B-2CD3-F345-9ADCE6CFF81A}"/>
              </a:ext>
            </a:extLst>
          </p:cNvPr>
          <p:cNvSpPr/>
          <p:nvPr/>
        </p:nvSpPr>
        <p:spPr>
          <a:xfrm>
            <a:off x="8842070" y="6306243"/>
            <a:ext cx="2514600" cy="4686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Skill Development-III</a:t>
            </a:r>
            <a:endParaRPr lang="en-IN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35C9F9-D767-0771-C45C-DAEB2E7ECF95}"/>
              </a:ext>
            </a:extLst>
          </p:cNvPr>
          <p:cNvSpPr/>
          <p:nvPr/>
        </p:nvSpPr>
        <p:spPr>
          <a:xfrm>
            <a:off x="8842070" y="6306243"/>
            <a:ext cx="2514600" cy="4686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Skill Development-III</a:t>
            </a:r>
            <a:endParaRPr lang="en-IN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350A7-1AF5-4224-00A2-6E990D67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9653"/>
          </a:xfrm>
        </p:spPr>
        <p:txBody>
          <a:bodyPr/>
          <a:lstStyle/>
          <a:p>
            <a:r>
              <a:rPr lang="en-US" b="1" u="sng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CONTACT:</a:t>
            </a:r>
            <a:endParaRPr lang="en-IN" b="1" u="sng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C16E58-C573-3ABB-69F9-AB24665D8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272583"/>
              </p:ext>
            </p:extLst>
          </p:nvPr>
        </p:nvGraphicFramePr>
        <p:xfrm>
          <a:off x="1261641" y="1435260"/>
          <a:ext cx="9039827" cy="483849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62197">
                  <a:extLst>
                    <a:ext uri="{9D8B030D-6E8A-4147-A177-3AD203B41FA5}">
                      <a16:colId xmlns:a16="http://schemas.microsoft.com/office/drawing/2014/main" val="2334451614"/>
                    </a:ext>
                  </a:extLst>
                </a:gridCol>
                <a:gridCol w="2731515">
                  <a:extLst>
                    <a:ext uri="{9D8B030D-6E8A-4147-A177-3AD203B41FA5}">
                      <a16:colId xmlns:a16="http://schemas.microsoft.com/office/drawing/2014/main" val="2868792665"/>
                    </a:ext>
                  </a:extLst>
                </a:gridCol>
                <a:gridCol w="1952566">
                  <a:extLst>
                    <a:ext uri="{9D8B030D-6E8A-4147-A177-3AD203B41FA5}">
                      <a16:colId xmlns:a16="http://schemas.microsoft.com/office/drawing/2014/main" val="1701204459"/>
                    </a:ext>
                  </a:extLst>
                </a:gridCol>
                <a:gridCol w="2077198">
                  <a:extLst>
                    <a:ext uri="{9D8B030D-6E8A-4147-A177-3AD203B41FA5}">
                      <a16:colId xmlns:a16="http://schemas.microsoft.com/office/drawing/2014/main" val="3536800383"/>
                    </a:ext>
                  </a:extLst>
                </a:gridCol>
                <a:gridCol w="1516351">
                  <a:extLst>
                    <a:ext uri="{9D8B030D-6E8A-4147-A177-3AD203B41FA5}">
                      <a16:colId xmlns:a16="http://schemas.microsoft.com/office/drawing/2014/main" val="3286861169"/>
                    </a:ext>
                  </a:extLst>
                </a:gridCol>
              </a:tblGrid>
              <a:tr h="5742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 NO.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 OF MEMBERS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UNIVERSITY ROLL        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EMAIL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PHONE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22857"/>
                  </a:ext>
                </a:extLst>
              </a:tr>
              <a:tr h="5742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ARKAPRIO BHATTACHARYA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123211001002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arkapriobhattacharya@gmail.com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139546"/>
                  </a:ext>
                </a:extLst>
              </a:tr>
              <a:tr h="5742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DHURJATI PROLOY BISWAS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123211001006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dpbiswas2020@gmail.com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31141"/>
                  </a:ext>
                </a:extLst>
              </a:tr>
              <a:tr h="5742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</a:t>
                      </a:r>
                      <a:endParaRPr lang="en-IN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DISHA DEBNATH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123211001007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debnathd389@gmail.com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51187"/>
                  </a:ext>
                </a:extLst>
              </a:tr>
              <a:tr h="5742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</a:t>
                      </a:r>
                      <a:endParaRPr lang="en-IN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KUSUM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123211001013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ks8452420bandelsouth@gmail.com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81513"/>
                  </a:ext>
                </a:extLst>
              </a:tr>
              <a:tr h="3923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5.</a:t>
                      </a:r>
                      <a:endParaRPr lang="en-IN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SATTICK CHANDA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123211001025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06308"/>
                  </a:ext>
                </a:extLst>
              </a:tr>
              <a:tr h="5742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6.</a:t>
                      </a:r>
                      <a:endParaRPr lang="en-IN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SAYANTAN 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123211001027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roysayantan1234@gmail.com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764206"/>
                  </a:ext>
                </a:extLst>
              </a:tr>
              <a:tr h="5742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7.</a:t>
                      </a:r>
                      <a:endParaRPr lang="en-IN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SOHOM SAHA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123211001029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sohomsaha481@gmail.com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541431"/>
                  </a:ext>
                </a:extLst>
              </a:tr>
              <a:tr h="3923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8.</a:t>
                      </a:r>
                      <a:endParaRPr lang="en-IN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UDAYAN KUMAR NATH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123211001038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nathuk50@gmail.com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41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39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773B-460D-70DD-8CB4-89E501C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9025"/>
          </a:xfrm>
        </p:spPr>
        <p:txBody>
          <a:bodyPr/>
          <a:lstStyle/>
          <a:p>
            <a:r>
              <a:rPr lang="en-US" b="1" u="sng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 STATEMENT:</a:t>
            </a:r>
            <a:endParaRPr lang="en-IN" b="1" u="sng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9F92-6B38-A58F-D9E3-151C2218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657"/>
            <a:ext cx="9905999" cy="4107544"/>
          </a:xfrm>
        </p:spPr>
        <p:txBody>
          <a:bodyPr/>
          <a:lstStyle/>
          <a:p>
            <a:pPr lvl="1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CE84F-5C39-D44A-E4F4-0A68CDDA022D}"/>
              </a:ext>
            </a:extLst>
          </p:cNvPr>
          <p:cNvSpPr/>
          <p:nvPr/>
        </p:nvSpPr>
        <p:spPr>
          <a:xfrm>
            <a:off x="8842070" y="6306243"/>
            <a:ext cx="2514600" cy="4686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Skill Development-III</a:t>
            </a:r>
            <a:endParaRPr lang="en-IN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13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773B-460D-70DD-8CB4-89E501C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9025"/>
          </a:xfrm>
        </p:spPr>
        <p:txBody>
          <a:bodyPr>
            <a:normAutofit fontScale="90000"/>
          </a:bodyPr>
          <a:lstStyle/>
          <a:p>
            <a:r>
              <a:rPr lang="en-US" b="1" u="sng" cap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IDEA TOWARDS PROBLEM SOLUTION:</a:t>
            </a:r>
            <a:endParaRPr lang="en-IN" b="1" u="sng" cap="none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9F92-6B38-A58F-D9E3-151C2218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657"/>
            <a:ext cx="9905999" cy="41075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CE84F-5C39-D44A-E4F4-0A68CDDA022D}"/>
              </a:ext>
            </a:extLst>
          </p:cNvPr>
          <p:cNvSpPr/>
          <p:nvPr/>
        </p:nvSpPr>
        <p:spPr>
          <a:xfrm>
            <a:off x="8842070" y="6306243"/>
            <a:ext cx="2514600" cy="4686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Skill Development-III</a:t>
            </a:r>
            <a:endParaRPr lang="en-IN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6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773B-460D-70DD-8CB4-89E501C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9025"/>
          </a:xfrm>
        </p:spPr>
        <p:txBody>
          <a:bodyPr/>
          <a:lstStyle/>
          <a:p>
            <a:r>
              <a:rPr lang="en-US" b="1" u="sng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BLOCK DIAGRAM REALTED PROJECT:</a:t>
            </a:r>
            <a:endParaRPr lang="en-IN" b="1" u="sng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9F92-6B38-A58F-D9E3-151C2218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657"/>
            <a:ext cx="9905999" cy="41075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CE84F-5C39-D44A-E4F4-0A68CDDA022D}"/>
              </a:ext>
            </a:extLst>
          </p:cNvPr>
          <p:cNvSpPr/>
          <p:nvPr/>
        </p:nvSpPr>
        <p:spPr>
          <a:xfrm>
            <a:off x="8842070" y="6306243"/>
            <a:ext cx="2514600" cy="4686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Skill Development-III</a:t>
            </a:r>
            <a:endParaRPr lang="en-IN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773B-460D-70DD-8CB4-89E501C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9025"/>
          </a:xfrm>
        </p:spPr>
        <p:txBody>
          <a:bodyPr/>
          <a:lstStyle/>
          <a:p>
            <a:r>
              <a:rPr lang="en-US" b="1" u="sng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BLOCK DIAGRAM REALTED PROJECT:</a:t>
            </a:r>
            <a:endParaRPr lang="en-IN" b="1" u="sng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CE84F-5C39-D44A-E4F4-0A68CDDA022D}"/>
              </a:ext>
            </a:extLst>
          </p:cNvPr>
          <p:cNvSpPr/>
          <p:nvPr/>
        </p:nvSpPr>
        <p:spPr>
          <a:xfrm>
            <a:off x="8842070" y="6306243"/>
            <a:ext cx="2514600" cy="4686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Skill Development-III</a:t>
            </a:r>
            <a:endParaRPr lang="en-IN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6E0201-4F60-09E6-437E-F7905EA6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11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773B-460D-70DD-8CB4-89E501C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9025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IMPLEMENTATION PLAN OF THE IDEA:</a:t>
            </a:r>
            <a:endParaRPr lang="en-IN" b="1" u="sng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9F92-6B38-A58F-D9E3-151C2218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657"/>
            <a:ext cx="9905999" cy="41075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CE84F-5C39-D44A-E4F4-0A68CDDA022D}"/>
              </a:ext>
            </a:extLst>
          </p:cNvPr>
          <p:cNvSpPr/>
          <p:nvPr/>
        </p:nvSpPr>
        <p:spPr>
          <a:xfrm>
            <a:off x="8842070" y="6306243"/>
            <a:ext cx="2514600" cy="4686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Skill Development-III</a:t>
            </a:r>
            <a:endParaRPr lang="en-IN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2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773B-460D-70DD-8CB4-89E501C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9025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PRICE INVOLVE IN DEVELOPING A SINGLE UNIT:</a:t>
            </a:r>
            <a:endParaRPr lang="en-IN" b="1" u="sng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CE84F-5C39-D44A-E4F4-0A68CDDA022D}"/>
              </a:ext>
            </a:extLst>
          </p:cNvPr>
          <p:cNvSpPr/>
          <p:nvPr/>
        </p:nvSpPr>
        <p:spPr>
          <a:xfrm>
            <a:off x="8842070" y="6306243"/>
            <a:ext cx="2514600" cy="4686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Skill Development-III</a:t>
            </a:r>
            <a:endParaRPr lang="en-IN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C79040E-1A87-0984-A108-FD3BE9540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98489"/>
              </p:ext>
            </p:extLst>
          </p:nvPr>
        </p:nvGraphicFramePr>
        <p:xfrm>
          <a:off x="1141413" y="2187615"/>
          <a:ext cx="9906000" cy="3727045"/>
        </p:xfrm>
        <a:graphic>
          <a:graphicData uri="http://schemas.openxmlformats.org/drawingml/2006/table">
            <a:tbl>
              <a:tblPr firstRow="1" lastRow="1" bandRow="1">
                <a:tableStyleId>{ED083AE6-46FA-4A59-8FB0-9F97EB10719F}</a:tableStyleId>
              </a:tblPr>
              <a:tblGrid>
                <a:gridCol w="1196673">
                  <a:extLst>
                    <a:ext uri="{9D8B030D-6E8A-4147-A177-3AD203B41FA5}">
                      <a16:colId xmlns:a16="http://schemas.microsoft.com/office/drawing/2014/main" val="127065898"/>
                    </a:ext>
                  </a:extLst>
                </a:gridCol>
                <a:gridCol w="5000263">
                  <a:extLst>
                    <a:ext uri="{9D8B030D-6E8A-4147-A177-3AD203B41FA5}">
                      <a16:colId xmlns:a16="http://schemas.microsoft.com/office/drawing/2014/main" val="2948247660"/>
                    </a:ext>
                  </a:extLst>
                </a:gridCol>
                <a:gridCol w="1863524">
                  <a:extLst>
                    <a:ext uri="{9D8B030D-6E8A-4147-A177-3AD203B41FA5}">
                      <a16:colId xmlns:a16="http://schemas.microsoft.com/office/drawing/2014/main" val="200561322"/>
                    </a:ext>
                  </a:extLst>
                </a:gridCol>
                <a:gridCol w="1845540">
                  <a:extLst>
                    <a:ext uri="{9D8B030D-6E8A-4147-A177-3AD203B41FA5}">
                      <a16:colId xmlns:a16="http://schemas.microsoft.com/office/drawing/2014/main" val="1882721264"/>
                    </a:ext>
                  </a:extLst>
                </a:gridCol>
              </a:tblGrid>
              <a:tr h="53243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QUANTITY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20863"/>
                  </a:ext>
                </a:extLst>
              </a:tr>
              <a:tr h="532435">
                <a:tc>
                  <a:txBody>
                    <a:bodyPr/>
                    <a:lstStyle/>
                    <a:p>
                      <a:r>
                        <a:rPr lang="en-IN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BREAD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77731"/>
                  </a:ext>
                </a:extLst>
              </a:tr>
              <a:tr h="532435">
                <a:tc>
                  <a:txBody>
                    <a:bodyPr/>
                    <a:lstStyle/>
                    <a:p>
                      <a:r>
                        <a:rPr lang="en-IN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JUMPER WIRE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52435"/>
                  </a:ext>
                </a:extLst>
              </a:tr>
              <a:tr h="532435">
                <a:tc>
                  <a:txBody>
                    <a:bodyPr/>
                    <a:lstStyle/>
                    <a:p>
                      <a:r>
                        <a:rPr lang="en-IN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MOISTURE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12491"/>
                  </a:ext>
                </a:extLst>
              </a:tr>
              <a:tr h="532435">
                <a:tc>
                  <a:txBody>
                    <a:bodyPr/>
                    <a:lstStyle/>
                    <a:p>
                      <a:r>
                        <a:rPr lang="en-IN" sz="2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ESP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136624"/>
                  </a:ext>
                </a:extLst>
              </a:tr>
              <a:tr h="532435">
                <a:tc>
                  <a:txBody>
                    <a:bodyPr/>
                    <a:lstStyle/>
                    <a:p>
                      <a:r>
                        <a:rPr lang="en-IN" sz="24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DHT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8061"/>
                  </a:ext>
                </a:extLst>
              </a:tr>
              <a:tr h="532435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58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773B-460D-70DD-8CB4-89E501C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9025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FEASIBILITY OF PROJECT IN TERMS OF PROTOTYPE AND BUSINESS APPLICATION:</a:t>
            </a:r>
            <a:endParaRPr lang="en-IN" sz="2800" b="1" u="sng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9F92-6B38-A58F-D9E3-151C2218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3121"/>
            <a:ext cx="9905999" cy="41075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CE84F-5C39-D44A-E4F4-0A68CDDA022D}"/>
              </a:ext>
            </a:extLst>
          </p:cNvPr>
          <p:cNvSpPr/>
          <p:nvPr/>
        </p:nvSpPr>
        <p:spPr>
          <a:xfrm>
            <a:off x="8842070" y="6306243"/>
            <a:ext cx="2514600" cy="4686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Skill Development-III</a:t>
            </a:r>
            <a:endParaRPr lang="en-IN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27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345</TotalTime>
  <Words>206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Verdana</vt:lpstr>
      <vt:lpstr>Circuit</vt:lpstr>
      <vt:lpstr>Title of the project:    </vt:lpstr>
      <vt:lpstr>TEAM CONTACT:</vt:lpstr>
      <vt:lpstr>PROBLEM STATEMENT:</vt:lpstr>
      <vt:lpstr>IDEA TOWARDS PROBLEM SOLUTION:</vt:lpstr>
      <vt:lpstr>BLOCK DIAGRAM REALTED PROJECT:</vt:lpstr>
      <vt:lpstr>BLOCK DIAGRAM REALTED PROJECT:</vt:lpstr>
      <vt:lpstr>IMPLEMENTATION PLAN OF THE IDEA:</vt:lpstr>
      <vt:lpstr>PRICE INVOLVE IN DEVELOPING A SINGLE UNIT:</vt:lpstr>
      <vt:lpstr>FEASIBILITY OF PROJECT IN TERMS OF PROTOTYPE AND BUSINESS APPLICATION:</vt:lpstr>
      <vt:lpstr>FUTURE SCOPE: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Dhurjati Biswas</dc:creator>
  <cp:lastModifiedBy>Udayan Nath</cp:lastModifiedBy>
  <cp:revision>5</cp:revision>
  <dcterms:created xsi:type="dcterms:W3CDTF">2022-11-18T18:15:58Z</dcterms:created>
  <dcterms:modified xsi:type="dcterms:W3CDTF">2022-11-20T20:20:42Z</dcterms:modified>
</cp:coreProperties>
</file>