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88004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6B5840-5906-4391-A5B7-29C330009FBF}" v="8" dt="2022-05-12T19:18:19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11052" y="2946"/>
      </p:cViewPr>
      <p:guideLst>
        <p:guide orient="horz" pos="6803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tam Deka" userId="149fff792e7d53bd" providerId="LiveId" clId="{4D6B5840-5906-4391-A5B7-29C330009FBF}"/>
    <pc:docChg chg="custSel addSld modSld">
      <pc:chgData name="Pritam Deka" userId="149fff792e7d53bd" providerId="LiveId" clId="{4D6B5840-5906-4391-A5B7-29C330009FBF}" dt="2022-05-12T19:19:02.588" v="857" actId="113"/>
      <pc:docMkLst>
        <pc:docMk/>
      </pc:docMkLst>
      <pc:sldChg chg="addSp delSp modSp new mod setBg modClrScheme chgLayout">
        <pc:chgData name="Pritam Deka" userId="149fff792e7d53bd" providerId="LiveId" clId="{4D6B5840-5906-4391-A5B7-29C330009FBF}" dt="2022-05-12T19:19:02.588" v="857" actId="113"/>
        <pc:sldMkLst>
          <pc:docMk/>
          <pc:sldMk cId="2943189810" sldId="256"/>
        </pc:sldMkLst>
        <pc:spChg chg="del">
          <ac:chgData name="Pritam Deka" userId="149fff792e7d53bd" providerId="LiveId" clId="{4D6B5840-5906-4391-A5B7-29C330009FBF}" dt="2022-05-12T19:01:58.101" v="1" actId="700"/>
          <ac:spMkLst>
            <pc:docMk/>
            <pc:sldMk cId="2943189810" sldId="256"/>
            <ac:spMk id="2" creationId="{0172A470-2203-A16C-B0F5-DFC6AC2E83AC}"/>
          </ac:spMkLst>
        </pc:spChg>
        <pc:spChg chg="del">
          <ac:chgData name="Pritam Deka" userId="149fff792e7d53bd" providerId="LiveId" clId="{4D6B5840-5906-4391-A5B7-29C330009FBF}" dt="2022-05-12T19:01:58.101" v="1" actId="700"/>
          <ac:spMkLst>
            <pc:docMk/>
            <pc:sldMk cId="2943189810" sldId="256"/>
            <ac:spMk id="3" creationId="{D9E28765-73D1-C980-7428-E0B7F976B344}"/>
          </ac:spMkLst>
        </pc:spChg>
        <pc:spChg chg="add mod">
          <ac:chgData name="Pritam Deka" userId="149fff792e7d53bd" providerId="LiveId" clId="{4D6B5840-5906-4391-A5B7-29C330009FBF}" dt="2022-05-12T19:18:08.896" v="796" actId="207"/>
          <ac:spMkLst>
            <pc:docMk/>
            <pc:sldMk cId="2943189810" sldId="256"/>
            <ac:spMk id="12" creationId="{AE334379-F7B7-BE85-6C27-16BD87D248F0}"/>
          </ac:spMkLst>
        </pc:spChg>
        <pc:spChg chg="add mod">
          <ac:chgData name="Pritam Deka" userId="149fff792e7d53bd" providerId="LiveId" clId="{4D6B5840-5906-4391-A5B7-29C330009FBF}" dt="2022-05-12T19:19:02.588" v="857" actId="113"/>
          <ac:spMkLst>
            <pc:docMk/>
            <pc:sldMk cId="2943189810" sldId="256"/>
            <ac:spMk id="13" creationId="{12B61F8A-6BD8-A342-7E54-6AB72C1F4341}"/>
          </ac:spMkLst>
        </pc:spChg>
        <pc:spChg chg="add">
          <ac:chgData name="Pritam Deka" userId="149fff792e7d53bd" providerId="LiveId" clId="{4D6B5840-5906-4391-A5B7-29C330009FBF}" dt="2022-05-12T19:12:35.219" v="431" actId="26606"/>
          <ac:spMkLst>
            <pc:docMk/>
            <pc:sldMk cId="2943189810" sldId="256"/>
            <ac:spMk id="17" creationId="{287BC634-AB00-4FE6-94F7-73FCB305AA69}"/>
          </ac:spMkLst>
        </pc:spChg>
        <pc:spChg chg="add">
          <ac:chgData name="Pritam Deka" userId="149fff792e7d53bd" providerId="LiveId" clId="{4D6B5840-5906-4391-A5B7-29C330009FBF}" dt="2022-05-12T19:12:35.219" v="431" actId="26606"/>
          <ac:spMkLst>
            <pc:docMk/>
            <pc:sldMk cId="2943189810" sldId="256"/>
            <ac:spMk id="19" creationId="{C57A5A07-BD22-4F80-854F-E024657AA96C}"/>
          </ac:spMkLst>
        </pc:spChg>
        <pc:spChg chg="add">
          <ac:chgData name="Pritam Deka" userId="149fff792e7d53bd" providerId="LiveId" clId="{4D6B5840-5906-4391-A5B7-29C330009FBF}" dt="2022-05-12T19:12:35.219" v="431" actId="26606"/>
          <ac:spMkLst>
            <pc:docMk/>
            <pc:sldMk cId="2943189810" sldId="256"/>
            <ac:spMk id="21" creationId="{5F1FE872-DCA3-41F3-AF92-FC8C2243B322}"/>
          </ac:spMkLst>
        </pc:spChg>
        <pc:spChg chg="add">
          <ac:chgData name="Pritam Deka" userId="149fff792e7d53bd" providerId="LiveId" clId="{4D6B5840-5906-4391-A5B7-29C330009FBF}" dt="2022-05-12T19:12:35.219" v="431" actId="26606"/>
          <ac:spMkLst>
            <pc:docMk/>
            <pc:sldMk cId="2943189810" sldId="256"/>
            <ac:spMk id="23" creationId="{B4D8C55E-CEA0-4ED9-9A17-FEFA66C95C0F}"/>
          </ac:spMkLst>
        </pc:spChg>
        <pc:spChg chg="add">
          <ac:chgData name="Pritam Deka" userId="149fff792e7d53bd" providerId="LiveId" clId="{4D6B5840-5906-4391-A5B7-29C330009FBF}" dt="2022-05-12T19:12:35.219" v="431" actId="26606"/>
          <ac:spMkLst>
            <pc:docMk/>
            <pc:sldMk cId="2943189810" sldId="256"/>
            <ac:spMk id="25" creationId="{A310ABCD-C34B-42D1-9BEB-47755A3EA36C}"/>
          </ac:spMkLst>
        </pc:spChg>
        <pc:spChg chg="add">
          <ac:chgData name="Pritam Deka" userId="149fff792e7d53bd" providerId="LiveId" clId="{4D6B5840-5906-4391-A5B7-29C330009FBF}" dt="2022-05-12T19:12:35.219" v="431" actId="26606"/>
          <ac:spMkLst>
            <pc:docMk/>
            <pc:sldMk cId="2943189810" sldId="256"/>
            <ac:spMk id="27" creationId="{F38AB6A2-89F7-43B5-B608-50DFC740DEBF}"/>
          </ac:spMkLst>
        </pc:spChg>
        <pc:spChg chg="add">
          <ac:chgData name="Pritam Deka" userId="149fff792e7d53bd" providerId="LiveId" clId="{4D6B5840-5906-4391-A5B7-29C330009FBF}" dt="2022-05-12T19:12:35.219" v="431" actId="26606"/>
          <ac:spMkLst>
            <pc:docMk/>
            <pc:sldMk cId="2943189810" sldId="256"/>
            <ac:spMk id="29" creationId="{06585B74-DAF6-470E-B2F3-B5530A709AAC}"/>
          </ac:spMkLst>
        </pc:spChg>
        <pc:spChg chg="add">
          <ac:chgData name="Pritam Deka" userId="149fff792e7d53bd" providerId="LiveId" clId="{4D6B5840-5906-4391-A5B7-29C330009FBF}" dt="2022-05-12T19:12:35.219" v="431" actId="26606"/>
          <ac:spMkLst>
            <pc:docMk/>
            <pc:sldMk cId="2943189810" sldId="256"/>
            <ac:spMk id="31" creationId="{30BAD96F-CE2F-4682-99B8-0DD9E6AE2BED}"/>
          </ac:spMkLst>
        </pc:spChg>
        <pc:picChg chg="add mod">
          <ac:chgData name="Pritam Deka" userId="149fff792e7d53bd" providerId="LiveId" clId="{4D6B5840-5906-4391-A5B7-29C330009FBF}" dt="2022-05-12T19:13:13.778" v="436" actId="14100"/>
          <ac:picMkLst>
            <pc:docMk/>
            <pc:sldMk cId="2943189810" sldId="256"/>
            <ac:picMk id="5" creationId="{C897A3D9-98C0-F941-2154-437FA84F4386}"/>
          </ac:picMkLst>
        </pc:picChg>
        <pc:picChg chg="add mod">
          <ac:chgData name="Pritam Deka" userId="149fff792e7d53bd" providerId="LiveId" clId="{4D6B5840-5906-4391-A5B7-29C330009FBF}" dt="2022-05-12T19:13:41.386" v="439" actId="1076"/>
          <ac:picMkLst>
            <pc:docMk/>
            <pc:sldMk cId="2943189810" sldId="256"/>
            <ac:picMk id="7" creationId="{8DE1410E-093F-4CEE-372D-1E5907092F2E}"/>
          </ac:picMkLst>
        </pc:picChg>
        <pc:picChg chg="add mod">
          <ac:chgData name="Pritam Deka" userId="149fff792e7d53bd" providerId="LiveId" clId="{4D6B5840-5906-4391-A5B7-29C330009FBF}" dt="2022-05-12T19:13:55.833" v="443" actId="1076"/>
          <ac:picMkLst>
            <pc:docMk/>
            <pc:sldMk cId="2943189810" sldId="256"/>
            <ac:picMk id="9" creationId="{9AEFBB57-371E-E809-6C7E-20812BEAACF1}"/>
          </ac:picMkLst>
        </pc:picChg>
        <pc:picChg chg="add mod">
          <ac:chgData name="Pritam Deka" userId="149fff792e7d53bd" providerId="LiveId" clId="{4D6B5840-5906-4391-A5B7-29C330009FBF}" dt="2022-05-12T19:14:31.020" v="450" actId="1076"/>
          <ac:picMkLst>
            <pc:docMk/>
            <pc:sldMk cId="2943189810" sldId="256"/>
            <ac:picMk id="11" creationId="{FCCA7200-8183-CC42-16B0-2DFAE780544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28800425" cy="21599525"/>
          </a:xfrm>
          <a:prstGeom prst="rect">
            <a:avLst/>
          </a:prstGeom>
          <a:blipFill dpi="0" rotWithShape="1">
            <a:blip r:embed="rId2" cstate="print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3089502" y="4015739"/>
            <a:ext cx="22621427" cy="13568048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3427251" y="4363104"/>
            <a:ext cx="21945924" cy="12873317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11952177" y="3992762"/>
            <a:ext cx="4896072" cy="20159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12240181" y="3992766"/>
            <a:ext cx="4320064" cy="1727962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9129" y="6586510"/>
            <a:ext cx="21422174" cy="8159821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19527" b="0" kern="1200" cap="all" spc="-31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0055" y="14746328"/>
            <a:ext cx="21427516" cy="158396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4409" spc="252" baseline="0">
                <a:solidFill>
                  <a:schemeClr val="tx1"/>
                </a:solidFill>
              </a:defRPr>
            </a:lvl1pPr>
            <a:lvl2pPr marL="1439951" indent="0" algn="ctr">
              <a:buNone/>
              <a:defRPr sz="4409"/>
            </a:lvl2pPr>
            <a:lvl3pPr marL="2879903" indent="0" algn="ctr">
              <a:buNone/>
              <a:defRPr sz="4409"/>
            </a:lvl3pPr>
            <a:lvl4pPr marL="4319854" indent="0" algn="ctr">
              <a:buNone/>
              <a:defRPr sz="4409"/>
            </a:lvl4pPr>
            <a:lvl5pPr marL="5759806" indent="0" algn="ctr">
              <a:buNone/>
              <a:defRPr sz="4409"/>
            </a:lvl5pPr>
            <a:lvl6pPr marL="7199757" indent="0" algn="ctr">
              <a:buNone/>
              <a:defRPr sz="4409"/>
            </a:lvl6pPr>
            <a:lvl7pPr marL="8639708" indent="0" algn="ctr">
              <a:buNone/>
              <a:defRPr sz="4409"/>
            </a:lvl7pPr>
            <a:lvl8pPr marL="10079660" indent="0" algn="ctr">
              <a:buNone/>
              <a:defRPr sz="4409"/>
            </a:lvl8pPr>
            <a:lvl9pPr marL="11519611" indent="0" algn="ctr">
              <a:buNone/>
              <a:defRPr sz="440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12384183" y="4180028"/>
            <a:ext cx="4032060" cy="1439968"/>
          </a:xfrm>
        </p:spPr>
        <p:txBody>
          <a:bodyPr/>
          <a:lstStyle>
            <a:lvl1pPr algn="ctr">
              <a:defRPr sz="3464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F2122656-FC01-4D09-9876-4D97E0EDF09E}" type="datetimeFigureOut">
              <a:rPr lang="en-GB" smtClean="0"/>
              <a:pPr/>
              <a:t>15/05/2022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3480166" y="16412427"/>
            <a:ext cx="13950206" cy="719984"/>
          </a:xfrm>
        </p:spPr>
        <p:txBody>
          <a:bodyPr/>
          <a:lstStyle>
            <a:lvl1pPr algn="l">
              <a:defRPr sz="283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20331609" y="16415639"/>
            <a:ext cx="4988770" cy="71998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4EEC2C2-90E9-43B7-AC0E-26C8E11D9F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03424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2656-FC01-4D09-9876-4D97E0EDF09E}" type="datetimeFigureOut">
              <a:rPr lang="en-GB" smtClean="0"/>
              <a:pPr/>
              <a:t>15/05/2022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C2C2-90E9-43B7-AC0E-26C8E11D9F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537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40314" y="2399947"/>
            <a:ext cx="5580082" cy="165596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2399947"/>
            <a:ext cx="19080282" cy="165596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2656-FC01-4D09-9876-4D97E0EDF09E}" type="datetimeFigureOut">
              <a:rPr lang="en-GB" smtClean="0"/>
              <a:pPr/>
              <a:t>15/05/2022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C2C2-90E9-43B7-AC0E-26C8E11D9F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0719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2656-FC01-4D09-9876-4D97E0EDF09E}" type="datetimeFigureOut">
              <a:rPr lang="en-GB" smtClean="0"/>
              <a:pPr/>
              <a:t>15/05/2022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C2C2-90E9-43B7-AC0E-26C8E11D9F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019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28800425" cy="21599525"/>
          </a:xfrm>
          <a:prstGeom prst="rect">
            <a:avLst/>
          </a:prstGeom>
          <a:blipFill dpi="0" rotWithShape="1">
            <a:blip r:embed="rId2" cstate="print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3089502" y="4015739"/>
            <a:ext cx="22621427" cy="13568048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3427251" y="4363104"/>
            <a:ext cx="21945924" cy="12873317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11952177" y="3992762"/>
            <a:ext cx="4896072" cy="20159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12240181" y="3992766"/>
            <a:ext cx="4320064" cy="1727962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3651" y="6596104"/>
            <a:ext cx="21427516" cy="8150221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19527" kern="1200" cap="all" spc="-31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3655" y="14746328"/>
            <a:ext cx="21427516" cy="1583965"/>
          </a:xfrm>
        </p:spPr>
        <p:txBody>
          <a:bodyPr anchor="t">
            <a:normAutofit/>
          </a:bodyPr>
          <a:lstStyle>
            <a:lvl1pPr marL="0" indent="0" algn="ctr">
              <a:buNone/>
              <a:defRPr sz="4409">
                <a:solidFill>
                  <a:schemeClr val="tx1"/>
                </a:solidFill>
                <a:effectLst/>
              </a:defRPr>
            </a:lvl1pPr>
            <a:lvl2pPr marL="1439951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384183" y="4175908"/>
            <a:ext cx="4032060" cy="1439968"/>
          </a:xfrm>
        </p:spPr>
        <p:txBody>
          <a:bodyPr/>
          <a:lstStyle>
            <a:lvl1pPr algn="ctr">
              <a:defRPr lang="en-US" sz="3464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2122656-FC01-4D09-9876-4D97E0EDF09E}" type="datetimeFigureOut">
              <a:rPr lang="en-GB" smtClean="0"/>
              <a:pPr/>
              <a:t>15/05/2022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9355" y="16412427"/>
            <a:ext cx="13953806" cy="719984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325900" y="16412427"/>
            <a:ext cx="4989674" cy="719984"/>
          </a:xfrm>
        </p:spPr>
        <p:txBody>
          <a:bodyPr/>
          <a:lstStyle/>
          <a:p>
            <a:fld id="{54EEC2C2-90E9-43B7-AC0E-26C8E11D9F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27762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34" y="6623854"/>
            <a:ext cx="11520170" cy="12383728"/>
          </a:xfrm>
        </p:spPr>
        <p:txBody>
          <a:bodyPr/>
          <a:lstStyle>
            <a:lvl1pPr>
              <a:defRPr sz="5669"/>
            </a:lvl1pPr>
            <a:lvl2pPr>
              <a:defRPr sz="5039"/>
            </a:lvl2pPr>
            <a:lvl3pPr>
              <a:defRPr sz="4409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76221" y="6623854"/>
            <a:ext cx="11520170" cy="12383728"/>
          </a:xfrm>
        </p:spPr>
        <p:txBody>
          <a:bodyPr/>
          <a:lstStyle>
            <a:lvl1pPr>
              <a:defRPr sz="5669"/>
            </a:lvl1pPr>
            <a:lvl2pPr>
              <a:defRPr sz="5039"/>
            </a:lvl2pPr>
            <a:lvl3pPr>
              <a:defRPr sz="4409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2656-FC01-4D09-9876-4D97E0EDF09E}" type="datetimeFigureOut">
              <a:rPr lang="en-GB" smtClean="0"/>
              <a:pPr/>
              <a:t>15/05/2022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C2C2-90E9-43B7-AC0E-26C8E11D9F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6022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4034" y="6533192"/>
            <a:ext cx="11520170" cy="201595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5984" b="0">
                <a:solidFill>
                  <a:schemeClr val="tx2"/>
                </a:solidFill>
                <a:latin typeface="+mn-lt"/>
              </a:defRPr>
            </a:lvl1pPr>
            <a:lvl2pPr marL="1439951" indent="0">
              <a:buNone/>
              <a:defRPr sz="5984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04034" y="8679803"/>
            <a:ext cx="11520170" cy="10079778"/>
          </a:xfrm>
        </p:spPr>
        <p:txBody>
          <a:bodyPr/>
          <a:lstStyle>
            <a:lvl1pPr>
              <a:defRPr sz="5669"/>
            </a:lvl1pPr>
            <a:lvl2pPr>
              <a:defRPr sz="5039"/>
            </a:lvl2pPr>
            <a:lvl3pPr>
              <a:defRPr sz="4409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76221" y="6533192"/>
            <a:ext cx="11520170" cy="201595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5984" b="0">
                <a:solidFill>
                  <a:schemeClr val="tx2"/>
                </a:solidFill>
              </a:defRPr>
            </a:lvl1pPr>
            <a:lvl2pPr marL="1439951" indent="0">
              <a:buNone/>
              <a:defRPr sz="5984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76221" y="8681954"/>
            <a:ext cx="11520170" cy="10079778"/>
          </a:xfrm>
        </p:spPr>
        <p:txBody>
          <a:bodyPr/>
          <a:lstStyle>
            <a:lvl1pPr>
              <a:defRPr sz="5669"/>
            </a:lvl1pPr>
            <a:lvl2pPr>
              <a:defRPr sz="5039"/>
            </a:lvl2pPr>
            <a:lvl3pPr>
              <a:defRPr sz="4409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2656-FC01-4D09-9876-4D97E0EDF09E}" type="datetimeFigureOut">
              <a:rPr lang="en-GB" smtClean="0"/>
              <a:pPr/>
              <a:t>15/05/2022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C2C2-90E9-43B7-AC0E-26C8E11D9F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3431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2656-FC01-4D09-9876-4D97E0EDF09E}" type="datetimeFigureOut">
              <a:rPr lang="en-GB" smtClean="0"/>
              <a:pPr/>
              <a:t>15/05/2022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C2C2-90E9-43B7-AC0E-26C8E11D9F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4246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2656-FC01-4D09-9876-4D97E0EDF09E}" type="datetimeFigureOut">
              <a:rPr lang="en-GB" smtClean="0"/>
              <a:pPr/>
              <a:t>15/05/2022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C2C2-90E9-43B7-AC0E-26C8E11D9F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4381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79999" y="547188"/>
            <a:ext cx="20153097" cy="205051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21308314" y="547188"/>
            <a:ext cx="6912102" cy="20505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60326" y="1913004"/>
            <a:ext cx="5742085" cy="5183886"/>
          </a:xfrm>
        </p:spPr>
        <p:txBody>
          <a:bodyPr anchor="b">
            <a:normAutofit/>
          </a:bodyPr>
          <a:lstStyle>
            <a:lvl1pPr algn="l" defTabSz="28799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559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7042" y="2857081"/>
            <a:ext cx="17099011" cy="15885364"/>
          </a:xfrm>
        </p:spPr>
        <p:txBody>
          <a:bodyPr/>
          <a:lstStyle>
            <a:lvl1pPr>
              <a:defRPr sz="5669"/>
            </a:lvl1pPr>
            <a:lvl2pPr>
              <a:defRPr sz="5039"/>
            </a:lvl2pPr>
            <a:lvl3pPr>
              <a:defRPr sz="4409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60326" y="7199842"/>
            <a:ext cx="5742085" cy="1103975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2520"/>
              </a:spcBef>
              <a:buNone/>
              <a:defRPr sz="4094">
                <a:solidFill>
                  <a:srgbClr val="FFFFFF"/>
                </a:solidFill>
              </a:defRPr>
            </a:lvl1pPr>
            <a:lvl2pPr marL="1439951" indent="0">
              <a:buNone/>
              <a:defRPr sz="3779"/>
            </a:lvl2pPr>
            <a:lvl3pPr marL="2879903" indent="0">
              <a:buNone/>
              <a:defRPr sz="3150"/>
            </a:lvl3pPr>
            <a:lvl4pPr marL="4319854" indent="0">
              <a:buNone/>
              <a:defRPr sz="2835"/>
            </a:lvl4pPr>
            <a:lvl5pPr marL="5759806" indent="0">
              <a:buNone/>
              <a:defRPr sz="2835"/>
            </a:lvl5pPr>
            <a:lvl6pPr marL="7199757" indent="0">
              <a:buNone/>
              <a:defRPr sz="2835"/>
            </a:lvl6pPr>
            <a:lvl7pPr marL="8639708" indent="0">
              <a:buNone/>
              <a:defRPr sz="2835"/>
            </a:lvl7pPr>
            <a:lvl8pPr marL="10079660" indent="0">
              <a:buNone/>
              <a:defRPr sz="2835"/>
            </a:lvl8pPr>
            <a:lvl9pPr marL="11519611" indent="0">
              <a:buNone/>
              <a:defRPr sz="28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2656-FC01-4D09-9876-4D97E0EDF09E}" type="datetimeFigureOut">
              <a:rPr lang="en-GB" smtClean="0"/>
              <a:pPr/>
              <a:t>15/05/2022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24552356" y="19873850"/>
            <a:ext cx="3456051" cy="863981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EEC2C2-90E9-43B7-AC0E-26C8E11D9FF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1632319" y="863981"/>
            <a:ext cx="6264092" cy="19871563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224962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1308314" y="547188"/>
            <a:ext cx="6912102" cy="20505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60324" y="1900758"/>
            <a:ext cx="5745685" cy="5183886"/>
          </a:xfrm>
        </p:spPr>
        <p:txBody>
          <a:bodyPr anchor="b">
            <a:noAutofit/>
          </a:bodyPr>
          <a:lstStyle>
            <a:lvl1pPr algn="l">
              <a:defRPr sz="7559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0005" y="547188"/>
            <a:ext cx="20153097" cy="20505149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60324" y="7199842"/>
            <a:ext cx="5745685" cy="11030157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2520"/>
              </a:spcBef>
              <a:buNone/>
              <a:defRPr sz="4094">
                <a:solidFill>
                  <a:srgbClr val="FFFFFF"/>
                </a:solidFill>
              </a:defRPr>
            </a:lvl1pPr>
            <a:lvl2pPr marL="1439951" indent="0">
              <a:buNone/>
              <a:defRPr sz="3779"/>
            </a:lvl2pPr>
            <a:lvl3pPr marL="2879903" indent="0">
              <a:buNone/>
              <a:defRPr sz="3150"/>
            </a:lvl3pPr>
            <a:lvl4pPr marL="4319854" indent="0">
              <a:buNone/>
              <a:defRPr sz="2835"/>
            </a:lvl4pPr>
            <a:lvl5pPr marL="5759806" indent="0">
              <a:buNone/>
              <a:defRPr sz="2835"/>
            </a:lvl5pPr>
            <a:lvl6pPr marL="7199757" indent="0">
              <a:buNone/>
              <a:defRPr sz="2835"/>
            </a:lvl6pPr>
            <a:lvl7pPr marL="8639708" indent="0">
              <a:buNone/>
              <a:defRPr sz="2835"/>
            </a:lvl7pPr>
            <a:lvl8pPr marL="10079660" indent="0">
              <a:buNone/>
              <a:defRPr sz="2835"/>
            </a:lvl8pPr>
            <a:lvl9pPr marL="11519611" indent="0">
              <a:buNone/>
              <a:defRPr sz="28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2122656-FC01-4D09-9876-4D97E0EDF09E}" type="datetimeFigureOut">
              <a:rPr lang="en-GB" smtClean="0"/>
              <a:pPr/>
              <a:t>15/05/2022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2879903" rtl="0" eaLnBrk="1" latinLnBrk="0" hangingPunct="1">
              <a:defRPr lang="en-US" sz="283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559562" y="19871563"/>
            <a:ext cx="3456051" cy="863981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EEC2C2-90E9-43B7-AC0E-26C8E11D9FF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1632319" y="863981"/>
            <a:ext cx="6264092" cy="19871563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399406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54408" y="547188"/>
            <a:ext cx="27691609" cy="20505149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4034" y="2023874"/>
            <a:ext cx="24192357" cy="4319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4034" y="6623854"/>
            <a:ext cx="24192357" cy="12383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437" y="19871563"/>
            <a:ext cx="6480096" cy="8639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283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2122656-FC01-4D09-9876-4D97E0EDF09E}" type="datetimeFigureOut">
              <a:rPr lang="en-GB" smtClean="0"/>
              <a:pPr/>
              <a:t>15/05/2022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79321" y="19871563"/>
            <a:ext cx="12441784" cy="8639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3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640937" y="19871563"/>
            <a:ext cx="3456051" cy="8639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3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4EEC2C2-90E9-43B7-AC0E-26C8E11D9F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4630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lang="en-US" sz="12598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575981" indent="-575981" algn="l" defTabSz="2879903" rtl="0" eaLnBrk="1" latinLnBrk="0" hangingPunct="1">
        <a:lnSpc>
          <a:spcPct val="100000"/>
        </a:lnSpc>
        <a:spcBef>
          <a:spcPts val="283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indent="-575981" algn="l" defTabSz="2879903" rtl="0" eaLnBrk="1" latinLnBrk="0" hangingPunct="1">
        <a:lnSpc>
          <a:spcPct val="100000"/>
        </a:lnSpc>
        <a:spcBef>
          <a:spcPts val="15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5039" kern="1200">
          <a:solidFill>
            <a:schemeClr val="tx1"/>
          </a:solidFill>
          <a:latin typeface="+mn-lt"/>
          <a:ea typeface="+mn-ea"/>
          <a:cs typeface="+mn-cs"/>
        </a:defRPr>
      </a:lvl2pPr>
      <a:lvl3pPr marL="2303922" indent="-575981" algn="l" defTabSz="2879903" rtl="0" eaLnBrk="1" latinLnBrk="0" hangingPunct="1">
        <a:lnSpc>
          <a:spcPct val="100000"/>
        </a:lnSpc>
        <a:spcBef>
          <a:spcPts val="15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167893" indent="-575981" algn="l" defTabSz="2879903" rtl="0" eaLnBrk="1" latinLnBrk="0" hangingPunct="1">
        <a:lnSpc>
          <a:spcPct val="100000"/>
        </a:lnSpc>
        <a:spcBef>
          <a:spcPts val="15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4409" kern="1200">
          <a:solidFill>
            <a:schemeClr val="tx1"/>
          </a:solidFill>
          <a:latin typeface="+mn-lt"/>
          <a:ea typeface="+mn-ea"/>
          <a:cs typeface="+mn-cs"/>
        </a:defRPr>
      </a:lvl4pPr>
      <a:lvl5pPr marL="4031864" indent="-575981" algn="l" defTabSz="2879903" rtl="0" eaLnBrk="1" latinLnBrk="0" hangingPunct="1">
        <a:lnSpc>
          <a:spcPct val="100000"/>
        </a:lnSpc>
        <a:spcBef>
          <a:spcPts val="15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4409" kern="1200">
          <a:solidFill>
            <a:schemeClr val="tx1"/>
          </a:solidFill>
          <a:latin typeface="+mn-lt"/>
          <a:ea typeface="+mn-ea"/>
          <a:cs typeface="+mn-cs"/>
        </a:defRPr>
      </a:lvl5pPr>
      <a:lvl6pPr marL="5039200" indent="-719976" algn="l" defTabSz="2879903" rtl="0" eaLnBrk="1" latinLnBrk="0" hangingPunct="1">
        <a:lnSpc>
          <a:spcPct val="100000"/>
        </a:lnSpc>
        <a:spcBef>
          <a:spcPts val="15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4409" kern="1200">
          <a:solidFill>
            <a:schemeClr val="tx1"/>
          </a:solidFill>
          <a:latin typeface="+mn-lt"/>
          <a:ea typeface="+mn-ea"/>
          <a:cs typeface="+mn-cs"/>
        </a:defRPr>
      </a:lvl6pPr>
      <a:lvl7pPr marL="5984050" indent="-719976" algn="l" defTabSz="2879903" rtl="0" eaLnBrk="1" latinLnBrk="0" hangingPunct="1">
        <a:lnSpc>
          <a:spcPct val="100000"/>
        </a:lnSpc>
        <a:spcBef>
          <a:spcPts val="15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4409" kern="1200">
          <a:solidFill>
            <a:schemeClr val="tx1"/>
          </a:solidFill>
          <a:latin typeface="+mn-lt"/>
          <a:ea typeface="+mn-ea"/>
          <a:cs typeface="+mn-cs"/>
        </a:defRPr>
      </a:lvl7pPr>
      <a:lvl8pPr marL="6928900" indent="-719976" algn="l" defTabSz="2879903" rtl="0" eaLnBrk="1" latinLnBrk="0" hangingPunct="1">
        <a:lnSpc>
          <a:spcPct val="100000"/>
        </a:lnSpc>
        <a:spcBef>
          <a:spcPts val="15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4409" kern="1200">
          <a:solidFill>
            <a:schemeClr val="tx1"/>
          </a:solidFill>
          <a:latin typeface="+mn-lt"/>
          <a:ea typeface="+mn-ea"/>
          <a:cs typeface="+mn-cs"/>
        </a:defRPr>
      </a:lvl8pPr>
      <a:lvl9pPr marL="7873750" indent="-719976" algn="l" defTabSz="2879903" rtl="0" eaLnBrk="1" latinLnBrk="0" hangingPunct="1">
        <a:lnSpc>
          <a:spcPct val="100000"/>
        </a:lnSpc>
        <a:spcBef>
          <a:spcPts val="15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44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ata.worldbank.org/indicator/SH.DYN.MORT?view=chart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87BC634-AB00-4FE6-94F7-73FCB305A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54408" y="748783"/>
            <a:ext cx="27691608" cy="2010195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57A5A07-BD22-4F80-854F-E024657AA9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8800425" cy="2159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F1FE872-DCA3-41F3-AF92-FC8C2243B3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4410" y="0"/>
            <a:ext cx="17803072" cy="215995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4D8C55E-CEA0-4ED9-9A17-FEFA66C95C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6003" y="1381191"/>
            <a:ext cx="15851062" cy="18903710"/>
          </a:xfrm>
          <a:prstGeom prst="rect">
            <a:avLst/>
          </a:prstGeom>
          <a:solidFill>
            <a:schemeClr val="bg2"/>
          </a:solidFill>
          <a:ln w="6350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A310ABCD-C34B-42D1-9BEB-47755A3EA3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479435" y="2047243"/>
            <a:ext cx="7954173" cy="10286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vplomkmkmkmkmkm,z</a:t>
            </a:r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="" xmlns:a16="http://schemas.microsoft.com/office/drawing/2014/main" id="{C897A3D9-98C0-F941-2154-437FA84F43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560" y="3073246"/>
            <a:ext cx="7950807" cy="530716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F38AB6A2-89F7-43B5-B608-50DFC740DE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10253" y="2047243"/>
            <a:ext cx="6533383" cy="67297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="" xmlns:a16="http://schemas.microsoft.com/office/drawing/2014/main" id="{8DE1410E-093F-4CEE-372D-1E5907092F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885" y="3091852"/>
            <a:ext cx="6533382" cy="436103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06585B74-DAF6-470E-B2F3-B5530A709A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479435" y="12875984"/>
            <a:ext cx="7954173" cy="66923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="" xmlns:a16="http://schemas.microsoft.com/office/drawing/2014/main" id="{9AEFBB57-371E-E809-6C7E-20812BEAAC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33" y="13531628"/>
            <a:ext cx="7950807" cy="530716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30BAD96F-CE2F-4682-99B8-0DD9E6AE2B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10253" y="9281846"/>
            <a:ext cx="6533383" cy="10286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="" xmlns:a16="http://schemas.microsoft.com/office/drawing/2014/main" id="{FCCA7200-8183-CC42-16B0-2DFAE78054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96" y="13503949"/>
            <a:ext cx="6533382" cy="43610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E334379-F7B7-BE85-6C27-16BD87D248F0}"/>
              </a:ext>
            </a:extLst>
          </p:cNvPr>
          <p:cNvSpPr txBox="1"/>
          <p:nvPr/>
        </p:nvSpPr>
        <p:spPr>
          <a:xfrm>
            <a:off x="20291653" y="8617282"/>
            <a:ext cx="6746991" cy="4431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18288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>
                <a:latin typeface="Arial Narrow" pitchFamily="34" charset="0"/>
              </a:rPr>
              <a:t>The work considers the mortality rate of various countries from years 1960-2020. Agglomerative clustering is used for clustering countries based on the mortality rates. In total 5 clusters are made whose PCA plot is shown. From 3 clusters, 3 countries are selected. The rates are all different in all the countries.  The curves from all the countries are fitted with a different objective function. For the curve of Guinea, a sinusoidal function is applied whereas for the curve of India, a logarithmic function is applied. For Finland, a second order polynomial function is </a:t>
            </a:r>
            <a:r>
              <a:rPr lang="en-US" dirty="0" smtClean="0">
                <a:latin typeface="Arial Narrow" pitchFamily="34" charset="0"/>
              </a:rPr>
              <a:t>applied. </a:t>
            </a:r>
          </a:p>
          <a:p>
            <a:pPr indent="-18288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 smtClean="0">
                <a:latin typeface="Arial Narrow" pitchFamily="34" charset="0"/>
              </a:rPr>
              <a:t>Plot 1 is an Agglomerative Clustering with 2 dimensions which shows PCA1 on X-axis and PCA2 on y-axis. </a:t>
            </a:r>
          </a:p>
          <a:p>
            <a:pPr indent="-18288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 smtClean="0">
                <a:latin typeface="Arial Narrow" pitchFamily="34" charset="0"/>
              </a:rPr>
              <a:t>The plot 2 shows Mortality rate for India from 1960-2020 which consists of years on X-axis and Mortality rate on Y-axis and mortality rate is 0.55 at 1960 and it is increased </a:t>
            </a:r>
            <a:r>
              <a:rPr lang="en-US" dirty="0" err="1" smtClean="0">
                <a:latin typeface="Arial Narrow" pitchFamily="34" charset="0"/>
              </a:rPr>
              <a:t>upto</a:t>
            </a:r>
            <a:r>
              <a:rPr lang="en-US" dirty="0" smtClean="0">
                <a:latin typeface="Arial Narrow" pitchFamily="34" charset="0"/>
              </a:rPr>
              <a:t> 0.65 at 1970 and decreased gradually from 1970 to 2020. </a:t>
            </a:r>
          </a:p>
          <a:p>
            <a:pPr indent="-18288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 smtClean="0">
                <a:latin typeface="Arial Narrow" pitchFamily="34" charset="0"/>
              </a:rPr>
              <a:t>Plot 3 shows mortality rate for Guinea for the years 1960-2020  which consists of years on X-axis and mortality rate on Y-axis. The mortality rate is 0.80 at 1960 and it increased 0.99 in between 1970-1980. From 1980 the mortality rate is decreased in between 2000-2010 then again it increasing gradually </a:t>
            </a:r>
            <a:r>
              <a:rPr lang="en-US" dirty="0" err="1" smtClean="0">
                <a:latin typeface="Arial Narrow" pitchFamily="34" charset="0"/>
              </a:rPr>
              <a:t>upto</a:t>
            </a:r>
            <a:r>
              <a:rPr lang="en-US" dirty="0" smtClean="0">
                <a:latin typeface="Arial Narrow" pitchFamily="34" charset="0"/>
              </a:rPr>
              <a:t> 2020.</a:t>
            </a:r>
          </a:p>
          <a:p>
            <a:pPr indent="-18288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 smtClean="0">
                <a:latin typeface="Arial Narrow" pitchFamily="34" charset="0"/>
              </a:rPr>
              <a:t>Plot 4 indicates mortality rate for Finland from 1960-2020 which consists of years on X-axis and mortality rate on Y-axis. The mortality rate is 0.06 at 1960 and  it decreased gradually </a:t>
            </a:r>
            <a:r>
              <a:rPr lang="en-US" dirty="0" err="1" smtClean="0">
                <a:latin typeface="Arial Narrow" pitchFamily="34" charset="0"/>
              </a:rPr>
              <a:t>upto</a:t>
            </a:r>
            <a:r>
              <a:rPr lang="en-US" dirty="0" smtClean="0">
                <a:latin typeface="Arial Narrow" pitchFamily="34" charset="0"/>
              </a:rPr>
              <a:t> 2020</a:t>
            </a:r>
            <a:r>
              <a:rPr lang="en-US" dirty="0" smtClean="0">
                <a:latin typeface="Arial Narrow" pitchFamily="34" charset="0"/>
              </a:rPr>
              <a:t>.</a:t>
            </a:r>
          </a:p>
          <a:p>
            <a:pPr indent="-18288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 smtClean="0">
              <a:latin typeface="Arial Narrow" pitchFamily="34" charset="0"/>
            </a:endParaRPr>
          </a:p>
          <a:p>
            <a:pPr indent="-18288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latin typeface="Arial Narrow" pitchFamily="34" charset="0"/>
              </a:rPr>
              <a:t>Conclusion: From the above graphs Mortality rate for the  India is a straight line that decreased gradually compared to Guinea and Finland.</a:t>
            </a:r>
            <a:endParaRPr lang="en-US" dirty="0" smtClean="0">
              <a:latin typeface="Arial Narrow" pitchFamily="34" charset="0"/>
            </a:endParaRPr>
          </a:p>
          <a:p>
            <a:pPr indent="-18288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 smtClean="0">
              <a:latin typeface="Arial Narrow" pitchFamily="34" charset="0"/>
            </a:endParaRPr>
          </a:p>
          <a:p>
            <a:pPr indent="-18288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 smtClean="0">
                <a:latin typeface="Arial Narrow" pitchFamily="34" charset="0"/>
              </a:rPr>
              <a:t>Reference: </a:t>
            </a:r>
            <a:r>
              <a:rPr lang="en-US" dirty="0" smtClean="0">
                <a:latin typeface="Arial Narrow" pitchFamily="34" charset="0"/>
                <a:hlinkClick r:id="rId6"/>
              </a:rPr>
              <a:t>Mortality rate, under-5 (per 1,000 live births) | Data (worldbank.org)</a:t>
            </a:r>
            <a:endParaRPr lang="en-US" dirty="0" smtClean="0">
              <a:latin typeface="Arial Narrow" pitchFamily="34" charset="0"/>
            </a:endParaRPr>
          </a:p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 smtClean="0">
              <a:latin typeface="Arial Narrow" pitchFamily="34" charset="0"/>
            </a:endParaRPr>
          </a:p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latin typeface="Arial Narrow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2B61F8A-6BD8-A342-7E54-6AB72C1F4341}"/>
              </a:ext>
            </a:extLst>
          </p:cNvPr>
          <p:cNvSpPr txBox="1"/>
          <p:nvPr/>
        </p:nvSpPr>
        <p:spPr>
          <a:xfrm>
            <a:off x="18516600" y="1381191"/>
            <a:ext cx="9297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Mortality Rates of countries 1960-2020</a:t>
            </a:r>
            <a:endParaRPr lang="en-GB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94538" y="961696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Plot 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20662" y="1895015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Plot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256579" y="794582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Plot 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445767" y="18792497"/>
            <a:ext cx="82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 4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318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47</TotalTime>
  <Words>316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Savon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Pritam Deka</dc:creator>
  <cp:lastModifiedBy>Windows User</cp:lastModifiedBy>
  <cp:revision>10</cp:revision>
  <dcterms:created xsi:type="dcterms:W3CDTF">2022-05-12T19:01:27Z</dcterms:created>
  <dcterms:modified xsi:type="dcterms:W3CDTF">2022-05-15T20:05:30Z</dcterms:modified>
</cp:coreProperties>
</file>