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7A617-B99F-4773-949F-4E264D84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F8B6B0-9C22-40B8-BC38-44B755E3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63E2EF-43A1-492F-8E2C-1C7884E5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3C263-E6FC-4C6E-AB0B-BC812064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9C845-7FCE-44BE-9560-6E97D14A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46F47-E743-4F6E-86DE-DF20E01F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46493C-4634-4587-8938-0231EF6A9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4DACE-8B46-47A4-9067-164365CA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C8CC6-20A6-40AC-8B13-FE6FE312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F563C-505E-49E3-AD6F-043B4453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3FD72E-43B0-41FF-99A8-2806C9F0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E282C2-69AA-4570-98C8-CA43317AC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0D0DE-8004-4E62-946C-2218BC82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02F1A-351D-42A0-A497-76CBBFCB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21F3F-96BD-466D-ADA6-BE0ACECB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3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3344B-EAEB-446A-84A8-BE9EE933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37E20-D033-4905-A3D1-93888A9B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1D2C3-3FE2-45A6-8056-3D93E8F5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3DC46C-2811-4A33-A6AE-13E4B18F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BA7C5-532A-4DDB-8400-BECF4901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CFCFF-17CB-4B36-AE19-19DDDF8B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04931-A45A-4DD9-9E9A-DDE229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BAF9A-77BB-4B0F-8FB2-467E2C01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B6AB3F-AD57-474E-B9DE-4B58F2E5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B0423-C9E3-4DD2-B567-769BCD33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E30F9-74E5-43DF-9199-577B7565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352C8-04CF-4031-B162-BDE3B1C7B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313EBA-EDF7-417A-9A90-04588A9A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977BDA-6825-437B-87ED-76033B36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09D11-E9BB-4C6E-B6E5-99D08161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F748D-1820-40C4-8107-0BA12CE4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5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3A6C1-1FDE-4280-A31E-5D31672F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67A2C0-37B3-4274-80FF-9276A787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1DDA0-32CA-416A-B8CC-AC24B785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014869-D89E-4BD1-9F1E-3ADA2D70C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438E84-0EC4-4D81-B8B0-58A005630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8663BE-9796-47B4-B061-CE72D334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85DFDC-C730-4E00-86FA-67A2B6B4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CF3E0C-89E6-4306-AFE6-BA2F84B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E2DB0-4CFF-4271-8DB3-F22B3DDB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98A57F-AAC6-4FEC-B7AE-58A9C66F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D22FE3-F12C-4F49-9731-6F4A3FAD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478D41-3360-44D5-A775-F36D5AE9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3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ED365B-1B2E-4194-82EA-1E99E0B4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E8C1E1-0EF3-4851-8265-A1527DC5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D812E6-F336-4A26-8281-E88D857A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39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B49AB-0341-418F-8CA8-1C856DCF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73E04-8696-4D97-9A95-3E1387EE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125C4A-4437-49C6-A32B-52D8A989F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9075A4-1D18-45DD-B6C9-7C771B4A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892A69-EC41-46EB-BB0A-63F3733C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C1666-DDD2-4B9F-BF74-489B2C6B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33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5561E-E8B7-49AD-A746-F7941C2A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775281-DCF2-4B93-8E82-900AA83B8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A5429-CED4-4520-AD35-1A2986E4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7AB579-E9DD-4317-B9AA-F7726C26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39179-9113-41C4-A4EF-E5DD85C9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210AE5-7A4B-4BD1-91DF-42753331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7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BF03D-FE12-42D4-89A0-596C75E4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70AF7B-7842-4F5B-9235-7377769C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49E59-A304-443E-BD0B-2EB22AD3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6A98-BC24-4083-A737-256328C0FDA3}" type="datetimeFigureOut">
              <a:rPr lang="ru-RU" smtClean="0"/>
              <a:t>08.04.2018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99FCFD-39C9-45D3-9E3D-3F219293F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9E1A0-4823-4893-9E37-A40F38919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F6D1-10A8-44F1-96A4-6C071D657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4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4068B5-509F-430F-ABF1-82C1C833B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64" b="6530"/>
          <a:stretch/>
        </p:blipFill>
        <p:spPr>
          <a:xfrm>
            <a:off x="-1721463" y="0"/>
            <a:ext cx="14885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2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508294-B061-4426-A7AE-8AA518D55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5" b="2515"/>
          <a:stretch/>
        </p:blipFill>
        <p:spPr>
          <a:xfrm>
            <a:off x="-2052320" y="0"/>
            <a:ext cx="1493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21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Рехлов</dc:creator>
  <cp:lastModifiedBy>Рехлов</cp:lastModifiedBy>
  <cp:revision>2</cp:revision>
  <dcterms:created xsi:type="dcterms:W3CDTF">2018-04-08T02:20:06Z</dcterms:created>
  <dcterms:modified xsi:type="dcterms:W3CDTF">2018-04-08T02:29:46Z</dcterms:modified>
</cp:coreProperties>
</file>