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4/8/2018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/>
              <a:t>Unity AI </a:t>
            </a:r>
            <a:r>
              <a:rPr lang="en-US" dirty="0" err="1"/>
              <a:t>HACKAton</a:t>
            </a:r>
          </a:p>
          <a:p>
            <a:endParaRPr lang="en-US" dirty="0"/>
          </a:p>
          <a:p>
            <a:r>
              <a:rPr lang="en-US" dirty="0"/>
              <a:t>March of Death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Halo 9000</a:t>
            </a:r>
          </a:p>
        </p:txBody>
      </p:sp>
    </p:spTree>
    <p:extLst>
      <p:ext uri="{BB962C8B-B14F-4D97-AF65-F5344CB8AC3E}">
        <p14:creationId xmlns:p14="http://schemas.microsoft.com/office/powerpoint/2010/main" val="39001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56451-EE4E-4D49-B818-572D9FE0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Принятие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80EF97-C221-4F33-9614-50CB5023BE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anchor="t">
            <a:normAutofit/>
          </a:bodyPr>
          <a:lstStyle/>
          <a:p>
            <a:r>
              <a:rPr lang="ru-RU" dirty="0"/>
              <a:t>Точность</a:t>
            </a:r>
          </a:p>
          <a:p>
            <a:r>
              <a:rPr lang="ru-RU" dirty="0"/>
              <a:t>Своевременность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7D6448-3AC8-468E-B179-794E6F4691A6}"/>
              </a:ext>
            </a:extLst>
          </p:cNvPr>
          <p:cNvSpPr/>
          <p:nvPr/>
        </p:nvSpPr>
        <p:spPr>
          <a:xfrm>
            <a:off x="6495655" y="1601148"/>
            <a:ext cx="1360217" cy="47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200EB0-375A-415E-B268-C97FED385ADC}"/>
              </a:ext>
            </a:extLst>
          </p:cNvPr>
          <p:cNvSpPr/>
          <p:nvPr/>
        </p:nvSpPr>
        <p:spPr>
          <a:xfrm>
            <a:off x="5366884" y="2559181"/>
            <a:ext cx="1511985" cy="6108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E7B22D2-AC8F-4702-8357-AA45776BC413}"/>
              </a:ext>
            </a:extLst>
          </p:cNvPr>
          <p:cNvSpPr/>
          <p:nvPr/>
        </p:nvSpPr>
        <p:spPr>
          <a:xfrm>
            <a:off x="7539055" y="2549695"/>
            <a:ext cx="1464557" cy="6203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20193C5-5A22-4D1A-AA43-3BEBD54D7D84}"/>
              </a:ext>
            </a:extLst>
          </p:cNvPr>
          <p:cNvCxnSpPr/>
          <p:nvPr/>
        </p:nvCxnSpPr>
        <p:spPr>
          <a:xfrm flipH="1">
            <a:off x="6129515" y="2084907"/>
            <a:ext cx="944754" cy="43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2976ABA-78D0-45F2-AD12-D0EF36A0AFC4}"/>
              </a:ext>
            </a:extLst>
          </p:cNvPr>
          <p:cNvCxnSpPr/>
          <p:nvPr/>
        </p:nvCxnSpPr>
        <p:spPr>
          <a:xfrm>
            <a:off x="7320892" y="2084908"/>
            <a:ext cx="980799" cy="43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Рисунок 11" descr="Изображение выглядит как небо, внешний, желты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4047848-62C1-4E7B-A7A6-D8EF2E46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22" y="3871837"/>
            <a:ext cx="6774527" cy="2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0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56451-EE4E-4D49-B818-572D9FE0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7B9899"/>
                </a:solidFill>
              </a:rPr>
              <a:t>Алгоритм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80EF97-C221-4F33-9614-50CB5023BE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77636" y="4979758"/>
            <a:ext cx="8465978" cy="1290027"/>
          </a:xfrm>
        </p:spPr>
        <p:txBody>
          <a:bodyPr vert="horz" anchor="t">
            <a:normAutofit/>
          </a:bodyPr>
          <a:lstStyle/>
          <a:p>
            <a:r>
              <a:rPr lang="ru-RU" dirty="0"/>
              <a:t>Примитивное поведение</a:t>
            </a:r>
          </a:p>
          <a:p>
            <a:r>
              <a:rPr lang="ru-RU" dirty="0"/>
              <a:t>Наказание за неправильное действие</a:t>
            </a:r>
          </a:p>
          <a:p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810E0E5-C090-438A-A19F-754145B9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58" y="1749169"/>
            <a:ext cx="3634834" cy="2695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5A42E-09DC-4D64-92A7-B00FFC4DD2B7}"/>
              </a:ext>
            </a:extLst>
          </p:cNvPr>
          <p:cNvSpPr txBox="1"/>
          <p:nvPr/>
        </p:nvSpPr>
        <p:spPr>
          <a:xfrm>
            <a:off x="335785" y="1848719"/>
            <a:ext cx="409962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X - время</a:t>
            </a:r>
          </a:p>
          <a:p>
            <a:pPr algn="ctr"/>
            <a:r>
              <a:rPr lang="ru-RU" dirty="0"/>
              <a:t>Y - Вероятность мутации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Линия - время смерти</a:t>
            </a:r>
          </a:p>
        </p:txBody>
      </p:sp>
    </p:spTree>
    <p:extLst>
      <p:ext uri="{BB962C8B-B14F-4D97-AF65-F5344CB8AC3E}">
        <p14:creationId xmlns:p14="http://schemas.microsoft.com/office/powerpoint/2010/main" val="402905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56451-EE4E-4D49-B818-572D9FE0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7B9899"/>
                </a:solidFill>
              </a:rPr>
              <a:t>Самообучение и эвристика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80EF97-C221-4F33-9614-50CB5023BEB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400734" cy="4572000"/>
          </a:xfrm>
        </p:spPr>
        <p:txBody>
          <a:bodyPr vert="horz" anchor="t">
            <a:normAutofit/>
          </a:bodyPr>
          <a:lstStyle/>
          <a:p>
            <a:r>
              <a:rPr lang="ru-RU" dirty="0"/>
              <a:t>Время для обучения системы</a:t>
            </a:r>
          </a:p>
          <a:p>
            <a:r>
              <a:rPr lang="ru-RU" dirty="0"/>
              <a:t>Контроль процесса обучения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4FB1CB79-F591-4B83-927D-FFA51ADE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96" y="2173026"/>
            <a:ext cx="5086112" cy="36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56451-EE4E-4D49-B818-572D9FE0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7B9899"/>
                </a:solidFill>
              </a:rPr>
              <a:t>Спасибо за внимание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4" descr="Изображение выглядит как небо, внешн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16F393C-C3DA-4942-B76F-9B6BFF867C3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0670" y="2210002"/>
            <a:ext cx="8676823" cy="42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4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0</Words>
  <Application>Microsoft Office PowerPoint</Application>
  <PresentationFormat>Экран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Civic</vt:lpstr>
      <vt:lpstr>Halo 9000</vt:lpstr>
      <vt:lpstr>Принятие решения</vt:lpstr>
      <vt:lpstr>Алгоритм обучения</vt:lpstr>
      <vt:lpstr>Самообучение и эвристика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created xsi:type="dcterms:W3CDTF">2014-09-16T21:32:06Z</dcterms:created>
  <dcterms:modified xsi:type="dcterms:W3CDTF">2018-04-08T07:57:29Z</dcterms:modified>
</cp:coreProperties>
</file>