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0602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530" y="1122363"/>
            <a:ext cx="9045179" cy="2387600"/>
          </a:xfrm>
        </p:spPr>
        <p:txBody>
          <a:bodyPr anchor="b"/>
          <a:lstStyle>
            <a:lvl1pPr algn="ctr">
              <a:defRPr sz="593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530" y="3602038"/>
            <a:ext cx="9045179" cy="1655762"/>
          </a:xfrm>
        </p:spPr>
        <p:txBody>
          <a:bodyPr/>
          <a:lstStyle>
            <a:lvl1pPr marL="0" indent="0" algn="ctr">
              <a:buNone/>
              <a:defRPr sz="2374"/>
            </a:lvl1pPr>
            <a:lvl2pPr marL="452262" indent="0" algn="ctr">
              <a:buNone/>
              <a:defRPr sz="1978"/>
            </a:lvl2pPr>
            <a:lvl3pPr marL="904524" indent="0" algn="ctr">
              <a:buNone/>
              <a:defRPr sz="1781"/>
            </a:lvl3pPr>
            <a:lvl4pPr marL="1356787" indent="0" algn="ctr">
              <a:buNone/>
              <a:defRPr sz="1583"/>
            </a:lvl4pPr>
            <a:lvl5pPr marL="1809049" indent="0" algn="ctr">
              <a:buNone/>
              <a:defRPr sz="1583"/>
            </a:lvl5pPr>
            <a:lvl6pPr marL="2261311" indent="0" algn="ctr">
              <a:buNone/>
              <a:defRPr sz="1583"/>
            </a:lvl6pPr>
            <a:lvl7pPr marL="2713573" indent="0" algn="ctr">
              <a:buNone/>
              <a:defRPr sz="1583"/>
            </a:lvl7pPr>
            <a:lvl8pPr marL="3165836" indent="0" algn="ctr">
              <a:buNone/>
              <a:defRPr sz="1583"/>
            </a:lvl8pPr>
            <a:lvl9pPr marL="3618098" indent="0" algn="ctr">
              <a:buNone/>
              <a:defRPr sz="158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8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0608" y="365125"/>
            <a:ext cx="260048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142" y="365125"/>
            <a:ext cx="7650713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68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860" y="1709739"/>
            <a:ext cx="10401955" cy="2852737"/>
          </a:xfrm>
        </p:spPr>
        <p:txBody>
          <a:bodyPr anchor="b"/>
          <a:lstStyle>
            <a:lvl1pPr>
              <a:defRPr sz="593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860" y="4589464"/>
            <a:ext cx="10401955" cy="1500187"/>
          </a:xfrm>
        </p:spPr>
        <p:txBody>
          <a:bodyPr/>
          <a:lstStyle>
            <a:lvl1pPr marL="0" indent="0">
              <a:buNone/>
              <a:defRPr sz="2374">
                <a:solidFill>
                  <a:schemeClr val="tx1">
                    <a:tint val="75000"/>
                  </a:schemeClr>
                </a:solidFill>
              </a:defRPr>
            </a:lvl1pPr>
            <a:lvl2pPr marL="452262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2pPr>
            <a:lvl3pPr marL="904524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3pPr>
            <a:lvl4pPr marL="1356787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4pPr>
            <a:lvl5pPr marL="1809049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5pPr>
            <a:lvl6pPr marL="2261311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6pPr>
            <a:lvl7pPr marL="2713573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7pPr>
            <a:lvl8pPr marL="3165836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8pPr>
            <a:lvl9pPr marL="3618098" indent="0">
              <a:buNone/>
              <a:defRPr sz="1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9141" y="1825625"/>
            <a:ext cx="5125601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496" y="1825625"/>
            <a:ext cx="5125601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2" y="365126"/>
            <a:ext cx="1040195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12" y="1681163"/>
            <a:ext cx="5102046" cy="823912"/>
          </a:xfrm>
        </p:spPr>
        <p:txBody>
          <a:bodyPr anchor="b"/>
          <a:lstStyle>
            <a:lvl1pPr marL="0" indent="0">
              <a:buNone/>
              <a:defRPr sz="2374" b="1"/>
            </a:lvl1pPr>
            <a:lvl2pPr marL="452262" indent="0">
              <a:buNone/>
              <a:defRPr sz="1978" b="1"/>
            </a:lvl2pPr>
            <a:lvl3pPr marL="904524" indent="0">
              <a:buNone/>
              <a:defRPr sz="1781" b="1"/>
            </a:lvl3pPr>
            <a:lvl4pPr marL="1356787" indent="0">
              <a:buNone/>
              <a:defRPr sz="1583" b="1"/>
            </a:lvl4pPr>
            <a:lvl5pPr marL="1809049" indent="0">
              <a:buNone/>
              <a:defRPr sz="1583" b="1"/>
            </a:lvl5pPr>
            <a:lvl6pPr marL="2261311" indent="0">
              <a:buNone/>
              <a:defRPr sz="1583" b="1"/>
            </a:lvl6pPr>
            <a:lvl7pPr marL="2713573" indent="0">
              <a:buNone/>
              <a:defRPr sz="1583" b="1"/>
            </a:lvl7pPr>
            <a:lvl8pPr marL="3165836" indent="0">
              <a:buNone/>
              <a:defRPr sz="1583" b="1"/>
            </a:lvl8pPr>
            <a:lvl9pPr marL="3618098" indent="0">
              <a:buNone/>
              <a:defRPr sz="158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712" y="2505075"/>
            <a:ext cx="510204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5495" y="1681163"/>
            <a:ext cx="5127172" cy="823912"/>
          </a:xfrm>
        </p:spPr>
        <p:txBody>
          <a:bodyPr anchor="b"/>
          <a:lstStyle>
            <a:lvl1pPr marL="0" indent="0">
              <a:buNone/>
              <a:defRPr sz="2374" b="1"/>
            </a:lvl1pPr>
            <a:lvl2pPr marL="452262" indent="0">
              <a:buNone/>
              <a:defRPr sz="1978" b="1"/>
            </a:lvl2pPr>
            <a:lvl3pPr marL="904524" indent="0">
              <a:buNone/>
              <a:defRPr sz="1781" b="1"/>
            </a:lvl3pPr>
            <a:lvl4pPr marL="1356787" indent="0">
              <a:buNone/>
              <a:defRPr sz="1583" b="1"/>
            </a:lvl4pPr>
            <a:lvl5pPr marL="1809049" indent="0">
              <a:buNone/>
              <a:defRPr sz="1583" b="1"/>
            </a:lvl5pPr>
            <a:lvl6pPr marL="2261311" indent="0">
              <a:buNone/>
              <a:defRPr sz="1583" b="1"/>
            </a:lvl6pPr>
            <a:lvl7pPr marL="2713573" indent="0">
              <a:buNone/>
              <a:defRPr sz="1583" b="1"/>
            </a:lvl7pPr>
            <a:lvl8pPr marL="3165836" indent="0">
              <a:buNone/>
              <a:defRPr sz="1583" b="1"/>
            </a:lvl8pPr>
            <a:lvl9pPr marL="3618098" indent="0">
              <a:buNone/>
              <a:defRPr sz="158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5495" y="2505075"/>
            <a:ext cx="5127172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3" y="457200"/>
            <a:ext cx="3889740" cy="1600200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2" y="987426"/>
            <a:ext cx="6105495" cy="4873625"/>
          </a:xfrm>
        </p:spPr>
        <p:txBody>
          <a:bodyPr/>
          <a:lstStyle>
            <a:lvl1pPr>
              <a:defRPr sz="3165"/>
            </a:lvl1pPr>
            <a:lvl2pPr>
              <a:defRPr sz="2770"/>
            </a:lvl2pPr>
            <a:lvl3pPr>
              <a:defRPr sz="2374"/>
            </a:lvl3pPr>
            <a:lvl4pPr>
              <a:defRPr sz="1978"/>
            </a:lvl4pPr>
            <a:lvl5pPr>
              <a:defRPr sz="1978"/>
            </a:lvl5pPr>
            <a:lvl6pPr>
              <a:defRPr sz="1978"/>
            </a:lvl6pPr>
            <a:lvl7pPr>
              <a:defRPr sz="1978"/>
            </a:lvl7pPr>
            <a:lvl8pPr>
              <a:defRPr sz="1978"/>
            </a:lvl8pPr>
            <a:lvl9pPr>
              <a:defRPr sz="197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0713" y="2057400"/>
            <a:ext cx="3889740" cy="3811588"/>
          </a:xfrm>
        </p:spPr>
        <p:txBody>
          <a:bodyPr/>
          <a:lstStyle>
            <a:lvl1pPr marL="0" indent="0">
              <a:buNone/>
              <a:defRPr sz="1583"/>
            </a:lvl1pPr>
            <a:lvl2pPr marL="452262" indent="0">
              <a:buNone/>
              <a:defRPr sz="1385"/>
            </a:lvl2pPr>
            <a:lvl3pPr marL="904524" indent="0">
              <a:buNone/>
              <a:defRPr sz="1187"/>
            </a:lvl3pPr>
            <a:lvl4pPr marL="1356787" indent="0">
              <a:buNone/>
              <a:defRPr sz="989"/>
            </a:lvl4pPr>
            <a:lvl5pPr marL="1809049" indent="0">
              <a:buNone/>
              <a:defRPr sz="989"/>
            </a:lvl5pPr>
            <a:lvl6pPr marL="2261311" indent="0">
              <a:buNone/>
              <a:defRPr sz="989"/>
            </a:lvl6pPr>
            <a:lvl7pPr marL="2713573" indent="0">
              <a:buNone/>
              <a:defRPr sz="989"/>
            </a:lvl7pPr>
            <a:lvl8pPr marL="3165836" indent="0">
              <a:buNone/>
              <a:defRPr sz="989"/>
            </a:lvl8pPr>
            <a:lvl9pPr marL="3618098" indent="0">
              <a:buNone/>
              <a:defRPr sz="98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9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3" y="457200"/>
            <a:ext cx="3889740" cy="1600200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27172" y="987426"/>
            <a:ext cx="6105495" cy="4873625"/>
          </a:xfrm>
        </p:spPr>
        <p:txBody>
          <a:bodyPr anchor="t"/>
          <a:lstStyle>
            <a:lvl1pPr marL="0" indent="0">
              <a:buNone/>
              <a:defRPr sz="3165"/>
            </a:lvl1pPr>
            <a:lvl2pPr marL="452262" indent="0">
              <a:buNone/>
              <a:defRPr sz="2770"/>
            </a:lvl2pPr>
            <a:lvl3pPr marL="904524" indent="0">
              <a:buNone/>
              <a:defRPr sz="2374"/>
            </a:lvl3pPr>
            <a:lvl4pPr marL="1356787" indent="0">
              <a:buNone/>
              <a:defRPr sz="1978"/>
            </a:lvl4pPr>
            <a:lvl5pPr marL="1809049" indent="0">
              <a:buNone/>
              <a:defRPr sz="1978"/>
            </a:lvl5pPr>
            <a:lvl6pPr marL="2261311" indent="0">
              <a:buNone/>
              <a:defRPr sz="1978"/>
            </a:lvl6pPr>
            <a:lvl7pPr marL="2713573" indent="0">
              <a:buNone/>
              <a:defRPr sz="1978"/>
            </a:lvl7pPr>
            <a:lvl8pPr marL="3165836" indent="0">
              <a:buNone/>
              <a:defRPr sz="1978"/>
            </a:lvl8pPr>
            <a:lvl9pPr marL="3618098" indent="0">
              <a:buNone/>
              <a:defRPr sz="197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0713" y="2057400"/>
            <a:ext cx="3889740" cy="3811588"/>
          </a:xfrm>
        </p:spPr>
        <p:txBody>
          <a:bodyPr/>
          <a:lstStyle>
            <a:lvl1pPr marL="0" indent="0">
              <a:buNone/>
              <a:defRPr sz="1583"/>
            </a:lvl1pPr>
            <a:lvl2pPr marL="452262" indent="0">
              <a:buNone/>
              <a:defRPr sz="1385"/>
            </a:lvl2pPr>
            <a:lvl3pPr marL="904524" indent="0">
              <a:buNone/>
              <a:defRPr sz="1187"/>
            </a:lvl3pPr>
            <a:lvl4pPr marL="1356787" indent="0">
              <a:buNone/>
              <a:defRPr sz="989"/>
            </a:lvl4pPr>
            <a:lvl5pPr marL="1809049" indent="0">
              <a:buNone/>
              <a:defRPr sz="989"/>
            </a:lvl5pPr>
            <a:lvl6pPr marL="2261311" indent="0">
              <a:buNone/>
              <a:defRPr sz="989"/>
            </a:lvl6pPr>
            <a:lvl7pPr marL="2713573" indent="0">
              <a:buNone/>
              <a:defRPr sz="989"/>
            </a:lvl7pPr>
            <a:lvl8pPr marL="3165836" indent="0">
              <a:buNone/>
              <a:defRPr sz="989"/>
            </a:lvl8pPr>
            <a:lvl9pPr marL="3618098" indent="0">
              <a:buNone/>
              <a:defRPr sz="98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42" y="365126"/>
            <a:ext cx="104019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142" y="1825625"/>
            <a:ext cx="10401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141" y="6356351"/>
            <a:ext cx="2713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0D01-DA90-491F-BEEA-8DD7FA7707CE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4954" y="6356351"/>
            <a:ext cx="4070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7543" y="6356351"/>
            <a:ext cx="2713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7314-2F1F-4ED1-996E-4835BEDD4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04524" rtl="0" eaLnBrk="1" latinLnBrk="0" hangingPunct="1">
        <a:lnSpc>
          <a:spcPct val="90000"/>
        </a:lnSpc>
        <a:spcBef>
          <a:spcPct val="0"/>
        </a:spcBef>
        <a:buNone/>
        <a:defRPr sz="4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131" indent="-226131" algn="l" defTabSz="904524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1pPr>
      <a:lvl2pPr marL="678393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2pPr>
      <a:lvl3pPr marL="1130656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978" kern="1200">
          <a:solidFill>
            <a:schemeClr val="tx1"/>
          </a:solidFill>
          <a:latin typeface="+mn-lt"/>
          <a:ea typeface="+mn-ea"/>
          <a:cs typeface="+mn-cs"/>
        </a:defRPr>
      </a:lvl3pPr>
      <a:lvl4pPr marL="1582918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2035180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487442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939705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391967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844229" indent="-226131" algn="l" defTabSz="904524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2262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4524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6787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09049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1311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3573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65836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18098" algn="l" defTabSz="904524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238527-796B-4ABE-A84D-BE2A0C2A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60239" cy="6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2022-01-26T07:42:28Z</dcterms:created>
  <dcterms:modified xsi:type="dcterms:W3CDTF">2022-01-26T07:59:56Z</dcterms:modified>
</cp:coreProperties>
</file>