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69150" cy="5376863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1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86" y="879964"/>
            <a:ext cx="6093778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8"/>
            <a:ext cx="5376863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84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286268"/>
            <a:ext cx="1545848" cy="455664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286268"/>
            <a:ext cx="4547930" cy="455664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5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1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0484"/>
            <a:ext cx="6183392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98268"/>
            <a:ext cx="6183392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0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1431341"/>
            <a:ext cx="3046889" cy="341157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1341"/>
            <a:ext cx="3046889" cy="341157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75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86269"/>
            <a:ext cx="6183392" cy="103927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4" y="1318079"/>
            <a:ext cx="3032886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4" y="1964048"/>
            <a:ext cx="3032886" cy="28888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079"/>
            <a:ext cx="304782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4048"/>
            <a:ext cx="3047823" cy="28888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11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7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77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774170"/>
            <a:ext cx="3629382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8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774170"/>
            <a:ext cx="3629382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7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286269"/>
            <a:ext cx="6183392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1431341"/>
            <a:ext cx="6183392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7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89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4238527-796B-4ABE-A84D-BE2A0C2A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7169151" cy="47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9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B5 (ISO) 紙張 (176x250 公釐)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2022-01-26T07:42:28Z</dcterms:created>
  <dcterms:modified xsi:type="dcterms:W3CDTF">2022-01-26T07:48:38Z</dcterms:modified>
</cp:coreProperties>
</file>