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65C9-616B-460C-9097-2F2FA1DD39F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FB27-B697-4D34-B1E8-E7FBE16499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65C9-616B-460C-9097-2F2FA1DD39F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FB27-B697-4D34-B1E8-E7FBE16499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65C9-616B-460C-9097-2F2FA1DD39F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FB27-B697-4D34-B1E8-E7FBE16499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65C9-616B-460C-9097-2F2FA1DD39F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FB27-B697-4D34-B1E8-E7FBE16499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65C9-616B-460C-9097-2F2FA1DD39F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FB27-B697-4D34-B1E8-E7FBE16499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65C9-616B-460C-9097-2F2FA1DD39F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FB27-B697-4D34-B1E8-E7FBE16499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65C9-616B-460C-9097-2F2FA1DD39F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FB27-B697-4D34-B1E8-E7FBE16499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65C9-616B-460C-9097-2F2FA1DD39F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FB27-B697-4D34-B1E8-E7FBE16499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65C9-616B-460C-9097-2F2FA1DD39F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FB27-B697-4D34-B1E8-E7FBE16499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65C9-616B-460C-9097-2F2FA1DD39F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FB27-B697-4D34-B1E8-E7FBE16499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65C9-616B-460C-9097-2F2FA1DD39F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FB27-B697-4D34-B1E8-E7FBE16499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65C9-616B-460C-9097-2F2FA1DD39F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EFB27-B697-4D34-B1E8-E7FBE164991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Biodiversity for National Parks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Analysis of Observations and Species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58052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Presented by: </a:t>
            </a:r>
            <a:r>
              <a:rPr lang="en-GB" dirty="0" err="1" smtClean="0"/>
              <a:t>U.Ujam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 of Sheep per Week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11281"/>
            <a:ext cx="8229600" cy="250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National Park wanted to detect reductions of at 5 percentage points</a:t>
            </a:r>
          </a:p>
          <a:p>
            <a:r>
              <a:rPr lang="en-GB" dirty="0" smtClean="0"/>
              <a:t>MDE – Minimum Detectable Effect (or Lift) had to be calculated in order to determine the Sample Size.</a:t>
            </a:r>
          </a:p>
          <a:p>
            <a:r>
              <a:rPr lang="en-GB" dirty="0" smtClean="0"/>
              <a:t>MDE formula</a:t>
            </a:r>
            <a:r>
              <a:rPr lang="en-GB" dirty="0" smtClean="0">
                <a:sym typeface="Wingdings" pitchFamily="2" charset="2"/>
              </a:rPr>
              <a:t> 100 * ((0.2 – 0.15) / 0.15) which yields a value of 33.3%</a:t>
            </a:r>
          </a:p>
          <a:p>
            <a:r>
              <a:rPr lang="en-GB" dirty="0" smtClean="0">
                <a:sym typeface="Wingdings" pitchFamily="2" charset="2"/>
              </a:rPr>
              <a:t>Sample size was a bit of a challenge with the </a:t>
            </a:r>
            <a:r>
              <a:rPr lang="en-GB" dirty="0" err="1" smtClean="0">
                <a:sym typeface="Wingdings" pitchFamily="2" charset="2"/>
              </a:rPr>
              <a:t>codecademy</a:t>
            </a:r>
            <a:r>
              <a:rPr lang="en-GB" dirty="0" smtClean="0">
                <a:sym typeface="Wingdings" pitchFamily="2" charset="2"/>
              </a:rPr>
              <a:t> site giving 870 whilst </a:t>
            </a:r>
            <a:r>
              <a:rPr lang="en-GB" dirty="0" err="1" smtClean="0">
                <a:sym typeface="Wingdings" pitchFamily="2" charset="2"/>
              </a:rPr>
              <a:t>optimizely</a:t>
            </a:r>
            <a:r>
              <a:rPr lang="en-GB" dirty="0" smtClean="0">
                <a:sym typeface="Wingdings" pitchFamily="2" charset="2"/>
              </a:rPr>
              <a:t> gives 510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 – A/B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upshot? The number of weeks the scientists will have to observe sheep in the Yellowstone National Park was 1 week depending on the sample size used</a:t>
            </a:r>
          </a:p>
          <a:p>
            <a:r>
              <a:rPr lang="en-GB" dirty="0" smtClean="0"/>
              <a:t>Sheep in Bryce National Park will have to be observed for 2 weeks approximately (or 870 / 250 = 3.48 weeks)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Executive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Two data sets were analysed</a:t>
            </a:r>
          </a:p>
          <a:p>
            <a:pPr lvl="1"/>
            <a:r>
              <a:rPr lang="en-GB" dirty="0" smtClean="0"/>
              <a:t>Endangered Species</a:t>
            </a:r>
          </a:p>
          <a:p>
            <a:pPr lvl="1"/>
            <a:r>
              <a:rPr lang="en-GB" dirty="0" smtClean="0"/>
              <a:t>Sheep – Foot and Mouth Reduction</a:t>
            </a:r>
          </a:p>
          <a:p>
            <a:r>
              <a:rPr lang="en-GB" dirty="0" smtClean="0"/>
              <a:t>Some living organisms appear to be more protected than others. The data shows Mammals are better protected than plants</a:t>
            </a:r>
          </a:p>
          <a:p>
            <a:r>
              <a:rPr lang="en-GB" dirty="0" smtClean="0"/>
              <a:t>Some initial observations could be explained by chance. But we found certain species are more likely to be endangered than others.</a:t>
            </a:r>
          </a:p>
          <a:p>
            <a:r>
              <a:rPr lang="en-GB" dirty="0" smtClean="0"/>
              <a:t>The sample size required to determine a reduction in Foot and Mouth amongst sheep was 870 (510)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Endangered Species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Mammals 17.8% appear to be the most protected species followed closely by Birds.</a:t>
            </a:r>
          </a:p>
          <a:p>
            <a:r>
              <a:rPr lang="en-GB" dirty="0" smtClean="0"/>
              <a:t>Least protected animals are Vascular Plants at 1.03%. Plants are not protected very much.</a:t>
            </a:r>
          </a:p>
          <a:p>
            <a:endParaRPr lang="en-GB" dirty="0" smtClean="0"/>
          </a:p>
          <a:p>
            <a:r>
              <a:rPr lang="en-GB" dirty="0" smtClean="0"/>
              <a:t>Are certain types of species more likely to be endangered?</a:t>
            </a:r>
          </a:p>
          <a:p>
            <a:endParaRPr lang="en-GB" dirty="0" smtClean="0"/>
          </a:p>
          <a:p>
            <a:r>
              <a:rPr lang="en-GB" dirty="0" smtClean="0"/>
              <a:t>We initially saw that there was a slight difference in the percentages of birds and mammals that fall into a protected category. Our null hypothesis here is that this difference was a result of chance.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Endangered Species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When we ran our chi-squared test, we found a p-value of ~0.688, so we can conclude that the difference between the percentages of protected birds and mammals is not significant and is a result of chance.</a:t>
            </a:r>
          </a:p>
          <a:p>
            <a:endParaRPr lang="en-GB" dirty="0" smtClean="0"/>
          </a:p>
          <a:p>
            <a:r>
              <a:rPr lang="en-GB" dirty="0" smtClean="0"/>
              <a:t>But, when we compared the percentages of protected reptiles and mammals and ran the same chi-squared test, we calculated a p-value of ~0.038, which is significant.</a:t>
            </a:r>
          </a:p>
          <a:p>
            <a:endParaRPr lang="en-GB" dirty="0" smtClean="0"/>
          </a:p>
          <a:p>
            <a:r>
              <a:rPr lang="en-GB" dirty="0" smtClean="0"/>
              <a:t>Therefore, we can conclude that certain types of species are more likely to be endangered than others.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Conservation Status by Species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56930"/>
            <a:ext cx="8229600" cy="341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species_info.csv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Species_info.csv consisted of four main columns:</a:t>
            </a:r>
          </a:p>
          <a:p>
            <a:pPr lvl="1"/>
            <a:r>
              <a:rPr lang="en-GB" dirty="0" smtClean="0"/>
              <a:t>Category</a:t>
            </a:r>
          </a:p>
          <a:p>
            <a:pPr lvl="1"/>
            <a:r>
              <a:rPr lang="en-GB" dirty="0" err="1" smtClean="0"/>
              <a:t>scientific_name</a:t>
            </a:r>
            <a:endParaRPr lang="en-GB" dirty="0" smtClean="0"/>
          </a:p>
          <a:p>
            <a:pPr lvl="1"/>
            <a:r>
              <a:rPr lang="en-GB" dirty="0" err="1" smtClean="0"/>
              <a:t>common_names</a:t>
            </a:r>
            <a:endParaRPr lang="en-GB" dirty="0" smtClean="0"/>
          </a:p>
          <a:p>
            <a:pPr lvl="1"/>
            <a:r>
              <a:rPr lang="en-GB" dirty="0" err="1" smtClean="0"/>
              <a:t>conservation_status</a:t>
            </a:r>
            <a:endParaRPr lang="en-GB" dirty="0" smtClean="0"/>
          </a:p>
          <a:p>
            <a:r>
              <a:rPr lang="en-GB" dirty="0" smtClean="0"/>
              <a:t>Conservation Status provided information as to the likelihood of a species going extinct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pecies_info.csv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entire dataset had to be cleaned up. Especially where </a:t>
            </a:r>
            <a:r>
              <a:rPr lang="en-GB" dirty="0" err="1" smtClean="0"/>
              <a:t>conservation_status</a:t>
            </a:r>
            <a:r>
              <a:rPr lang="en-GB" dirty="0" smtClean="0"/>
              <a:t> cells were left empty or null</a:t>
            </a:r>
          </a:p>
          <a:p>
            <a:r>
              <a:rPr lang="en-GB" dirty="0" smtClean="0"/>
              <a:t>Majority (5363) of the species required no intervention or protection</a:t>
            </a:r>
          </a:p>
          <a:p>
            <a:r>
              <a:rPr lang="en-GB" dirty="0" smtClean="0"/>
              <a:t>Birds were the most protected, by number. However, the chi square analysis showed this was not statistically significant when compared </a:t>
            </a:r>
            <a:r>
              <a:rPr lang="en-GB" smtClean="0"/>
              <a:t>to Mammal.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National Parks Observation exercise for the reduction of the occurrences of Foot and Mouth disease in sheep.</a:t>
            </a:r>
          </a:p>
          <a:p>
            <a:r>
              <a:rPr lang="en-GB" dirty="0" smtClean="0"/>
              <a:t>For this exercise data was provided in </a:t>
            </a:r>
            <a:r>
              <a:rPr lang="en-GB" dirty="0" err="1" smtClean="0"/>
              <a:t>csv</a:t>
            </a:r>
            <a:r>
              <a:rPr lang="en-GB" dirty="0" smtClean="0"/>
              <a:t> format – observations.csv</a:t>
            </a:r>
          </a:p>
          <a:p>
            <a:r>
              <a:rPr lang="en-GB" dirty="0" smtClean="0"/>
              <a:t>To glean insights into the data, the comma separated information had to be filtered for just sheep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Observations data was merged with species data to generate more accurate dataset of sheep varieties and sightings across various National Parks.</a:t>
            </a:r>
          </a:p>
          <a:p>
            <a:r>
              <a:rPr lang="en-GB" dirty="0" smtClean="0"/>
              <a:t>The baseline for the previous year’s reduction in Foot and Mouth was 15%</a:t>
            </a:r>
          </a:p>
          <a:p>
            <a:r>
              <a:rPr lang="en-GB" dirty="0" smtClean="0"/>
              <a:t>As a result, 15% was used as the baseline for this data set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581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Biodiversity for National Parks</vt:lpstr>
      <vt:lpstr>Executive Summary</vt:lpstr>
      <vt:lpstr>Endangered Species</vt:lpstr>
      <vt:lpstr>Endangered Species</vt:lpstr>
      <vt:lpstr>Conservation Status by Species</vt:lpstr>
      <vt:lpstr>species_info.csv</vt:lpstr>
      <vt:lpstr>species_info.csv</vt:lpstr>
      <vt:lpstr>Observation</vt:lpstr>
      <vt:lpstr>Observations</vt:lpstr>
      <vt:lpstr>Observations of Sheep per Week</vt:lpstr>
      <vt:lpstr>Observations</vt:lpstr>
      <vt:lpstr>Observations – A/B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for National Parks</dc:title>
  <dc:creator>Admin</dc:creator>
  <cp:lastModifiedBy>Admin</cp:lastModifiedBy>
  <cp:revision>10</cp:revision>
  <dcterms:created xsi:type="dcterms:W3CDTF">2018-03-26T20:28:46Z</dcterms:created>
  <dcterms:modified xsi:type="dcterms:W3CDTF">2018-03-26T21:40:15Z</dcterms:modified>
</cp:coreProperties>
</file>