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76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74" r:id="rId15"/>
    <p:sldId id="275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484DC-1B1D-454F-93D2-DEC4E9FB3257}" v="1847" dt="2022-01-13T20:46:0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ilstein" userId="1dfd8009-0017-4021-9a1f-0a5d946254b8" providerId="ADAL" clId="{717484DC-1B1D-454F-93D2-DEC4E9FB3257}"/>
    <pc:docChg chg="undo custSel addSld modSld">
      <pc:chgData name="Lukas Bilstein" userId="1dfd8009-0017-4021-9a1f-0a5d946254b8" providerId="ADAL" clId="{717484DC-1B1D-454F-93D2-DEC4E9FB3257}" dt="2022-01-13T20:46:08.304" v="3145"/>
      <pc:docMkLst>
        <pc:docMk/>
      </pc:docMkLst>
      <pc:sldChg chg="modSp mod modTransition">
        <pc:chgData name="Lukas Bilstein" userId="1dfd8009-0017-4021-9a1f-0a5d946254b8" providerId="ADAL" clId="{717484DC-1B1D-454F-93D2-DEC4E9FB3257}" dt="2022-01-12T13:58:19.948" v="901"/>
        <pc:sldMkLst>
          <pc:docMk/>
          <pc:sldMk cId="2608792145" sldId="256"/>
        </pc:sldMkLst>
        <pc:spChg chg="mod">
          <ac:chgData name="Lukas Bilstein" userId="1dfd8009-0017-4021-9a1f-0a5d946254b8" providerId="ADAL" clId="{717484DC-1B1D-454F-93D2-DEC4E9FB3257}" dt="2022-01-10T15:23:26.425" v="112" actId="20577"/>
          <ac:spMkLst>
            <pc:docMk/>
            <pc:sldMk cId="2608792145" sldId="256"/>
            <ac:spMk id="3" creationId="{0960049E-895B-4548-999F-52A237ADFFD1}"/>
          </ac:spMkLst>
        </pc:spChg>
      </pc:sldChg>
      <pc:sldChg chg="addSp delSp modSp mod modTransition modAnim">
        <pc:chgData name="Lukas Bilstein" userId="1dfd8009-0017-4021-9a1f-0a5d946254b8" providerId="ADAL" clId="{717484DC-1B1D-454F-93D2-DEC4E9FB3257}" dt="2022-01-13T20:37:20.786" v="2508"/>
        <pc:sldMkLst>
          <pc:docMk/>
          <pc:sldMk cId="3523789925" sldId="257"/>
        </pc:sldMkLst>
        <pc:spChg chg="mod">
          <ac:chgData name="Lukas Bilstein" userId="1dfd8009-0017-4021-9a1f-0a5d946254b8" providerId="ADAL" clId="{717484DC-1B1D-454F-93D2-DEC4E9FB3257}" dt="2022-01-12T14:48:59.499" v="1822" actId="20577"/>
          <ac:spMkLst>
            <pc:docMk/>
            <pc:sldMk cId="3523789925" sldId="257"/>
            <ac:spMk id="3" creationId="{42A173F6-F038-46FC-BBB2-418D4551B82F}"/>
          </ac:spMkLst>
        </pc:spChg>
        <pc:spChg chg="add mod">
          <ac:chgData name="Lukas Bilstein" userId="1dfd8009-0017-4021-9a1f-0a5d946254b8" providerId="ADAL" clId="{717484DC-1B1D-454F-93D2-DEC4E9FB3257}" dt="2022-01-10T16:11:27.641" v="125" actId="1076"/>
          <ac:spMkLst>
            <pc:docMk/>
            <pc:sldMk cId="3523789925" sldId="257"/>
            <ac:spMk id="10" creationId="{2487F232-2D4E-4757-B340-468B4F1889E8}"/>
          </ac:spMkLst>
        </pc:spChg>
        <pc:spChg chg="add del mod">
          <ac:chgData name="Lukas Bilstein" userId="1dfd8009-0017-4021-9a1f-0a5d946254b8" providerId="ADAL" clId="{717484DC-1B1D-454F-93D2-DEC4E9FB3257}" dt="2022-01-10T16:12:44.752" v="224" actId="478"/>
          <ac:spMkLst>
            <pc:docMk/>
            <pc:sldMk cId="3523789925" sldId="257"/>
            <ac:spMk id="15" creationId="{68D8977F-62CD-4D1E-ADFF-33F114902E01}"/>
          </ac:spMkLst>
        </pc:spChg>
        <pc:spChg chg="add mod">
          <ac:chgData name="Lukas Bilstein" userId="1dfd8009-0017-4021-9a1f-0a5d946254b8" providerId="ADAL" clId="{717484DC-1B1D-454F-93D2-DEC4E9FB3257}" dt="2022-01-10T16:13:22.837" v="247" actId="1038"/>
          <ac:spMkLst>
            <pc:docMk/>
            <pc:sldMk cId="3523789925" sldId="257"/>
            <ac:spMk id="16" creationId="{9258B598-8800-450E-B5BC-2FA849A9E181}"/>
          </ac:spMkLst>
        </pc:spChg>
        <pc:spChg chg="add mod">
          <ac:chgData name="Lukas Bilstein" userId="1dfd8009-0017-4021-9a1f-0a5d946254b8" providerId="ADAL" clId="{717484DC-1B1D-454F-93D2-DEC4E9FB3257}" dt="2022-01-10T16:13:41.582" v="249" actId="1076"/>
          <ac:spMkLst>
            <pc:docMk/>
            <pc:sldMk cId="3523789925" sldId="257"/>
            <ac:spMk id="17" creationId="{5C0498A6-12C6-49A6-A648-A18C4B69061D}"/>
          </ac:spMkLst>
        </pc:spChg>
        <pc:spChg chg="add mod">
          <ac:chgData name="Lukas Bilstein" userId="1dfd8009-0017-4021-9a1f-0a5d946254b8" providerId="ADAL" clId="{717484DC-1B1D-454F-93D2-DEC4E9FB3257}" dt="2022-01-10T16:14:24.057" v="253" actId="1076"/>
          <ac:spMkLst>
            <pc:docMk/>
            <pc:sldMk cId="3523789925" sldId="257"/>
            <ac:spMk id="20" creationId="{65BFEBD4-F9CF-4E4B-A31B-762139F9341A}"/>
          </ac:spMkLst>
        </pc:spChg>
        <pc:cxnChg chg="add mod">
          <ac:chgData name="Lukas Bilstein" userId="1dfd8009-0017-4021-9a1f-0a5d946254b8" providerId="ADAL" clId="{717484DC-1B1D-454F-93D2-DEC4E9FB3257}" dt="2022-01-10T16:10:52.778" v="115" actId="14100"/>
          <ac:cxnSpMkLst>
            <pc:docMk/>
            <pc:sldMk cId="3523789925" sldId="257"/>
            <ac:cxnSpMk id="5" creationId="{712D67ED-E8EC-4108-AE28-1A68F13BAAEB}"/>
          </ac:cxnSpMkLst>
        </pc:cxnChg>
        <pc:cxnChg chg="add mod">
          <ac:chgData name="Lukas Bilstein" userId="1dfd8009-0017-4021-9a1f-0a5d946254b8" providerId="ADAL" clId="{717484DC-1B1D-454F-93D2-DEC4E9FB3257}" dt="2022-01-10T16:11:05.246" v="117" actId="14100"/>
          <ac:cxnSpMkLst>
            <pc:docMk/>
            <pc:sldMk cId="3523789925" sldId="257"/>
            <ac:cxnSpMk id="8" creationId="{5742E0C3-2AC7-4C22-A7C0-FC7960342BBF}"/>
          </ac:cxnSpMkLst>
        </pc:cxnChg>
        <pc:cxnChg chg="add mod">
          <ac:chgData name="Lukas Bilstein" userId="1dfd8009-0017-4021-9a1f-0a5d946254b8" providerId="ADAL" clId="{717484DC-1B1D-454F-93D2-DEC4E9FB3257}" dt="2022-01-10T16:11:52.071" v="129" actId="14100"/>
          <ac:cxnSpMkLst>
            <pc:docMk/>
            <pc:sldMk cId="3523789925" sldId="257"/>
            <ac:cxnSpMk id="12" creationId="{F57DB4F2-F43A-4A12-9F6F-57AA8D2FA860}"/>
          </ac:cxnSpMkLst>
        </pc:cxnChg>
        <pc:cxnChg chg="add">
          <ac:chgData name="Lukas Bilstein" userId="1dfd8009-0017-4021-9a1f-0a5d946254b8" providerId="ADAL" clId="{717484DC-1B1D-454F-93D2-DEC4E9FB3257}" dt="2022-01-10T16:14:10.616" v="250" actId="11529"/>
          <ac:cxnSpMkLst>
            <pc:docMk/>
            <pc:sldMk cId="3523789925" sldId="257"/>
            <ac:cxnSpMk id="19" creationId="{A0193EB2-BFF3-410A-922F-981ACED4CC51}"/>
          </ac:cxnSpMkLst>
        </pc:cxnChg>
      </pc:sldChg>
      <pc:sldChg chg="modSp mod modTransition modAnim">
        <pc:chgData name="Lukas Bilstein" userId="1dfd8009-0017-4021-9a1f-0a5d946254b8" providerId="ADAL" clId="{717484DC-1B1D-454F-93D2-DEC4E9FB3257}" dt="2022-01-13T20:22:43.402" v="1928" actId="313"/>
        <pc:sldMkLst>
          <pc:docMk/>
          <pc:sldMk cId="433687201" sldId="258"/>
        </pc:sldMkLst>
        <pc:spChg chg="mod">
          <ac:chgData name="Lukas Bilstein" userId="1dfd8009-0017-4021-9a1f-0a5d946254b8" providerId="ADAL" clId="{717484DC-1B1D-454F-93D2-DEC4E9FB3257}" dt="2022-01-13T20:22:43.402" v="1928" actId="313"/>
          <ac:spMkLst>
            <pc:docMk/>
            <pc:sldMk cId="433687201" sldId="258"/>
            <ac:spMk id="7" creationId="{43BC1B13-B18A-47F2-A693-4B3847D7BB0B}"/>
          </ac:spMkLst>
        </pc:spChg>
      </pc:sldChg>
      <pc:sldChg chg="modSp mod modTransition modAnim">
        <pc:chgData name="Lukas Bilstein" userId="1dfd8009-0017-4021-9a1f-0a5d946254b8" providerId="ADAL" clId="{717484DC-1B1D-454F-93D2-DEC4E9FB3257}" dt="2022-01-12T13:58:19.948" v="901"/>
        <pc:sldMkLst>
          <pc:docMk/>
          <pc:sldMk cId="423809529" sldId="259"/>
        </pc:sldMkLst>
        <pc:spChg chg="mod">
          <ac:chgData name="Lukas Bilstein" userId="1dfd8009-0017-4021-9a1f-0a5d946254b8" providerId="ADAL" clId="{717484DC-1B1D-454F-93D2-DEC4E9FB3257}" dt="2022-01-12T13:48:05.491" v="697"/>
          <ac:spMkLst>
            <pc:docMk/>
            <pc:sldMk cId="423809529" sldId="259"/>
            <ac:spMk id="4" creationId="{3F5DFE54-C6FB-457F-B8D6-48DDFF5BD6CA}"/>
          </ac:spMkLst>
        </pc:spChg>
        <pc:spChg chg="mod">
          <ac:chgData name="Lukas Bilstein" userId="1dfd8009-0017-4021-9a1f-0a5d946254b8" providerId="ADAL" clId="{717484DC-1B1D-454F-93D2-DEC4E9FB3257}" dt="2022-01-12T13:47:40.868" v="662" actId="27636"/>
          <ac:spMkLst>
            <pc:docMk/>
            <pc:sldMk cId="423809529" sldId="259"/>
            <ac:spMk id="5" creationId="{38558467-1D51-4F5F-A983-ED0EDE7A38A8}"/>
          </ac:spMkLst>
        </pc:spChg>
      </pc:sldChg>
      <pc:sldChg chg="modSp modTransition modAnim">
        <pc:chgData name="Lukas Bilstein" userId="1dfd8009-0017-4021-9a1f-0a5d946254b8" providerId="ADAL" clId="{717484DC-1B1D-454F-93D2-DEC4E9FB3257}" dt="2022-01-12T14:53:24.658" v="1828" actId="20577"/>
        <pc:sldMkLst>
          <pc:docMk/>
          <pc:sldMk cId="1375589244" sldId="260"/>
        </pc:sldMkLst>
        <pc:spChg chg="mod">
          <ac:chgData name="Lukas Bilstein" userId="1dfd8009-0017-4021-9a1f-0a5d946254b8" providerId="ADAL" clId="{717484DC-1B1D-454F-93D2-DEC4E9FB3257}" dt="2022-01-12T14:53:24.658" v="1828" actId="20577"/>
          <ac:spMkLst>
            <pc:docMk/>
            <pc:sldMk cId="1375589244" sldId="260"/>
            <ac:spMk id="3" creationId="{DB25F5D9-F2DB-4063-B3DA-E402050CE010}"/>
          </ac:spMkLst>
        </pc:spChg>
        <pc:spChg chg="mod">
          <ac:chgData name="Lukas Bilstein" userId="1dfd8009-0017-4021-9a1f-0a5d946254b8" providerId="ADAL" clId="{717484DC-1B1D-454F-93D2-DEC4E9FB3257}" dt="2022-01-12T13:49:21.957" v="830" actId="20577"/>
          <ac:spMkLst>
            <pc:docMk/>
            <pc:sldMk cId="1375589244" sldId="260"/>
            <ac:spMk id="4" creationId="{E29C74F8-8D1D-48BF-9567-08C5FAB0CBB2}"/>
          </ac:spMkLst>
        </pc:spChg>
      </pc:sldChg>
      <pc:sldChg chg="modTransition modAnim">
        <pc:chgData name="Lukas Bilstein" userId="1dfd8009-0017-4021-9a1f-0a5d946254b8" providerId="ADAL" clId="{717484DC-1B1D-454F-93D2-DEC4E9FB3257}" dt="2022-01-13T20:38:29.931" v="2520"/>
        <pc:sldMkLst>
          <pc:docMk/>
          <pc:sldMk cId="982427111" sldId="261"/>
        </pc:sldMkLst>
      </pc:sldChg>
      <pc:sldChg chg="modTransition modAnim">
        <pc:chgData name="Lukas Bilstein" userId="1dfd8009-0017-4021-9a1f-0a5d946254b8" providerId="ADAL" clId="{717484DC-1B1D-454F-93D2-DEC4E9FB3257}" dt="2022-01-13T20:38:50.111" v="2524"/>
        <pc:sldMkLst>
          <pc:docMk/>
          <pc:sldMk cId="4059201447" sldId="262"/>
        </pc:sldMkLst>
      </pc:sldChg>
      <pc:sldChg chg="addSp delSp modSp mod modTransition modAnim">
        <pc:chgData name="Lukas Bilstein" userId="1dfd8009-0017-4021-9a1f-0a5d946254b8" providerId="ADAL" clId="{717484DC-1B1D-454F-93D2-DEC4E9FB3257}" dt="2022-01-13T20:38:05.198" v="2516"/>
        <pc:sldMkLst>
          <pc:docMk/>
          <pc:sldMk cId="524273855" sldId="263"/>
        </pc:sldMkLst>
        <pc:spChg chg="mod">
          <ac:chgData name="Lukas Bilstein" userId="1dfd8009-0017-4021-9a1f-0a5d946254b8" providerId="ADAL" clId="{717484DC-1B1D-454F-93D2-DEC4E9FB3257}" dt="2022-01-12T13:51:06.686" v="866" actId="16959"/>
          <ac:spMkLst>
            <pc:docMk/>
            <pc:sldMk cId="524273855" sldId="263"/>
            <ac:spMk id="3" creationId="{4EF43377-5701-4D66-AF43-368CB7D35CA3}"/>
          </ac:spMkLst>
        </pc:spChg>
        <pc:spChg chg="add mod">
          <ac:chgData name="Lukas Bilstein" userId="1dfd8009-0017-4021-9a1f-0a5d946254b8" providerId="ADAL" clId="{717484DC-1B1D-454F-93D2-DEC4E9FB3257}" dt="2022-01-08T11:15:48.550" v="70" actId="1076"/>
          <ac:spMkLst>
            <pc:docMk/>
            <pc:sldMk cId="524273855" sldId="263"/>
            <ac:spMk id="10" creationId="{790E1D0F-235A-4C1D-84E8-6F4E6E05B48D}"/>
          </ac:spMkLst>
        </pc:spChg>
        <pc:spChg chg="add mod">
          <ac:chgData name="Lukas Bilstein" userId="1dfd8009-0017-4021-9a1f-0a5d946254b8" providerId="ADAL" clId="{717484DC-1B1D-454F-93D2-DEC4E9FB3257}" dt="2022-01-08T11:15:57.002" v="73" actId="1076"/>
          <ac:spMkLst>
            <pc:docMk/>
            <pc:sldMk cId="524273855" sldId="263"/>
            <ac:spMk id="11" creationId="{837FA97A-1044-451C-971F-336AD80161DC}"/>
          </ac:spMkLst>
        </pc:spChg>
        <pc:spChg chg="add del">
          <ac:chgData name="Lukas Bilstein" userId="1dfd8009-0017-4021-9a1f-0a5d946254b8" providerId="ADAL" clId="{717484DC-1B1D-454F-93D2-DEC4E9FB3257}" dt="2022-01-12T13:49:41.916" v="832" actId="22"/>
          <ac:spMkLst>
            <pc:docMk/>
            <pc:sldMk cId="524273855" sldId="263"/>
            <ac:spMk id="12" creationId="{287E90ED-2F6D-41AB-879F-4389B99A0702}"/>
          </ac:spMkLst>
        </pc:spChg>
        <pc:spChg chg="add mod">
          <ac:chgData name="Lukas Bilstein" userId="1dfd8009-0017-4021-9a1f-0a5d946254b8" providerId="ADAL" clId="{717484DC-1B1D-454F-93D2-DEC4E9FB3257}" dt="2022-01-12T13:50:06.024" v="854" actId="1036"/>
          <ac:spMkLst>
            <pc:docMk/>
            <pc:sldMk cId="524273855" sldId="263"/>
            <ac:spMk id="13" creationId="{054D2BA3-74E4-48F0-9236-2BB1054BFA81}"/>
          </ac:spMkLst>
        </pc:spChg>
        <pc:spChg chg="add mod">
          <ac:chgData name="Lukas Bilstein" userId="1dfd8009-0017-4021-9a1f-0a5d946254b8" providerId="ADAL" clId="{717484DC-1B1D-454F-93D2-DEC4E9FB3257}" dt="2022-01-12T13:50:11.841" v="861" actId="1038"/>
          <ac:spMkLst>
            <pc:docMk/>
            <pc:sldMk cId="524273855" sldId="263"/>
            <ac:spMk id="14" creationId="{03D0071C-0972-4CC5-90C1-9B884F943504}"/>
          </ac:spMkLst>
        </pc:spChg>
        <pc:cxnChg chg="add mod">
          <ac:chgData name="Lukas Bilstein" userId="1dfd8009-0017-4021-9a1f-0a5d946254b8" providerId="ADAL" clId="{717484DC-1B1D-454F-93D2-DEC4E9FB3257}" dt="2022-01-08T11:15:28.161" v="64" actId="14100"/>
          <ac:cxnSpMkLst>
            <pc:docMk/>
            <pc:sldMk cId="524273855" sldId="263"/>
            <ac:cxnSpMk id="6" creationId="{37EEBDB0-6A1A-4DF6-B225-5DFC5CDADC0B}"/>
          </ac:cxnSpMkLst>
        </pc:cxnChg>
        <pc:cxnChg chg="add mod">
          <ac:chgData name="Lukas Bilstein" userId="1dfd8009-0017-4021-9a1f-0a5d946254b8" providerId="ADAL" clId="{717484DC-1B1D-454F-93D2-DEC4E9FB3257}" dt="2022-01-08T11:15:35.972" v="67" actId="14100"/>
          <ac:cxnSpMkLst>
            <pc:docMk/>
            <pc:sldMk cId="524273855" sldId="263"/>
            <ac:cxnSpMk id="8" creationId="{E07A8A0D-3E8B-433E-80A4-2E4339DB698A}"/>
          </ac:cxnSpMkLst>
        </pc:cxnChg>
      </pc:sldChg>
      <pc:sldChg chg="modSp mod modTransition modAnim">
        <pc:chgData name="Lukas Bilstein" userId="1dfd8009-0017-4021-9a1f-0a5d946254b8" providerId="ADAL" clId="{717484DC-1B1D-454F-93D2-DEC4E9FB3257}" dt="2022-01-13T20:39:03.522" v="2529"/>
        <pc:sldMkLst>
          <pc:docMk/>
          <pc:sldMk cId="3894236782" sldId="264"/>
        </pc:sldMkLst>
        <pc:spChg chg="mod">
          <ac:chgData name="Lukas Bilstein" userId="1dfd8009-0017-4021-9a1f-0a5d946254b8" providerId="ADAL" clId="{717484DC-1B1D-454F-93D2-DEC4E9FB3257}" dt="2022-01-13T20:38:55.003" v="2526" actId="1076"/>
          <ac:spMkLst>
            <pc:docMk/>
            <pc:sldMk cId="3894236782" sldId="264"/>
            <ac:spMk id="3" creationId="{62C7A0FB-35D6-46B8-9BDC-46DA693CA72E}"/>
          </ac:spMkLst>
        </pc:spChg>
        <pc:spChg chg="mod">
          <ac:chgData name="Lukas Bilstein" userId="1dfd8009-0017-4021-9a1f-0a5d946254b8" providerId="ADAL" clId="{717484DC-1B1D-454F-93D2-DEC4E9FB3257}" dt="2022-01-12T13:52:58.270" v="877" actId="20577"/>
          <ac:spMkLst>
            <pc:docMk/>
            <pc:sldMk cId="3894236782" sldId="264"/>
            <ac:spMk id="4" creationId="{0A9277BA-3008-4702-9194-AC591F8F3E4F}"/>
          </ac:spMkLst>
        </pc:spChg>
      </pc:sldChg>
      <pc:sldChg chg="modSp mod modTransition modAnim">
        <pc:chgData name="Lukas Bilstein" userId="1dfd8009-0017-4021-9a1f-0a5d946254b8" providerId="ADAL" clId="{717484DC-1B1D-454F-93D2-DEC4E9FB3257}" dt="2022-01-13T20:40:09.812" v="2544"/>
        <pc:sldMkLst>
          <pc:docMk/>
          <pc:sldMk cId="2272858552" sldId="265"/>
        </pc:sldMkLst>
        <pc:spChg chg="mod">
          <ac:chgData name="Lukas Bilstein" userId="1dfd8009-0017-4021-9a1f-0a5d946254b8" providerId="ADAL" clId="{717484DC-1B1D-454F-93D2-DEC4E9FB3257}" dt="2022-01-12T14:58:57.512" v="1850" actId="20577"/>
          <ac:spMkLst>
            <pc:docMk/>
            <pc:sldMk cId="2272858552" sldId="265"/>
            <ac:spMk id="3" creationId="{C403D2E6-4B32-4D69-8F6B-9AEE66B18E8C}"/>
          </ac:spMkLst>
        </pc:spChg>
      </pc:sldChg>
      <pc:sldChg chg="modTransition modAnim">
        <pc:chgData name="Lukas Bilstein" userId="1dfd8009-0017-4021-9a1f-0a5d946254b8" providerId="ADAL" clId="{717484DC-1B1D-454F-93D2-DEC4E9FB3257}" dt="2022-01-13T20:40:32.193" v="2549"/>
        <pc:sldMkLst>
          <pc:docMk/>
          <pc:sldMk cId="446502110" sldId="266"/>
        </pc:sldMkLst>
      </pc:sldChg>
      <pc:sldChg chg="modSp mod modTransition modAnim">
        <pc:chgData name="Lukas Bilstein" userId="1dfd8009-0017-4021-9a1f-0a5d946254b8" providerId="ADAL" clId="{717484DC-1B1D-454F-93D2-DEC4E9FB3257}" dt="2022-01-13T20:40:56.376" v="2554"/>
        <pc:sldMkLst>
          <pc:docMk/>
          <pc:sldMk cId="3443315116" sldId="267"/>
        </pc:sldMkLst>
        <pc:spChg chg="mod">
          <ac:chgData name="Lukas Bilstein" userId="1dfd8009-0017-4021-9a1f-0a5d946254b8" providerId="ADAL" clId="{717484DC-1B1D-454F-93D2-DEC4E9FB3257}" dt="2022-01-13T20:28:04.747" v="2107" actId="20577"/>
          <ac:spMkLst>
            <pc:docMk/>
            <pc:sldMk cId="3443315116" sldId="267"/>
            <ac:spMk id="3" creationId="{A02630BF-C1EC-494D-B6FA-E6F09B8D010D}"/>
          </ac:spMkLst>
        </pc:spChg>
        <pc:spChg chg="mod">
          <ac:chgData name="Lukas Bilstein" userId="1dfd8009-0017-4021-9a1f-0a5d946254b8" providerId="ADAL" clId="{717484DC-1B1D-454F-93D2-DEC4E9FB3257}" dt="2022-01-13T20:29:31.502" v="2181" actId="20577"/>
          <ac:spMkLst>
            <pc:docMk/>
            <pc:sldMk cId="3443315116" sldId="267"/>
            <ac:spMk id="4" creationId="{C5E4C8B5-2C70-47A9-B875-C993184B34E5}"/>
          </ac:spMkLst>
        </pc:spChg>
      </pc:sldChg>
      <pc:sldChg chg="modSp modTransition modAnim">
        <pc:chgData name="Lukas Bilstein" userId="1dfd8009-0017-4021-9a1f-0a5d946254b8" providerId="ADAL" clId="{717484DC-1B1D-454F-93D2-DEC4E9FB3257}" dt="2022-01-13T20:41:09.947" v="2556"/>
        <pc:sldMkLst>
          <pc:docMk/>
          <pc:sldMk cId="764589623" sldId="268"/>
        </pc:sldMkLst>
        <pc:spChg chg="mod">
          <ac:chgData name="Lukas Bilstein" userId="1dfd8009-0017-4021-9a1f-0a5d946254b8" providerId="ADAL" clId="{717484DC-1B1D-454F-93D2-DEC4E9FB3257}" dt="2022-01-13T20:30:31.701" v="2195" actId="20577"/>
          <ac:spMkLst>
            <pc:docMk/>
            <pc:sldMk cId="764589623" sldId="268"/>
            <ac:spMk id="3" creationId="{10329217-81B4-4AF8-A943-17D85BB808BE}"/>
          </ac:spMkLst>
        </pc:spChg>
        <pc:spChg chg="mod">
          <ac:chgData name="Lukas Bilstein" userId="1dfd8009-0017-4021-9a1f-0a5d946254b8" providerId="ADAL" clId="{717484DC-1B1D-454F-93D2-DEC4E9FB3257}" dt="2022-01-13T20:30:57.598" v="2209" actId="20577"/>
          <ac:spMkLst>
            <pc:docMk/>
            <pc:sldMk cId="764589623" sldId="268"/>
            <ac:spMk id="4" creationId="{213AA54A-681A-4423-B22D-4738E0B7D509}"/>
          </ac:spMkLst>
        </pc:spChg>
      </pc:sldChg>
      <pc:sldChg chg="modSp modTransition modAnim">
        <pc:chgData name="Lukas Bilstein" userId="1dfd8009-0017-4021-9a1f-0a5d946254b8" providerId="ADAL" clId="{717484DC-1B1D-454F-93D2-DEC4E9FB3257}" dt="2022-01-13T20:41:49.075" v="2649"/>
        <pc:sldMkLst>
          <pc:docMk/>
          <pc:sldMk cId="2060936565" sldId="269"/>
        </pc:sldMkLst>
        <pc:spChg chg="mod">
          <ac:chgData name="Lukas Bilstein" userId="1dfd8009-0017-4021-9a1f-0a5d946254b8" providerId="ADAL" clId="{717484DC-1B1D-454F-93D2-DEC4E9FB3257}" dt="2022-01-13T20:41:43.258" v="2647" actId="20577"/>
          <ac:spMkLst>
            <pc:docMk/>
            <pc:sldMk cId="2060936565" sldId="269"/>
            <ac:spMk id="6" creationId="{D156AB15-3C5A-45F8-8C59-2A6E41931A2A}"/>
          </ac:spMkLst>
        </pc:spChg>
      </pc:sldChg>
      <pc:sldChg chg="modSp mod modTransition modAnim">
        <pc:chgData name="Lukas Bilstein" userId="1dfd8009-0017-4021-9a1f-0a5d946254b8" providerId="ADAL" clId="{717484DC-1B1D-454F-93D2-DEC4E9FB3257}" dt="2022-01-13T20:44:06.286" v="3045" actId="20577"/>
        <pc:sldMkLst>
          <pc:docMk/>
          <pc:sldMk cId="267735578" sldId="270"/>
        </pc:sldMkLst>
        <pc:spChg chg="mod">
          <ac:chgData name="Lukas Bilstein" userId="1dfd8009-0017-4021-9a1f-0a5d946254b8" providerId="ADAL" clId="{717484DC-1B1D-454F-93D2-DEC4E9FB3257}" dt="2022-01-13T20:44:06.286" v="3045" actId="20577"/>
          <ac:spMkLst>
            <pc:docMk/>
            <pc:sldMk cId="267735578" sldId="270"/>
            <ac:spMk id="3" creationId="{20C63ED3-DB49-4056-8C68-36F4C8C4115B}"/>
          </ac:spMkLst>
        </pc:spChg>
        <pc:spChg chg="mod">
          <ac:chgData name="Lukas Bilstein" userId="1dfd8009-0017-4021-9a1f-0a5d946254b8" providerId="ADAL" clId="{717484DC-1B1D-454F-93D2-DEC4E9FB3257}" dt="2022-01-13T20:42:34.838" v="2728" actId="20577"/>
          <ac:spMkLst>
            <pc:docMk/>
            <pc:sldMk cId="267735578" sldId="270"/>
            <ac:spMk id="4" creationId="{CB20379A-43E7-401A-A678-D8C612EC3948}"/>
          </ac:spMkLst>
        </pc:spChg>
      </pc:sldChg>
      <pc:sldChg chg="modSp mod modTransition modAnim">
        <pc:chgData name="Lukas Bilstein" userId="1dfd8009-0017-4021-9a1f-0a5d946254b8" providerId="ADAL" clId="{717484DC-1B1D-454F-93D2-DEC4E9FB3257}" dt="2022-01-13T20:46:08.304" v="3145"/>
        <pc:sldMkLst>
          <pc:docMk/>
          <pc:sldMk cId="3584652306" sldId="271"/>
        </pc:sldMkLst>
        <pc:spChg chg="mod">
          <ac:chgData name="Lukas Bilstein" userId="1dfd8009-0017-4021-9a1f-0a5d946254b8" providerId="ADAL" clId="{717484DC-1B1D-454F-93D2-DEC4E9FB3257}" dt="2022-01-13T20:45:04.675" v="3136" actId="20577"/>
          <ac:spMkLst>
            <pc:docMk/>
            <pc:sldMk cId="3584652306" sldId="271"/>
            <ac:spMk id="3" creationId="{108D8499-C944-4CA1-8827-596317DBB743}"/>
          </ac:spMkLst>
        </pc:spChg>
        <pc:spChg chg="mod">
          <ac:chgData name="Lukas Bilstein" userId="1dfd8009-0017-4021-9a1f-0a5d946254b8" providerId="ADAL" clId="{717484DC-1B1D-454F-93D2-DEC4E9FB3257}" dt="2022-01-13T20:45:03.894" v="3132" actId="27636"/>
          <ac:spMkLst>
            <pc:docMk/>
            <pc:sldMk cId="3584652306" sldId="271"/>
            <ac:spMk id="4" creationId="{4AF27C9C-7348-403F-AE05-B53AFD215CD7}"/>
          </ac:spMkLst>
        </pc:spChg>
      </pc:sldChg>
      <pc:sldChg chg="modSp mod modTransition">
        <pc:chgData name="Lukas Bilstein" userId="1dfd8009-0017-4021-9a1f-0a5d946254b8" providerId="ADAL" clId="{717484DC-1B1D-454F-93D2-DEC4E9FB3257}" dt="2022-01-13T20:33:30.355" v="2485" actId="20577"/>
        <pc:sldMkLst>
          <pc:docMk/>
          <pc:sldMk cId="1481367213" sldId="272"/>
        </pc:sldMkLst>
        <pc:spChg chg="mod">
          <ac:chgData name="Lukas Bilstein" userId="1dfd8009-0017-4021-9a1f-0a5d946254b8" providerId="ADAL" clId="{717484DC-1B1D-454F-93D2-DEC4E9FB3257}" dt="2022-01-13T20:33:30.355" v="2485" actId="20577"/>
          <ac:spMkLst>
            <pc:docMk/>
            <pc:sldMk cId="1481367213" sldId="272"/>
            <ac:spMk id="3" creationId="{6AE17790-8F0A-44FF-AE8D-8CCC9290BCB5}"/>
          </ac:spMkLst>
        </pc:spChg>
        <pc:spChg chg="mod">
          <ac:chgData name="Lukas Bilstein" userId="1dfd8009-0017-4021-9a1f-0a5d946254b8" providerId="ADAL" clId="{717484DC-1B1D-454F-93D2-DEC4E9FB3257}" dt="2022-01-13T20:32:36.347" v="2433" actId="20577"/>
          <ac:spMkLst>
            <pc:docMk/>
            <pc:sldMk cId="1481367213" sldId="272"/>
            <ac:spMk id="4" creationId="{438505CD-FC8F-43D2-9FA5-C0462A12242A}"/>
          </ac:spMkLst>
        </pc:spChg>
      </pc:sldChg>
      <pc:sldChg chg="addSp delSp modSp mod modTransition">
        <pc:chgData name="Lukas Bilstein" userId="1dfd8009-0017-4021-9a1f-0a5d946254b8" providerId="ADAL" clId="{717484DC-1B1D-454F-93D2-DEC4E9FB3257}" dt="2022-01-12T13:58:19.948" v="901"/>
        <pc:sldMkLst>
          <pc:docMk/>
          <pc:sldMk cId="649008625" sldId="273"/>
        </pc:sldMkLst>
        <pc:spChg chg="add del mod">
          <ac:chgData name="Lukas Bilstein" userId="1dfd8009-0017-4021-9a1f-0a5d946254b8" providerId="ADAL" clId="{717484DC-1B1D-454F-93D2-DEC4E9FB3257}" dt="2022-01-10T16:49:56.993" v="319" actId="20577"/>
          <ac:spMkLst>
            <pc:docMk/>
            <pc:sldMk cId="649008625" sldId="273"/>
            <ac:spMk id="3" creationId="{D2AFD14F-814C-4B24-A556-FCBFB70F8802}"/>
          </ac:spMkLst>
        </pc:spChg>
        <pc:spChg chg="add del mod">
          <ac:chgData name="Lukas Bilstein" userId="1dfd8009-0017-4021-9a1f-0a5d946254b8" providerId="ADAL" clId="{717484DC-1B1D-454F-93D2-DEC4E9FB3257}" dt="2022-01-10T16:44:59.919" v="258"/>
          <ac:spMkLst>
            <pc:docMk/>
            <pc:sldMk cId="649008625" sldId="273"/>
            <ac:spMk id="4" creationId="{6B2D567F-C379-434B-BEE7-7F3F64B8F999}"/>
          </ac:spMkLst>
        </pc:spChg>
        <pc:spChg chg="add del mod">
          <ac:chgData name="Lukas Bilstein" userId="1dfd8009-0017-4021-9a1f-0a5d946254b8" providerId="ADAL" clId="{717484DC-1B1D-454F-93D2-DEC4E9FB3257}" dt="2022-01-10T16:45:04.431" v="260"/>
          <ac:spMkLst>
            <pc:docMk/>
            <pc:sldMk cId="649008625" sldId="273"/>
            <ac:spMk id="5" creationId="{E7B6D2FC-3DAA-4F9A-88DA-CA313B9F84DB}"/>
          </ac:spMkLst>
        </pc:spChg>
        <pc:spChg chg="add del mod">
          <ac:chgData name="Lukas Bilstein" userId="1dfd8009-0017-4021-9a1f-0a5d946254b8" providerId="ADAL" clId="{717484DC-1B1D-454F-93D2-DEC4E9FB3257}" dt="2022-01-10T16:45:14.116" v="262"/>
          <ac:spMkLst>
            <pc:docMk/>
            <pc:sldMk cId="649008625" sldId="273"/>
            <ac:spMk id="6" creationId="{C60C17F2-FFF3-4F9D-A0C8-3FF13ED238EF}"/>
          </ac:spMkLst>
        </pc:spChg>
        <pc:spChg chg="add del mod">
          <ac:chgData name="Lukas Bilstein" userId="1dfd8009-0017-4021-9a1f-0a5d946254b8" providerId="ADAL" clId="{717484DC-1B1D-454F-93D2-DEC4E9FB3257}" dt="2022-01-10T16:45:35.297" v="264"/>
          <ac:spMkLst>
            <pc:docMk/>
            <pc:sldMk cId="649008625" sldId="273"/>
            <ac:spMk id="7" creationId="{B7B44050-1A34-4E2F-8265-AFCE929813C0}"/>
          </ac:spMkLst>
        </pc:spChg>
      </pc:sldChg>
      <pc:sldChg chg="modTransition modAnim">
        <pc:chgData name="Lukas Bilstein" userId="1dfd8009-0017-4021-9a1f-0a5d946254b8" providerId="ADAL" clId="{717484DC-1B1D-454F-93D2-DEC4E9FB3257}" dt="2022-01-13T20:39:29.967" v="2536"/>
        <pc:sldMkLst>
          <pc:docMk/>
          <pc:sldMk cId="1573109118" sldId="274"/>
        </pc:sldMkLst>
      </pc:sldChg>
      <pc:sldChg chg="modSp mod modTransition modAnim">
        <pc:chgData name="Lukas Bilstein" userId="1dfd8009-0017-4021-9a1f-0a5d946254b8" providerId="ADAL" clId="{717484DC-1B1D-454F-93D2-DEC4E9FB3257}" dt="2022-01-13T20:39:45.399" v="2539"/>
        <pc:sldMkLst>
          <pc:docMk/>
          <pc:sldMk cId="3948710918" sldId="275"/>
        </pc:sldMkLst>
        <pc:spChg chg="mod">
          <ac:chgData name="Lukas Bilstein" userId="1dfd8009-0017-4021-9a1f-0a5d946254b8" providerId="ADAL" clId="{717484DC-1B1D-454F-93D2-DEC4E9FB3257}" dt="2022-01-12T13:55:23.187" v="899" actId="20577"/>
          <ac:spMkLst>
            <pc:docMk/>
            <pc:sldMk cId="3948710918" sldId="275"/>
            <ac:spMk id="3" creationId="{7C2206DD-CE94-4A75-9B76-F84550B23D2A}"/>
          </ac:spMkLst>
        </pc:spChg>
      </pc:sldChg>
      <pc:sldChg chg="modSp new mod modTransition modAnim">
        <pc:chgData name="Lukas Bilstein" userId="1dfd8009-0017-4021-9a1f-0a5d946254b8" providerId="ADAL" clId="{717484DC-1B1D-454F-93D2-DEC4E9FB3257}" dt="2022-01-13T20:34:02.683" v="2489"/>
        <pc:sldMkLst>
          <pc:docMk/>
          <pc:sldMk cId="2685621998" sldId="276"/>
        </pc:sldMkLst>
        <pc:spChg chg="mod">
          <ac:chgData name="Lukas Bilstein" userId="1dfd8009-0017-4021-9a1f-0a5d946254b8" providerId="ADAL" clId="{717484DC-1B1D-454F-93D2-DEC4E9FB3257}" dt="2022-01-12T13:59:04.192" v="924" actId="20577"/>
          <ac:spMkLst>
            <pc:docMk/>
            <pc:sldMk cId="2685621998" sldId="276"/>
            <ac:spMk id="2" creationId="{27661AAF-088C-435F-B99E-74F451485364}"/>
          </ac:spMkLst>
        </pc:spChg>
        <pc:spChg chg="mod">
          <ac:chgData name="Lukas Bilstein" userId="1dfd8009-0017-4021-9a1f-0a5d946254b8" providerId="ADAL" clId="{717484DC-1B1D-454F-93D2-DEC4E9FB3257}" dt="2022-01-12T14:47:55.797" v="1816" actId="20577"/>
          <ac:spMkLst>
            <pc:docMk/>
            <pc:sldMk cId="2685621998" sldId="276"/>
            <ac:spMk id="3" creationId="{120D9F4F-921B-47B2-A692-7C33488209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015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dedekind-cuts/" TargetMode="External"/><Relationship Id="rId2" Type="http://schemas.openxmlformats.org/officeDocument/2006/relationships/hyperlink" Target="http://www.math.columbia.edu/harris/2000/2016Dedcut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3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3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4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6" name="Rectangle 4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4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4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4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4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5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C75D5E-DA19-4D61-A83C-F69B9AC2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165" y="540000"/>
            <a:ext cx="4860972" cy="4259814"/>
          </a:xfrm>
        </p:spPr>
        <p:txBody>
          <a:bodyPr>
            <a:normAutofit/>
          </a:bodyPr>
          <a:lstStyle/>
          <a:p>
            <a:r>
              <a:rPr lang="de-DE" sz="6000" dirty="0"/>
              <a:t>Arithmetik dedekind‘scher Schnitte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0049E-895B-4548-999F-52A237AD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de-DE" dirty="0"/>
              <a:t>Von Lukas Bilstein</a:t>
            </a:r>
          </a:p>
          <a:p>
            <a:r>
              <a:rPr lang="de-DE" dirty="0"/>
              <a:t>14.01.2022</a:t>
            </a:r>
          </a:p>
        </p:txBody>
      </p:sp>
      <p:grpSp>
        <p:nvGrpSpPr>
          <p:cNvPr id="103" name="Group 53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04" name="Oval 54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56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3" descr="Abstrakter, leuchtender blauer Gitterrahmen">
            <a:extLst>
              <a:ext uri="{FF2B5EF4-FFF2-40B4-BE49-F238E27FC236}">
                <a16:creationId xmlns:a16="http://schemas.microsoft.com/office/drawing/2014/main" id="{E32B40A5-E836-4E9B-821F-E923EFBF9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r="1800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0879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294E-5377-4AAE-819C-15FAB7F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Neutrales Element der 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Das neutrale Element ist unsere „1“, dargestellt durch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Positive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1 = {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x</m:t>
                      </m:r>
                      <m:r>
                        <m:rPr>
                          <m:nor/>
                        </m:rPr>
                        <a:rPr lang="de-DE" b="0" i="0" smtClean="0"/>
                        <m:t> &gt; 1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für x &gt;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was  in diesem Fall gilt</a:t>
                </a:r>
              </a:p>
              <a:p>
                <a:pPr marL="0" indent="0">
                  <a:buNone/>
                </a:pPr>
                <a:r>
                  <a:rPr lang="de-DE" dirty="0"/>
                  <a:t>Damit gilt für diesen Fall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 r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3950" y="2238374"/>
                <a:ext cx="5437186" cy="4076025"/>
              </a:xfrm>
            </p:spPr>
            <p:txBody>
              <a:bodyPr/>
              <a:lstStyle/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Negative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∗1=−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3950" y="2238374"/>
                <a:ext cx="5437186" cy="4076025"/>
              </a:xfr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3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B804-6CCE-4B32-9F67-614CDC7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Multiplikation mit „-1“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B77C98-44A1-4668-B62D-3978F6D34D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Wir definieren „-1“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Wir wollen zeigen, dass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ist</a:t>
                </a:r>
              </a:p>
              <a:p>
                <a:r>
                  <a:rPr lang="de-DE" dirty="0"/>
                  <a:t>Für negative A multiplizieren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(oder hier auch –A) mit 1, was das neutrale Element ist</a:t>
                </a:r>
              </a:p>
              <a:p>
                <a:r>
                  <a:rPr lang="de-DE" dirty="0"/>
                  <a:t>Für positive A erhalten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−(1∗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was damit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ist</a:t>
                </a:r>
              </a:p>
              <a:p>
                <a:r>
                  <a:rPr lang="de-DE" dirty="0"/>
                  <a:t>Analog lässt sich auch die Umkehrung zeigen</a:t>
                </a:r>
              </a:p>
              <a:p>
                <a:r>
                  <a:rPr lang="de-DE" dirty="0"/>
                  <a:t>Damit ist die Multiplikation mit -1 gleich der Inversion der Addition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B77C98-44A1-4668-B62D-3978F6D3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t="-278" r="-1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AF360AB-C34E-47A1-A39A-AFD38E7FC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Aufgrund der Kommutativität von positiven Zahlen ist auch die Multiplikation mit -1 Kommutativ</a:t>
            </a:r>
          </a:p>
        </p:txBody>
      </p:sp>
    </p:spTree>
    <p:extLst>
      <p:ext uri="{BB962C8B-B14F-4D97-AF65-F5344CB8AC3E}">
        <p14:creationId xmlns:p14="http://schemas.microsoft.com/office/powerpoint/2010/main" val="157310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61BF-90CD-4828-B116-5507ADCF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 Kommutativität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2206DD-CE94-4A75-9B76-F84550B23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1720159"/>
                <a:ext cx="11101136" cy="4588566"/>
              </a:xfrm>
            </p:spPr>
            <p:txBody>
              <a:bodyPr/>
              <a:lstStyle/>
              <a:p>
                <a:r>
                  <a:rPr lang="de-DE" dirty="0"/>
                  <a:t>Wenn A negativ ist, und B nicht, so können wir schreiben: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Sollten A und B negativ sein: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Damit ist die generelle Kommutativität der Multiplikation gezeigt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2206DD-CE94-4A75-9B76-F84550B23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1720159"/>
                <a:ext cx="11101136" cy="4588566"/>
              </a:xfr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71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F9D1-27D2-46A0-B3F5-B957DEBD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der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durch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/>
                          <m:t>∧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</m:t>
                        </m:r>
                        <m:r>
                          <m:rPr>
                            <m:nor/>
                          </m:rPr>
                          <a:rPr lang="de-DE" b="0" i="0" smtClean="0"/>
                          <m:t>a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∗ </m:t>
                        </m:r>
                        <m:r>
                          <m:rPr>
                            <m:nor/>
                          </m:rPr>
                          <a:rPr lang="de-DE" b="0" i="0" smtClean="0"/>
                          <m:t>x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Diese Menge kann ein kleinstes Element enthalten, also müssen wir zunächst dieses Ausschließen, und definieren somit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𝑘𝑒𝑖𝑛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𝑘𝑙𝑒𝑖𝑛𝑠𝑡𝑒𝑠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𝐸𝑙𝑒𝑚𝑒𝑛𝑡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h𝑎𝑡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𝑘𝑙𝑒𝑖𝑛𝑠𝑡𝑒𝑠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𝐸𝑙𝑒𝑚𝑒𝑛𝑡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77186" y="1929600"/>
                <a:ext cx="5663950" cy="438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x</m:t>
                      </m:r>
                      <m:r>
                        <m:rPr>
                          <m:nor/>
                        </m:rPr>
                        <a:rPr lang="de-DE" b="0" i="0" smtClean="0"/>
                        <m:t> ∗ </m:t>
                      </m:r>
                      <m:r>
                        <m:rPr>
                          <m:nor/>
                        </m:rPr>
                        <a:rPr lang="de-DE" b="0" i="0" smtClean="0"/>
                        <m:t>y</m:t>
                      </m:r>
                      <m:r>
                        <m:rPr>
                          <m:nor/>
                        </m:rPr>
                        <a:rPr lang="de-DE" b="0" i="0" smtClean="0"/>
                        <m:t> &gt; 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m:rPr>
                          <m:nor/>
                        </m:rPr>
                        <a:rPr lang="de-DE" b="0" i="0" smtClean="0"/>
                        <m:t> ∗ </m:t>
                      </m:r>
                      <m:r>
                        <m:rPr>
                          <m:nor/>
                        </m:rPr>
                        <a:rPr lang="de-DE" b="0" i="0" smtClean="0"/>
                        <m:t>y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&gt;1}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b="0" dirty="0"/>
                  <a:t> ist beliebig nahe 1, da b beliebig nahe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de-DE" b="0" dirty="0"/>
                  <a:t> ist. </a:t>
                </a:r>
              </a:p>
              <a:p>
                <a:pPr marL="0" indent="0">
                  <a:buNone/>
                </a:pPr>
                <a:r>
                  <a:rPr lang="de-DE" dirty="0"/>
                  <a:t>Damit entspricht obige Gleichung dem Schnitt 1, und damit dem neutralen Element.</a:t>
                </a:r>
                <a:endParaRPr lang="de-DE" b="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77186" y="1929600"/>
                <a:ext cx="5663950" cy="4384800"/>
              </a:xfrm>
              <a:blipFill>
                <a:blip r:embed="rId3"/>
                <a:stretch>
                  <a:fillRect l="-969" r="-2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85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5955D-8668-4CD2-A23A-18CB3156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6F2925-B252-4E43-AB03-1CBC68156D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beweisen nur die </a:t>
                </a:r>
                <a:r>
                  <a:rPr lang="de-DE" dirty="0" err="1"/>
                  <a:t>Linksdistributivität</a:t>
                </a:r>
                <a:r>
                  <a:rPr lang="de-DE" dirty="0"/>
                  <a:t>, da die Multiplikation und die Addition Kommutativ sind</a:t>
                </a:r>
              </a:p>
              <a:p>
                <a:r>
                  <a:rPr lang="de-DE" dirty="0"/>
                  <a:t>Wir wollen also zeigen, dass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Wir unterscheiden für verschiedene Vorzeichen-Kombinationen für A, B und C</a:t>
                </a:r>
              </a:p>
              <a:p>
                <a:r>
                  <a:rPr lang="de-DE" dirty="0"/>
                  <a:t>Für den Fall, dass A, B, und/oder C 0 sind, ist der Beweis trivial. Wir können also annehmen, dass A, B und C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sind.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6F2925-B252-4E43-AB03-1CBC68156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r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4FAE9A4-B7DB-400C-89D9-11AB0B0C72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Fall 1: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}∗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c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c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b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}+{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de-DE"/>
                        <m:t> </m:t>
                      </m:r>
                      <m:r>
                        <m:rPr>
                          <m:nor/>
                        </m:rPr>
                        <a:rPr lang="de-DE"/>
                        <m:t>b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4FAE9A4-B7DB-400C-89D9-11AB0B0C7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0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F5C48-BE66-4F7B-ADDB-790CF9E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2630BF-C1EC-494D-B6FA-E6F09B8D01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Fall 2: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Fall 2a: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…}=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…}= 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Fall 2b: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Aufgrund der Kommutativität der Addition deckt dieser Fall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 ab.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2630BF-C1EC-494D-B6FA-E6F09B8D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E4C8B5-2C70-47A9-B875-C993184B34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Fall 3: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=−(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E4C8B5-2C70-47A9-B875-C993184B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1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78B9B-E964-47FD-8B7B-2CF0898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329217-81B4-4AF8-A943-17D85BB808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Fall 5 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Wir schreiben: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 b="0" i="0" smtClean="0"/>
                        <m:t> + </m:t>
                      </m:r>
                      <m:r>
                        <m:rPr>
                          <m:nor/>
                        </m:rPr>
                        <a:rPr lang="de-DE" sz="1400" b="0" i="0" smtClean="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 &gt;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 b="0" i="0" smtClean="0"/>
                        <m:t> +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 &gt;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 b="0" i="0" smtClean="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(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) &gt;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 b="0" i="0" smtClean="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′ + 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 &gt; 1 ∧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′ +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=−1∗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+(−1∗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329217-81B4-4AF8-A943-17D85BB80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AA54A-681A-4423-B22D-4738E0B7D5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77186" y="1929600"/>
                <a:ext cx="5663949" cy="438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Fall 6: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1600" dirty="0"/>
                  <a:t>Wir substituieren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1600" dirty="0"/>
                  <a:t>. Damit erhalten wir: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′=−(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Was wir nach unseren bekannten Regeln umschreiben dürfen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Was wir weiterhin umschreiben dürfen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endParaRPr lang="de-DE" sz="14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AA54A-681A-4423-B22D-4738E0B7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77186" y="1929600"/>
                <a:ext cx="5663949" cy="4384800"/>
              </a:xfrm>
              <a:blipFill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8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92C86C-F321-4DE7-ACD9-1BBBA5FE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Körper der reellen Zahlen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56AB15-3C5A-45F8-8C59-2A6E41931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Damit ist bewiesen, dass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mit obiger Definition der Addition und Multiplikation einen Körper darstellt</a:t>
                </a:r>
              </a:p>
              <a:p>
                <a:r>
                  <a:rPr lang="de-DE" dirty="0"/>
                  <a:t>Wir wollen nun die reellen Zahlen von den rationalen Abgrenzen</a:t>
                </a:r>
              </a:p>
              <a:p>
                <a:r>
                  <a:rPr lang="de-DE" dirty="0"/>
                  <a:t>Dafür führen wir den Begriff der Vollständigkeit ein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56AB15-3C5A-45F8-8C59-2A6E41931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93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B694E-5394-4071-8225-9DC851A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Vollständigkeit der reellen Zahlen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0C63ED3-DB49-4056-8C68-36F4C8C411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Ein geordneter Körper K über einer Menge M ist genau dann vollständig, wenn zu jeder nicht-leeren nach unten beschränkter Teilmenge von M ein Infimum existiert</a:t>
                </a:r>
              </a:p>
              <a:p>
                <a:pPr marL="0" indent="0">
                  <a:buNone/>
                </a:pPr>
                <a:r>
                  <a:rPr lang="de-DE" dirty="0"/>
                  <a:t>Die rationalen Zahlen sind nicht vollständig, da z.B. der dedekind‘sche Schnitt für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zwar eine Teilmenge von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ℚ ist, aber das Supremum, die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, keine rationale Zahl ist, wir aber beliebig nahe rationale Zahlen finden können.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0C63ED3-DB49-4056-8C68-36F4C8C41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 r="-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B20379A-43E7-401A-A678-D8C612EC394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Sei T eine solche Teilmenge der reellen Zahlen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Wir konstruieren die Menge X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b="0" dirty="0"/>
              </a:p>
              <a:p>
                <a:r>
                  <a:rPr lang="de-DE" dirty="0"/>
                  <a:t>X ist eine Teilmenge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X weiterhin ist ein dedekind‘scher Schnitt</a:t>
                </a:r>
              </a:p>
              <a:p>
                <a:r>
                  <a:rPr lang="de-DE" dirty="0"/>
                  <a:t>X ist kleiner als alle Elemente aus T</a:t>
                </a:r>
              </a:p>
              <a:p>
                <a:pPr marL="0" indent="0">
                  <a:buNone/>
                </a:pPr>
                <a:r>
                  <a:rPr lang="de-DE" dirty="0"/>
                  <a:t>Damit ist X unser Infimum, und die reellen Zahlen sind vollständig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B20379A-43E7-401A-A678-D8C612EC3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E236-5F10-4E1C-BD43-B945E1C3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Archimedischer Körper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8D8499-C944-4CA1-8827-596317DBB74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Eine Eigenschaft, die die rationalen Zahlen erfüllen, ist das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ein archimedischer Körper ist</a:t>
                </a:r>
              </a:p>
              <a:p>
                <a:r>
                  <a:rPr lang="de-DE" dirty="0"/>
                  <a:t>Das bedeutet, dass es für jedes Element x aus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mindestens ein Element aus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dirty="0"/>
                  <a:t> gibt, was größer als x ist.</a:t>
                </a:r>
              </a:p>
              <a:p>
                <a:r>
                  <a:rPr lang="de-DE" dirty="0"/>
                  <a:t>Dafür brauchen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, damit wir die natürlichen Zahlen mit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vergleichen können</a:t>
                </a:r>
              </a:p>
              <a:p>
                <a:r>
                  <a:rPr lang="de-DE" dirty="0"/>
                  <a:t>Wir wollen nun auch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auf diese Eigenschaft überprüfen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8D8499-C944-4CA1-8827-596317DBB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r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AF27C9C-7348-403F-AE05-B53AFD215C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Eine Funktion f für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stellt        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da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Nehmen wir an, das x der Schnitt ist, zu dem wir eine natürliche Zahl suchen.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Wir nehmen nun ein Element y aus x, sodass     y + 1 nicht in x enthalten ist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Zu y können wir eine natürliche Zahl n finden, die größer als y ist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ist größer als x, da n nicht die Elemente aus x enthält, die kleiner als y sind.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AF27C9C-7348-403F-AE05-B53AFD215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 t="-1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5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1AAF-088C-435F-B99E-74F45148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Begriffsdefinitionen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0D9F4F-921B-47B2-A692-7C3348820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2190751"/>
                <a:ext cx="11101136" cy="4117974"/>
              </a:xfrm>
            </p:spPr>
            <p:txBody>
              <a:bodyPr/>
              <a:lstStyle/>
              <a:p>
                <a:r>
                  <a:rPr lang="de-DE" dirty="0"/>
                  <a:t>Eine geordnete Menge M heißt dann Dicht, wenn es zwischen je zwei Elementen aus M mindestens ein weiteres aus M gibt</a:t>
                </a:r>
              </a:p>
              <a:p>
                <a:r>
                  <a:rPr lang="de-DE" dirty="0"/>
                  <a:t>Zu nach unten </a:t>
                </a:r>
                <a:r>
                  <a:rPr lang="de-DE" dirty="0" err="1"/>
                  <a:t>besschränkten</a:t>
                </a:r>
                <a:r>
                  <a:rPr lang="de-DE" dirty="0"/>
                  <a:t> Teilmenge N einer geordnete Menge M kann ein Supremum x existieren, sodass zwar in M, aber nicht N enthalten ist, und kein y aus M existiert, was zwischen x und jedem Element aus N existiert</a:t>
                </a:r>
              </a:p>
              <a:p>
                <a:r>
                  <a:rPr lang="de-DE" dirty="0"/>
                  <a:t>Eine Teilmenge N einer Menge M ist dann nach unten beschränkt, wenn ein x aus M existiert, dass kleiner als alle Elemente aus N ist</a:t>
                </a:r>
              </a:p>
              <a:p>
                <a:r>
                  <a:rPr lang="de-DE" dirty="0"/>
                  <a:t>Die Umformung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}}={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)) |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gilt für alle Mengen M und Funktionen f und g in beide Richtungen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0D9F4F-921B-47B2-A692-7C3348820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2190751"/>
                <a:ext cx="11101136" cy="4117974"/>
              </a:xfrm>
              <a:blipFill>
                <a:blip r:embed="rId2"/>
                <a:stretch>
                  <a:fillRect l="-384" r="-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2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0D89-5107-4AE5-9487-16E36557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AE17790-8F0A-44FF-AE8D-8CCC9290BC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Wir können neben Wurzeln auch andere Rechenarten definieren, wie zum Beispiel Potenzen oder den Logarithmus</a:t>
                </a:r>
              </a:p>
              <a:p>
                <a:r>
                  <a:rPr lang="de-DE" dirty="0"/>
                  <a:t>Wir können Potenzen ganze Zahlen definieren 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Und für Potenzen der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für gerade n bzw.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für ungerade</a:t>
                </a:r>
              </a:p>
              <a:p>
                <a:r>
                  <a:rPr lang="de-DE" dirty="0"/>
                  <a:t>Und weiterhin Potenzen der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de-DE" dirty="0"/>
                  <a:t>: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AE17790-8F0A-44FF-AE8D-8CCC9290B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61" r="-43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38505CD-FC8F-43D2-9FA5-C0462A1224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Wir können den Logarithmus definieren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de-DE" dirty="0"/>
              </a:p>
              <a:p>
                <a:r>
                  <a:rPr lang="de-DE" dirty="0"/>
                  <a:t>Alle umkehrbare Funktionen lassen sich auf ähnliche Weise darstellen, für nicht umkehrbare Funktionen (wie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 müssen noch Zusatzbedingungen angefügt werden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38505CD-FC8F-43D2-9FA5-C0462A122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61" r="-14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6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EFDCE-7B74-46D7-817A-B41C37DA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FD14F-814C-4B24-A556-FCBFB70F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43075"/>
            <a:ext cx="11101136" cy="4565649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Courant, R. and Robbins, H. ‘Alternative Methods </a:t>
            </a:r>
            <a:r>
              <a:rPr lang="de-DE" dirty="0" err="1">
                <a:effectLst/>
                <a:latin typeface="Arial" panose="020B0604020202020204" pitchFamily="34" charset="0"/>
              </a:rPr>
              <a:t>of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Defining</a:t>
            </a:r>
            <a:r>
              <a:rPr lang="de-DE" dirty="0">
                <a:effectLst/>
                <a:latin typeface="Arial" panose="020B0604020202020204" pitchFamily="34" charset="0"/>
              </a:rPr>
              <a:t> Irrational Numbers.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Dedekind Cuts.’, 2. Auflage, S. 71f</a:t>
            </a:r>
          </a:p>
          <a:p>
            <a:r>
              <a:rPr lang="de-DE" dirty="0">
                <a:effectLst/>
                <a:latin typeface="Arial" panose="020B0604020202020204" pitchFamily="34" charset="0"/>
                <a:hlinkClick r:id="rId2"/>
              </a:rPr>
              <a:t>http://www.math.columbia.edu/harris/2000/2016Dedcuts.pdf</a:t>
            </a:r>
            <a:r>
              <a:rPr lang="de-DE" dirty="0">
                <a:effectLst/>
                <a:latin typeface="Arial" panose="020B0604020202020204" pitchFamily="34" charset="0"/>
              </a:rPr>
              <a:t>, zuletzt abgerufen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am 26.10.2021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Dedekind Cuts. Brilliant.org. Abgerufen am 3.11.2021, 9:30,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  <a:hlinkClick r:id="rId3"/>
              </a:rPr>
              <a:t>https://brilliant.org/wiki/dedekind-cuts/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Prof. Dr. Siegfried Echterhoff: ‘Ergänzung zur Vorlesung Analysis I WS08/0,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Konstruktion von </a:t>
            </a:r>
            <a:r>
              <a:rPr lang="de-D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de-DE" dirty="0">
                <a:effectLst/>
                <a:latin typeface="Arial" panose="020B0604020202020204" pitchFamily="34" charset="0"/>
              </a:rPr>
              <a:t>’, https://ivv5hpp.uni-muenster.de/u/echters/Analysis/</a:t>
            </a:r>
            <a:br>
              <a:rPr lang="de-DE" dirty="0"/>
            </a:br>
            <a:r>
              <a:rPr lang="de-DE" dirty="0" err="1">
                <a:effectLst/>
                <a:latin typeface="Arial" panose="020B0604020202020204" pitchFamily="34" charset="0"/>
              </a:rPr>
              <a:t>AnalysisI</a:t>
            </a:r>
            <a:r>
              <a:rPr lang="de-DE" dirty="0">
                <a:effectLst/>
                <a:latin typeface="Arial" panose="020B0604020202020204" pitchFamily="34" charset="0"/>
              </a:rPr>
              <a:t>/Skript/Konstruktion reelle Zahlen.pdf, zuletzt abgerufen am 23.10.2021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Uwe Storch, Hartmut Wiebe: ‘Grundkonzepte der Mathematik: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Mengentheoretische, algebraische, topologische Grundlagen sowie reelle und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komplexe Zahlen’, Springer Spektrum Verlag, 2017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Alexander Toller, Dennis Chen, Freya </a:t>
            </a:r>
            <a:r>
              <a:rPr lang="de-DE" dirty="0" err="1">
                <a:effectLst/>
                <a:latin typeface="Arial" panose="020B0604020202020204" pitchFamily="34" charset="0"/>
              </a:rPr>
              <a:t>Edholm</a:t>
            </a:r>
            <a:r>
              <a:rPr lang="de-DE" dirty="0">
                <a:effectLst/>
                <a:latin typeface="Arial" panose="020B0604020202020204" pitchFamily="34" charset="0"/>
              </a:rPr>
              <a:t>: ‘Proofs in Competition Math: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Vol. 1’, Version 1.1, </a:t>
            </a:r>
            <a:r>
              <a:rPr lang="de-DE" dirty="0" err="1">
                <a:effectLst/>
                <a:latin typeface="Arial" panose="020B0604020202020204" pitchFamily="34" charset="0"/>
              </a:rPr>
              <a:t>Unabh</a:t>
            </a:r>
            <a:r>
              <a:rPr lang="de-DE" dirty="0">
                <a:effectLst/>
                <a:latin typeface="Arial" panose="020B0604020202020204" pitchFamily="34" charset="0"/>
              </a:rPr>
              <a:t> ̈</a:t>
            </a:r>
            <a:r>
              <a:rPr lang="de-DE" dirty="0" err="1">
                <a:effectLst/>
                <a:latin typeface="Arial" panose="020B0604020202020204" pitchFamily="34" charset="0"/>
              </a:rPr>
              <a:t>angig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ver</a:t>
            </a:r>
            <a:r>
              <a:rPr lang="de-DE" dirty="0">
                <a:effectLst/>
                <a:latin typeface="Arial" panose="020B0604020202020204" pitchFamily="34" charset="0"/>
              </a:rPr>
              <a:t> ̈</a:t>
            </a:r>
            <a:r>
              <a:rPr lang="de-DE" dirty="0" err="1">
                <a:effectLst/>
                <a:latin typeface="Arial" panose="020B0604020202020204" pitchFamily="34" charset="0"/>
              </a:rPr>
              <a:t>offentlicht</a:t>
            </a:r>
            <a:r>
              <a:rPr lang="de-DE" dirty="0">
                <a:effectLst/>
                <a:latin typeface="Arial" panose="020B0604020202020204" pitchFamily="34" charset="0"/>
              </a:rPr>
              <a:t>, 2019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Richard Dedekind, ‘Stetigkeit und Irrationale Zahlen’, </a:t>
            </a:r>
            <a:r>
              <a:rPr lang="de-DE" dirty="0" err="1">
                <a:effectLst/>
                <a:latin typeface="Arial" panose="020B0604020202020204" pitchFamily="34" charset="0"/>
              </a:rPr>
              <a:t>Vieweg+Teubner</a:t>
            </a:r>
            <a:r>
              <a:rPr lang="de-DE" dirty="0">
                <a:effectLst/>
                <a:latin typeface="Arial" panose="020B0604020202020204" pitchFamily="34" charset="0"/>
              </a:rPr>
              <a:t> Verlag,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1960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0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FE95-76D9-4A0B-A22B-57376D7E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dedekind‘scher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1792587"/>
                <a:ext cx="11101136" cy="4516138"/>
              </a:xfrm>
            </p:spPr>
            <p:txBody>
              <a:bodyPr/>
              <a:lstStyle/>
              <a:p>
                <a:r>
                  <a:rPr lang="de-DE" dirty="0"/>
                  <a:t>Ein dedekind‘scher Schnitt ist eine dichte, nach unten beschränkte Teilmenge der reellen Zahlen, für die sich kein kleinstes Element finden lässt</a:t>
                </a:r>
              </a:p>
              <a:p>
                <a:r>
                  <a:rPr lang="de-DE" dirty="0">
                    <a:latin typeface="Cambria Math" panose="02040503050406030204" pitchFamily="18" charset="0"/>
                  </a:rPr>
                  <a:t>2 lässt sich z.B.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&gt;2}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darstellen</a:t>
                </a:r>
                <a:endParaRPr lang="de-DE" dirty="0"/>
              </a:p>
              <a:p>
                <a:r>
                  <a:rPr lang="de-DE" dirty="0"/>
                  <a:t>Wir bezeichnen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 die Menge aller dedekind‘scher Schnitte</a:t>
                </a:r>
              </a:p>
              <a:p>
                <a:r>
                  <a:rPr lang="de-DE" dirty="0"/>
                  <a:t>Aber auch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lässt sich darstellen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&gt;2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1792587"/>
                <a:ext cx="11101136" cy="4516138"/>
              </a:xfrm>
              <a:blipFill>
                <a:blip r:embed="rId2"/>
                <a:stretch>
                  <a:fillRect l="-384" r="-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12D67ED-E8EC-4108-AE28-1A68F13BAAEB}"/>
              </a:ext>
            </a:extLst>
          </p:cNvPr>
          <p:cNvCxnSpPr>
            <a:cxnSpLocks/>
          </p:cNvCxnSpPr>
          <p:nvPr/>
        </p:nvCxnSpPr>
        <p:spPr>
          <a:xfrm>
            <a:off x="2951430" y="5640309"/>
            <a:ext cx="6246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742E0C3-2AC7-4C22-A7C0-FC7960342BBF}"/>
              </a:ext>
            </a:extLst>
          </p:cNvPr>
          <p:cNvCxnSpPr>
            <a:cxnSpLocks/>
          </p:cNvCxnSpPr>
          <p:nvPr/>
        </p:nvCxnSpPr>
        <p:spPr>
          <a:xfrm>
            <a:off x="4218915" y="5486400"/>
            <a:ext cx="0" cy="28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87F232-2D4E-4757-B340-468B4F1889E8}"/>
                  </a:ext>
                </a:extLst>
              </p:cNvPr>
              <p:cNvSpPr txBox="1"/>
              <p:nvPr/>
            </p:nvSpPr>
            <p:spPr>
              <a:xfrm>
                <a:off x="3957818" y="5007476"/>
                <a:ext cx="52219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87F232-2D4E-4757-B340-468B4F18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18" y="5007476"/>
                <a:ext cx="522194" cy="40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57DB4F2-F43A-4A12-9F6F-57AA8D2FA860}"/>
              </a:ext>
            </a:extLst>
          </p:cNvPr>
          <p:cNvCxnSpPr>
            <a:cxnSpLocks/>
          </p:cNvCxnSpPr>
          <p:nvPr/>
        </p:nvCxnSpPr>
        <p:spPr>
          <a:xfrm>
            <a:off x="4218915" y="5640309"/>
            <a:ext cx="48798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258B598-8800-450E-B5BC-2FA849A9E181}"/>
              </a:ext>
            </a:extLst>
          </p:cNvPr>
          <p:cNvSpPr txBox="1"/>
          <p:nvPr/>
        </p:nvSpPr>
        <p:spPr>
          <a:xfrm>
            <a:off x="4095512" y="5507672"/>
            <a:ext cx="302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0498A6-12C6-49A6-A648-A18C4B69061D}"/>
              </a:ext>
            </a:extLst>
          </p:cNvPr>
          <p:cNvSpPr txBox="1"/>
          <p:nvPr/>
        </p:nvSpPr>
        <p:spPr>
          <a:xfrm>
            <a:off x="8918235" y="526145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ℚ</a:t>
            </a:r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193EB2-BFF3-410A-922F-981ACED4CC51}"/>
              </a:ext>
            </a:extLst>
          </p:cNvPr>
          <p:cNvCxnSpPr/>
          <p:nvPr/>
        </p:nvCxnSpPr>
        <p:spPr>
          <a:xfrm>
            <a:off x="3260436" y="5486400"/>
            <a:ext cx="0" cy="28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5BFEBD4-F9CF-4E4B-A31B-762139F9341A}"/>
              </a:ext>
            </a:extLst>
          </p:cNvPr>
          <p:cNvSpPr txBox="1"/>
          <p:nvPr/>
        </p:nvSpPr>
        <p:spPr>
          <a:xfrm>
            <a:off x="3100777" y="50237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378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C1E7F5-8D2D-4EA0-8AAC-BEC2BCF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Körper der reellen Zahlen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Ein Körper K ist ein Tupel aus einer geordnete Menge M, zweier Operationen „+“ und „*“, die sowohl assoziativ als auch kommutativ sind, und jeweils einem neutrales Element „0“ bzw. „1“ und einer Inversionsfunktion „-“ bzw. 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“. Weiterhin müssen „+“ und „*“ distributiv sein</a:t>
                </a:r>
              </a:p>
              <a:p>
                <a:r>
                  <a:rPr lang="de-DE" dirty="0"/>
                  <a:t>Die rationalen Zahlen bilden einen solchen Körper</a:t>
                </a:r>
              </a:p>
              <a:p>
                <a:r>
                  <a:rPr lang="de-DE" dirty="0"/>
                  <a:t>Bei den ganzen Zahlen fehlt die Inversionsfunktion der Multiplikation </a:t>
                </a:r>
              </a:p>
              <a:p>
                <a:r>
                  <a:rPr lang="de-DE" dirty="0"/>
                  <a:t>Wir wollen nun zwei Funktionen „+“ und „*“ definieren und Beweisen, dass diese einen Körper bilden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8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7B5BD-06BC-4F26-BAA0-1E33D0A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 dedekind‘scher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Seien A, B und C drei dedekind‘sche Schnitte</a:t>
                </a:r>
              </a:p>
              <a:p>
                <a:r>
                  <a:rPr lang="de-DE" dirty="0"/>
                  <a:t>Wir definieren A + B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Wir können A + (B + C) also schreiben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    oder auch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Und weiterhin mit der Assoziativität der rationalen Zahlen: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Mithilfe der Assoziativität der rationalen Zahlen und den obigen Schritten rückwärts angewendet erhält man (A+B)+C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t="-278" r="-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8558467-1D51-4F5F-A983-ED0EDE7A3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u="sng" dirty="0"/>
              <a:t>Kommutativität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 für a und b</a:t>
            </a:r>
          </a:p>
          <a:p>
            <a:pPr marL="0" indent="0">
              <a:buNone/>
            </a:pPr>
            <a:r>
              <a:rPr lang="de-DE" sz="2400" u="sng" dirty="0"/>
              <a:t>Assoziativität</a:t>
            </a:r>
          </a:p>
          <a:p>
            <a:pPr marL="0" indent="0">
              <a:buNone/>
            </a:pPr>
            <a:r>
              <a:rPr lang="de-DE" dirty="0"/>
              <a:t>Folgt aus nebenstehender Umformung und der Kommutativität der rationalen sowie der reellen Zahlen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0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1F78-DA4A-4266-AB68-AAB65B3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Inverses Element der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DE" dirty="0"/>
                  <a:t> als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Diese Menge ist zwar sowohl dicht als auch nach unten Beschränkt, kann aber ein kleinstes Element enthalten</a:t>
                </a:r>
              </a:p>
              <a:p>
                <a:r>
                  <a:rPr lang="de-DE" dirty="0"/>
                  <a:t>Wir definieren also „–A“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𝑘𝑒𝑖𝑛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h𝑎𝑡</m:t>
                            </m:r>
                          </m:e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}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Weiterhin können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schreiben als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Dies erfüllt damit auch die bedingte Kommutativität der Subtraktion, dass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ist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8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F6EDE-0BD0-443C-B26F-5A3E713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Ordnungsrelation und der Betrag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Ordnungsrelation</a:t>
                </a:r>
              </a:p>
              <a:p>
                <a:r>
                  <a:rPr lang="de-DE" dirty="0"/>
                  <a:t>Wir definieren A &lt; B 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, und dementsprechend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, &gt;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 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06" r="-1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Wir können somit den Betrag definieren als:</a:t>
                </a:r>
              </a:p>
              <a:p>
                <a:pPr marL="0" indent="0">
                  <a:buNone/>
                </a:pPr>
                <a:r>
                  <a:rPr lang="de-DE" dirty="0"/>
                  <a:t>	|A| :=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Wobei 0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ist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EEBDB0-6A1A-4DF6-B225-5DFC5CDADC0B}"/>
              </a:ext>
            </a:extLst>
          </p:cNvPr>
          <p:cNvCxnSpPr>
            <a:cxnSpLocks/>
          </p:cNvCxnSpPr>
          <p:nvPr/>
        </p:nvCxnSpPr>
        <p:spPr>
          <a:xfrm>
            <a:off x="805758" y="4535786"/>
            <a:ext cx="436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07A8A0D-3E8B-433E-80A4-2E4339DB698A}"/>
              </a:ext>
            </a:extLst>
          </p:cNvPr>
          <p:cNvCxnSpPr>
            <a:cxnSpLocks/>
          </p:cNvCxnSpPr>
          <p:nvPr/>
        </p:nvCxnSpPr>
        <p:spPr>
          <a:xfrm>
            <a:off x="1267485" y="4697240"/>
            <a:ext cx="3902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90E1D0F-235A-4C1D-84E8-6F4E6E05B48D}"/>
              </a:ext>
            </a:extLst>
          </p:cNvPr>
          <p:cNvSpPr txBox="1"/>
          <p:nvPr/>
        </p:nvSpPr>
        <p:spPr>
          <a:xfrm>
            <a:off x="724277" y="41664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7FA97A-1044-451C-971F-336AD80161DC}"/>
              </a:ext>
            </a:extLst>
          </p:cNvPr>
          <p:cNvSpPr txBox="1"/>
          <p:nvPr/>
        </p:nvSpPr>
        <p:spPr>
          <a:xfrm>
            <a:off x="1267485" y="472045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4D2BA3-74E4-48F0-9236-2BB1054BFA81}"/>
              </a:ext>
            </a:extLst>
          </p:cNvPr>
          <p:cNvSpPr txBox="1"/>
          <p:nvPr/>
        </p:nvSpPr>
        <p:spPr>
          <a:xfrm>
            <a:off x="683002" y="4403150"/>
            <a:ext cx="302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D0071C-0972-4CC5-90C1-9B884F943504}"/>
              </a:ext>
            </a:extLst>
          </p:cNvPr>
          <p:cNvSpPr txBox="1"/>
          <p:nvPr/>
        </p:nvSpPr>
        <p:spPr>
          <a:xfrm>
            <a:off x="1140708" y="4561429"/>
            <a:ext cx="302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2427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E863367-DA3F-474B-AE7F-8D5B0B3E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Neutrales Element der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de-DE" sz="2400" dirty="0"/>
              </a:p>
              <a:p>
                <a:r>
                  <a:rPr lang="de-DE" dirty="0"/>
                  <a:t>Wie in den rationalen Zahlen ist unser neutrales Element die „0“</a:t>
                </a:r>
              </a:p>
              <a:p>
                <a:r>
                  <a:rPr lang="de-DE" dirty="0"/>
                  <a:t>Die 0 ist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(oder auch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Beweis der Neutralität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+0=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Bedingung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kommen nur Elemente in A+0, die größer als Elemente in A sind, aber beliebig nahe</a:t>
                </a:r>
              </a:p>
              <a:p>
                <a:r>
                  <a:rPr lang="de-DE" dirty="0"/>
                  <a:t>Damit kann man keine rationale Zahl q finden, die nicht in A + 0, aber in A enthalten ist</a:t>
                </a:r>
              </a:p>
              <a:p>
                <a:r>
                  <a:rPr lang="de-DE" dirty="0"/>
                  <a:t>Damit ist A + 0 = A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06" t="-278" r="-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2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1D4AB-6EB8-4B06-AECA-578C8B13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Multiplikation dedekind‘scher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für zwei positive dedekind‘sche Schnitte als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Weiterhin können wir für negative Schnitte das „-“ nach außen ziehen, also: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𝑝𝑜𝑠𝑖𝑡𝑖𝑣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⨀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𝑜𝑑𝑒𝑟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𝑠𝑖𝑛𝑑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21F2E-A2C4-4DFC-8535-39E5219B9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u="sng" dirty="0"/>
              <a:t>Kommutativität zweier positiver Schnitte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20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50361A7686248B4E563C1A306FD8C" ma:contentTypeVersion="14" ma:contentTypeDescription="Create a new document." ma:contentTypeScope="" ma:versionID="e99ced22e1c67e67c726a4c58a1bdfc4">
  <xsd:schema xmlns:xsd="http://www.w3.org/2001/XMLSchema" xmlns:xs="http://www.w3.org/2001/XMLSchema" xmlns:p="http://schemas.microsoft.com/office/2006/metadata/properties" xmlns:ns3="229404cf-04be-4d06-8989-5a75d1da996d" xmlns:ns4="decd508d-1755-4b6d-a3d5-48ab304e8aa4" targetNamespace="http://schemas.microsoft.com/office/2006/metadata/properties" ma:root="true" ma:fieldsID="4e47dd3cd3e149883cf7ce2822f05b71" ns3:_="" ns4:_="">
    <xsd:import namespace="229404cf-04be-4d06-8989-5a75d1da996d"/>
    <xsd:import namespace="decd508d-1755-4b6d-a3d5-48ab304e8a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404cf-04be-4d06-8989-5a75d1da9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d508d-1755-4b6d-a3d5-48ab304e8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F8481-9902-4D30-BE68-CA540A21FF87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decd508d-1755-4b6d-a3d5-48ab304e8aa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29404cf-04be-4d06-8989-5a75d1da996d"/>
  </ds:schemaRefs>
</ds:datastoreItem>
</file>

<file path=customXml/itemProps2.xml><?xml version="1.0" encoding="utf-8"?>
<ds:datastoreItem xmlns:ds="http://schemas.openxmlformats.org/officeDocument/2006/customXml" ds:itemID="{FBD64CF3-91AB-42DE-98AC-F65DC2BF8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404cf-04be-4d06-8989-5a75d1da996d"/>
    <ds:schemaRef ds:uri="decd508d-1755-4b6d-a3d5-48ab304e8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8E3B6A-015A-46F9-8D69-A71433B3EB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Microsoft Office PowerPoint</Application>
  <PresentationFormat>Breitbild</PresentationFormat>
  <Paragraphs>182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Bell MT</vt:lpstr>
      <vt:lpstr>Cambria Math</vt:lpstr>
      <vt:lpstr>GlowVTI</vt:lpstr>
      <vt:lpstr>Arithmetik dedekind‘scher Schnitte</vt:lpstr>
      <vt:lpstr>Begriffsdefinitionen</vt:lpstr>
      <vt:lpstr>Definition dedekind‘scher Schnitte</vt:lpstr>
      <vt:lpstr>Der Körper der reellen Zahlen</vt:lpstr>
      <vt:lpstr>Addition dedekind‘scher Schnitte</vt:lpstr>
      <vt:lpstr>Inverses Element der Addition</vt:lpstr>
      <vt:lpstr>Ordnungsrelation und der Betrag</vt:lpstr>
      <vt:lpstr>Neutrales Element der Addition</vt:lpstr>
      <vt:lpstr>Multiplikation dedekind‘scher Schnitte</vt:lpstr>
      <vt:lpstr>Neutrales Element der Multiplikation</vt:lpstr>
      <vt:lpstr>Multiplikation mit „-1“</vt:lpstr>
      <vt:lpstr>Generelle Kommutativität</vt:lpstr>
      <vt:lpstr>Inverse der Multiplikation</vt:lpstr>
      <vt:lpstr>Distributivität</vt:lpstr>
      <vt:lpstr>Distributivität</vt:lpstr>
      <vt:lpstr>Distributivität</vt:lpstr>
      <vt:lpstr>Der Körper der reellen Zahlen </vt:lpstr>
      <vt:lpstr>Die Vollständigkeit der reellen Zahlen</vt:lpstr>
      <vt:lpstr>Archimedischer Körper</vt:lpstr>
      <vt:lpstr>Ausblick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Bilstein</dc:creator>
  <cp:lastModifiedBy>Lukas Bilstein</cp:lastModifiedBy>
  <cp:revision>2</cp:revision>
  <dcterms:created xsi:type="dcterms:W3CDTF">2021-12-06T20:13:08Z</dcterms:created>
  <dcterms:modified xsi:type="dcterms:W3CDTF">2022-01-13T20:46:19Z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0x010100F5F50361A7686248B4E563C1A306FD8C</vt:lpwstr>
  </property>
</Properties>
</file>